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_rels/presentation.xml.rels" ContentType="application/vnd.openxmlformats-package.relationships+xml"/>
  <Override PartName="/ppt/notesSlides/_rels/notesSlide13.xml.rels" ContentType="application/vnd.openxmlformats-package.relationships+xml"/>
  <Override PartName="/ppt/notesSlides/_rels/notesSlide4.xml.rels" ContentType="application/vnd.openxmlformats-package.relationships+xml"/>
  <Override PartName="/ppt/notesSlides/_rels/notesSlide6.xml.rels" ContentType="application/vnd.openxmlformats-package.relationships+xml"/>
  <Override PartName="/ppt/notesSlides/notesSlide1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56.xml" ContentType="application/vnd.openxmlformats-officedocument.drawingml.chart+xml"/>
  <Override PartName="/ppt/charts/chart51.xml" ContentType="application/vnd.openxmlformats-officedocument.drawingml.chart+xml"/>
  <Override PartName="/ppt/charts/chart50.xml" ContentType="application/vnd.openxmlformats-officedocument.drawingml.chart+xml"/>
  <Override PartName="/ppt/charts/chart52.xml" ContentType="application/vnd.openxmlformats-officedocument.drawingml.chart+xml"/>
  <Override PartName="/ppt/charts/chart53.xml" ContentType="application/vnd.openxmlformats-officedocument.drawingml.chart+xml"/>
  <Override PartName="/ppt/charts/chart54.xml" ContentType="application/vnd.openxmlformats-officedocument.drawingml.chart+xml"/>
  <Override PartName="/ppt/charts/chart55.xml" ContentType="application/vnd.openxmlformats-officedocument.drawingml.chart+xml"/>
  <Override PartName="/ppt/media/image9.png" ContentType="image/png"/>
  <Override PartName="/ppt/media/image20.png" ContentType="image/png"/>
  <Override PartName="/ppt/media/image6.jpeg" ContentType="image/jpeg"/>
  <Override PartName="/ppt/media/image5.jpeg" ContentType="image/jpeg"/>
  <Override PartName="/ppt/media/image4.jpeg" ContentType="image/jpeg"/>
  <Override PartName="/ppt/media/image3.jpeg" ContentType="image/jpeg"/>
  <Override PartName="/ppt/media/image1.jpeg" ContentType="image/jpeg"/>
  <Override PartName="/ppt/media/image2.jpeg" ContentType="image/jpeg"/>
  <Override PartName="/ppt/media/image7.jpeg" ContentType="image/jpeg"/>
  <Override PartName="/ppt/media/image8.jpeg" ContentType="image/jpeg"/>
  <Override PartName="/ppt/media/image13.png" ContentType="image/png"/>
  <Override PartName="/ppt/media/image19.jpeg" ContentType="image/jpeg"/>
  <Override PartName="/ppt/media/image18.jpeg" ContentType="image/jpeg"/>
  <Override PartName="/ppt/media/image17.jpeg" ContentType="image/jpeg"/>
  <Override PartName="/ppt/media/image15.jpeg" ContentType="image/jpeg"/>
  <Override PartName="/ppt/media/image16.jpeg" ContentType="image/jpeg"/>
  <Override PartName="/ppt/media/image10.jpeg" ContentType="image/jpeg"/>
  <Override PartName="/ppt/media/image11.jpeg" ContentType="image/jpeg"/>
  <Override PartName="/ppt/media/image12.jpeg" ContentType="image/jpeg"/>
  <Override PartName="/ppt/media/image14.jpeg" ContentType="image/jpeg"/>
  <Override PartName="/ppt/slideMasters/_rels/slideMaster6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18.xml.rels" ContentType="application/vnd.openxmlformats-package.relationships+xml"/>
  <Override PartName="/ppt/slideMasters/_rels/slideMaster9.xml.rels" ContentType="application/vnd.openxmlformats-package.relationships+xml"/>
  <Override PartName="/ppt/slideMasters/_rels/slideMaster16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17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10.xml.rels" ContentType="application/vnd.openxmlformats-package.relationships+xml"/>
  <Override PartName="/ppt/slideMasters/_rels/slideMaster11.xml.rels" ContentType="application/vnd.openxmlformats-package.relationships+xml"/>
  <Override PartName="/ppt/slideMasters/_rels/slideMaster12.xml.rels" ContentType="application/vnd.openxmlformats-package.relationships+xml"/>
  <Override PartName="/ppt/slideMasters/_rels/slideMaster13.xml.rels" ContentType="application/vnd.openxmlformats-package.relationships+xml"/>
  <Override PartName="/ppt/slideMasters/_rels/slideMaster14.xml.rels" ContentType="application/vnd.openxmlformats-package.relationships+xml"/>
  <Override PartName="/ppt/slideMasters/_rels/slideMaster15.xml.rels" ContentType="application/vnd.openxmlformats-package.relationships+xml"/>
  <Override PartName="/ppt/slideMasters/slideMaster6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6.xml" ContentType="application/vnd.openxmlformats-officedocument.theme+xml"/>
  <Override PartName="/ppt/theme/theme5.xml" ContentType="application/vnd.openxmlformats-officedocument.theme+xml"/>
  <Override PartName="/ppt/theme/theme4.xml" ContentType="application/vnd.openxmlformats-officedocument.theme+xml"/>
  <Override PartName="/ppt/theme/theme3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19.xml" ContentType="application/vnd.openxmlformats-officedocument.theme+xml"/>
  <Override PartName="/ppt/theme/theme18.xml" ContentType="application/vnd.openxmlformats-officedocument.theme+xml"/>
  <Override PartName="/ppt/theme/theme17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slides/slide40.xml" ContentType="application/vnd.openxmlformats-officedocument.presentationml.slide+xml"/>
  <Override PartName="/ppt/slides/slide38.xml" ContentType="application/vnd.openxmlformats-officedocument.presentationml.slide+xml"/>
  <Override PartName="/ppt/slides/slide13.xml" ContentType="application/vnd.openxmlformats-officedocument.presentationml.slide+xml"/>
  <Override PartName="/ppt/slides/slide37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10.xml" ContentType="application/vnd.openxmlformats-officedocument.presentationml.slide+xml"/>
  <Override PartName="/ppt/slides/slide35.xml" ContentType="application/vnd.openxmlformats-officedocument.presentationml.slide+xml"/>
  <Override PartName="/ppt/slides/slide11.xml" ContentType="application/vnd.openxmlformats-officedocument.presentationml.slide+xml"/>
  <Override PartName="/ppt/slides/slide36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9.xml" ContentType="application/vnd.openxmlformats-officedocument.presentationml.slide+xml"/>
  <Override PartName="/ppt/slides/slide14.xml" ContentType="application/vnd.openxmlformats-officedocument.presentationml.slide+xml"/>
  <Override PartName="/ppt/slides/slide1.xml" ContentType="application/vnd.openxmlformats-officedocument.presentationml.slide+xml"/>
  <Override PartName="/ppt/slides/slide16.xml" ContentType="application/vnd.openxmlformats-officedocument.presentationml.slide+xml"/>
  <Override PartName="/ppt/slides/slide3.xml" ContentType="application/vnd.openxmlformats-officedocument.presentationml.slide+xml"/>
  <Override PartName="/ppt/slides/_rels/slide40.xml.rels" ContentType="application/vnd.openxmlformats-package.relationships+xml"/>
  <Override PartName="/ppt/slides/_rels/slide39.xml.rels" ContentType="application/vnd.openxmlformats-package.relationships+xml"/>
  <Override PartName="/ppt/slides/_rels/slide38.xml.rels" ContentType="application/vnd.openxmlformats-package.relationships+xml"/>
  <Override PartName="/ppt/slides/_rels/slide37.xml.rels" ContentType="application/vnd.openxmlformats-package.relationships+xml"/>
  <Override PartName="/ppt/slides/_rels/slide16.xml.rels" ContentType="application/vnd.openxmlformats-package.relationships+xml"/>
  <Override PartName="/ppt/slides/_rels/slide15.xml.rels" ContentType="application/vnd.openxmlformats-package.relationships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11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2.xml.rels" ContentType="application/vnd.openxmlformats-package.relationships+xml"/>
  <Override PartName="/ppt/slides/_rels/slide34.xml.rels" ContentType="application/vnd.openxmlformats-package.relationships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33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35.xml.rels" ContentType="application/vnd.openxmlformats-package.relationships+xml"/>
  <Override PartName="/ppt/slides/_rels/slide5.xml.rels" ContentType="application/vnd.openxmlformats-package.relationships+xml"/>
  <Override PartName="/ppt/slides/_rels/slide36.xml.rels" ContentType="application/vnd.openxmlformats-package.relationships+xml"/>
  <Override PartName="/ppt/slides/_rels/slide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  <Override PartName="/ppt/slides/_rels/slide20.xml.rels" ContentType="application/vnd.openxmlformats-package.relationships+xml"/>
  <Override PartName="/ppt/slides/_rels/slide21.xml.rels" ContentType="application/vnd.openxmlformats-package.relationships+xml"/>
  <Override PartName="/ppt/slides/_rels/slide22.xml.rels" ContentType="application/vnd.openxmlformats-package.relationships+xml"/>
  <Override PartName="/ppt/slides/_rels/slide23.xml.rels" ContentType="application/vnd.openxmlformats-package.relationships+xml"/>
  <Override PartName="/ppt/slides/_rels/slide24.xml.rels" ContentType="application/vnd.openxmlformats-package.relationships+xml"/>
  <Override PartName="/ppt/slides/_rels/slide30.xml.rels" ContentType="application/vnd.openxmlformats-package.relationships+xml"/>
  <Override PartName="/ppt/slides/_rels/slide25.xml.rels" ContentType="application/vnd.openxmlformats-package.relationships+xml"/>
  <Override PartName="/ppt/slides/_rels/slide31.xml.rels" ContentType="application/vnd.openxmlformats-package.relationships+xml"/>
  <Override PartName="/ppt/slides/_rels/slide26.xml.rels" ContentType="application/vnd.openxmlformats-package.relationships+xml"/>
  <Override PartName="/ppt/slides/_rels/slide27.xml.rels" ContentType="application/vnd.openxmlformats-package.relationships+xml"/>
  <Override PartName="/ppt/slides/_rels/slide32.xml.rels" ContentType="application/vnd.openxmlformats-package.relationships+xml"/>
  <Override PartName="/ppt/slides/_rels/slide28.xml.rels" ContentType="application/vnd.openxmlformats-package.relationships+xml"/>
  <Override PartName="/ppt/slides/_rels/slide10.xml.rels" ContentType="application/vnd.openxmlformats-package.relationships+xml"/>
  <Override PartName="/ppt/slides/_rels/slide29.xml.rels" ContentType="application/vnd.openxmlformats-package.relationships+xml"/>
  <Override PartName="/ppt/slides/slide17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6.xml" ContentType="application/vnd.openxmlformats-officedocument.presentationml.slide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Layouts/slideLayout213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_rels/slideLayout213.xml.rels" ContentType="application/vnd.openxmlformats-package.relationships+xml"/>
  <Override PartName="/ppt/slideLayouts/_rels/slideLayout212.xml.rels" ContentType="application/vnd.openxmlformats-package.relationships+xml"/>
  <Override PartName="/ppt/slideLayouts/_rels/slideLayout211.xml.rels" ContentType="application/vnd.openxmlformats-package.relationships+xml"/>
  <Override PartName="/ppt/slideLayouts/_rels/slideLayout210.xml.rels" ContentType="application/vnd.openxmlformats-package.relationships+xml"/>
  <Override PartName="/ppt/slideLayouts/_rels/slideLayout207.xml.rels" ContentType="application/vnd.openxmlformats-package.relationships+xml"/>
  <Override PartName="/ppt/slideLayouts/_rels/slideLayout202.xml.rels" ContentType="application/vnd.openxmlformats-package.relationships+xml"/>
  <Override PartName="/ppt/slideLayouts/_rels/slideLayout201.xml.rels" ContentType="application/vnd.openxmlformats-package.relationships+xml"/>
  <Override PartName="/ppt/slideLayouts/_rels/slideLayout200.xml.rels" ContentType="application/vnd.openxmlformats-package.relationships+xml"/>
  <Override PartName="/ppt/slideLayouts/_rels/slideLayout199.xml.rels" ContentType="application/vnd.openxmlformats-package.relationships+xml"/>
  <Override PartName="/ppt/slideLayouts/_rels/slideLayout198.xml.rels" ContentType="application/vnd.openxmlformats-package.relationships+xml"/>
  <Override PartName="/ppt/slideLayouts/_rels/slideLayout197.xml.rels" ContentType="application/vnd.openxmlformats-package.relationships+xml"/>
  <Override PartName="/ppt/slideLayouts/_rels/slideLayout196.xml.rels" ContentType="application/vnd.openxmlformats-package.relationships+xml"/>
  <Override PartName="/ppt/slideLayouts/_rels/slideLayout195.xml.rels" ContentType="application/vnd.openxmlformats-package.relationships+xml"/>
  <Override PartName="/ppt/slideLayouts/_rels/slideLayout194.xml.rels" ContentType="application/vnd.openxmlformats-package.relationships+xml"/>
  <Override PartName="/ppt/slideLayouts/_rels/slideLayout188.xml.rels" ContentType="application/vnd.openxmlformats-package.relationships+xml"/>
  <Override PartName="/ppt/slideLayouts/_rels/slideLayout187.xml.rels" ContentType="application/vnd.openxmlformats-package.relationships+xml"/>
  <Override PartName="/ppt/slideLayouts/_rels/slideLayout186.xml.rels" ContentType="application/vnd.openxmlformats-package.relationships+xml"/>
  <Override PartName="/ppt/slideLayouts/_rels/slideLayout185.xml.rels" ContentType="application/vnd.openxmlformats-package.relationships+xml"/>
  <Override PartName="/ppt/slideLayouts/_rels/slideLayout183.xml.rels" ContentType="application/vnd.openxmlformats-package.relationships+xml"/>
  <Override PartName="/ppt/slideLayouts/_rels/slideLayout182.xml.rels" ContentType="application/vnd.openxmlformats-package.relationships+xml"/>
  <Override PartName="/ppt/slideLayouts/_rels/slideLayout181.xml.rels" ContentType="application/vnd.openxmlformats-package.relationships+xml"/>
  <Override PartName="/ppt/slideLayouts/_rels/slideLayout179.xml.rels" ContentType="application/vnd.openxmlformats-package.relationships+xml"/>
  <Override PartName="/ppt/slideLayouts/_rels/slideLayout193.xml.rels" ContentType="application/vnd.openxmlformats-package.relationships+xml"/>
  <Override PartName="/ppt/slideLayouts/_rels/slideLayout178.xml.rels" ContentType="application/vnd.openxmlformats-package.relationships+xml"/>
  <Override PartName="/ppt/slideLayouts/_rels/slideLayout192.xml.rels" ContentType="application/vnd.openxmlformats-package.relationships+xml"/>
  <Override PartName="/ppt/slideLayouts/_rels/slideLayout177.xml.rels" ContentType="application/vnd.openxmlformats-package.relationships+xml"/>
  <Override PartName="/ppt/slideLayouts/_rels/slideLayout191.xml.rels" ContentType="application/vnd.openxmlformats-package.relationships+xml"/>
  <Override PartName="/ppt/slideLayouts/_rels/slideLayout176.xml.rels" ContentType="application/vnd.openxmlformats-package.relationships+xml"/>
  <Override PartName="/ppt/slideLayouts/_rels/slideLayout190.xml.rels" ContentType="application/vnd.openxmlformats-package.relationships+xml"/>
  <Override PartName="/ppt/slideLayouts/_rels/slideLayout175.xml.rels" ContentType="application/vnd.openxmlformats-package.relationships+xml"/>
  <Override PartName="/ppt/slideLayouts/_rels/slideLayout170.xml.rels" ContentType="application/vnd.openxmlformats-package.relationships+xml"/>
  <Override PartName="/ppt/slideLayouts/_rels/slideLayout184.xml.rels" ContentType="application/vnd.openxmlformats-package.relationships+xml"/>
  <Override PartName="/ppt/slideLayouts/_rels/slideLayout169.xml.rels" ContentType="application/vnd.openxmlformats-package.relationships+xml"/>
  <Override PartName="/ppt/slideLayouts/_rels/slideLayout76.xml.rels" ContentType="application/vnd.openxmlformats-package.relationships+xml"/>
  <Override PartName="/ppt/slideLayouts/_rels/slideLayout75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111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164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114.xml.rels" ContentType="application/vnd.openxmlformats-package.relationships+xml"/>
  <Override PartName="/ppt/slideLayouts/_rels/slideLayout163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113.xml.rels" ContentType="application/vnd.openxmlformats-package.relationships+xml"/>
  <Override PartName="/ppt/slideLayouts/_rels/slideLayout112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89.xml.rels" ContentType="application/vnd.openxmlformats-package.relationships+xml"/>
  <Override PartName="/ppt/slideLayouts/_rels/slideLayout110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103.xml.rels" ContentType="application/vnd.openxmlformats-package.relationships+xml"/>
  <Override PartName="/ppt/slideLayouts/_rels/slideLayout215.xml.rels" ContentType="application/vnd.openxmlformats-package.relationships+xml"/>
  <Override PartName="/ppt/slideLayouts/_rels/slideLayout152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02.xml.rels" ContentType="application/vnd.openxmlformats-package.relationships+xml"/>
  <Override PartName="/ppt/slideLayouts/_rels/slideLayout214.xml.rels" ContentType="application/vnd.openxmlformats-package.relationships+xml"/>
  <Override PartName="/ppt/slideLayouts/_rels/slideLayout151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01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16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91.xml.rels" ContentType="application/vnd.openxmlformats-package.relationships+xml"/>
  <Override PartName="/ppt/slideLayouts/_rels/slideLayout100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90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87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86.xml.rels" ContentType="application/vnd.openxmlformats-package.relationships+xml"/>
  <Override PartName="/ppt/slideLayouts/_rels/slideLayout168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73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144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208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4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160.xml.rels" ContentType="application/vnd.openxmlformats-package.relationships+xml"/>
  <Override PartName="/ppt/slideLayouts/_rels/slideLayout145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9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132.xml.rels" ContentType="application/vnd.openxmlformats-package.relationships+xml"/>
  <Override PartName="/ppt/slideLayouts/_rels/slideLayout20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98.xml.rels" ContentType="application/vnd.openxmlformats-package.relationships+xml"/>
  <Override PartName="/ppt/slideLayouts/_rels/slideLayout135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96.xml.rels" ContentType="application/vnd.openxmlformats-package.relationships+xml"/>
  <Override PartName="/ppt/slideLayouts/_rels/slideLayout1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92.xml.rels" ContentType="application/vnd.openxmlformats-package.relationships+xml"/>
  <Override PartName="/ppt/slideLayouts/_rels/slideLayout77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93.xml.rels" ContentType="application/vnd.openxmlformats-package.relationships+xml"/>
  <Override PartName="/ppt/slideLayouts/_rels/slideLayout78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80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81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120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84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85.xml.rels" ContentType="application/vnd.openxmlformats-package.relationships+xml"/>
  <Override PartName="/ppt/slideLayouts/_rels/slideLayout94.xml.rels" ContentType="application/vnd.openxmlformats-package.relationships+xml"/>
  <Override PartName="/ppt/slideLayouts/_rels/slideLayout79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82.xml.rels" ContentType="application/vnd.openxmlformats-package.relationships+xml"/>
  <Override PartName="/ppt/slideLayouts/_rels/slideLayout203.xml.rels" ContentType="application/vnd.openxmlformats-package.relationships+xml"/>
  <Override PartName="/ppt/slideLayouts/_rels/slideLayout125.xml.rels" ContentType="application/vnd.openxmlformats-package.relationships+xml"/>
  <Override PartName="/ppt/slideLayouts/_rels/slideLayout140.xml.rels" ContentType="application/vnd.openxmlformats-package.relationships+xml"/>
  <Override PartName="/ppt/slideLayouts/_rels/slideLayout88.xml.rels" ContentType="application/vnd.openxmlformats-package.relationships+xml"/>
  <Override PartName="/ppt/slideLayouts/_rels/slideLayout150.xml.rels" ContentType="application/vnd.openxmlformats-package.relationships+xml"/>
  <Override PartName="/ppt/slideLayouts/_rels/slideLayout89.xml.rels" ContentType="application/vnd.openxmlformats-package.relationships+xml"/>
  <Override PartName="/ppt/slideLayouts/_rels/slideLayout95.xml.rels" ContentType="application/vnd.openxmlformats-package.relationships+xml"/>
  <Override PartName="/ppt/slideLayouts/_rels/slideLayout104.xml.rels" ContentType="application/vnd.openxmlformats-package.relationships+xml"/>
  <Override PartName="/ppt/slideLayouts/_rels/slideLayout216.xml.rels" ContentType="application/vnd.openxmlformats-package.relationships+xml"/>
  <Override PartName="/ppt/slideLayouts/_rels/slideLayout138.xml.rels" ContentType="application/vnd.openxmlformats-package.relationships+xml"/>
  <Override PartName="/ppt/slideLayouts/_rels/slideLayout153.xml.rels" ContentType="application/vnd.openxmlformats-package.relationships+xml"/>
  <Override PartName="/ppt/slideLayouts/_rels/slideLayout99.xml.rels" ContentType="application/vnd.openxmlformats-package.relationships+xml"/>
  <Override PartName="/ppt/slideLayouts/_rels/slideLayout136.xml.rels" ContentType="application/vnd.openxmlformats-package.relationships+xml"/>
  <Override PartName="/ppt/slideLayouts/_rels/slideLayout105.xml.rels" ContentType="application/vnd.openxmlformats-package.relationships+xml"/>
  <Override PartName="/ppt/slideLayouts/_rels/slideLayout139.xml.rels" ContentType="application/vnd.openxmlformats-package.relationships+xml"/>
  <Override PartName="/ppt/slideLayouts/_rels/slideLayout154.xml.rels" ContentType="application/vnd.openxmlformats-package.relationships+xml"/>
  <Override PartName="/ppt/slideLayouts/_rels/slideLayout121.xml.rels" ContentType="application/vnd.openxmlformats-package.relationships+xml"/>
  <Override PartName="/ppt/slideLayouts/_rels/slideLayout106.xml.rels" ContentType="application/vnd.openxmlformats-package.relationships+xml"/>
  <Override PartName="/ppt/slideLayouts/_rels/slideLayout122.xml.rels" ContentType="application/vnd.openxmlformats-package.relationships+xml"/>
  <Override PartName="/ppt/slideLayouts/_rels/slideLayout107.xml.rels" ContentType="application/vnd.openxmlformats-package.relationships+xml"/>
  <Override PartName="/ppt/slideLayouts/_rels/slideLayout171.xml.rels" ContentType="application/vnd.openxmlformats-package.relationships+xml"/>
  <Override PartName="/ppt/slideLayouts/_rels/slideLayout156.xml.rels" ContentType="application/vnd.openxmlformats-package.relationships+xml"/>
  <Override PartName="/ppt/slideLayouts/_rels/slideLayout123.xml.rels" ContentType="application/vnd.openxmlformats-package.relationships+xml"/>
  <Override PartName="/ppt/slideLayouts/_rels/slideLayout108.xml.rels" ContentType="application/vnd.openxmlformats-package.relationships+xml"/>
  <Override PartName="/ppt/slideLayouts/_rels/slideLayout172.xml.rels" ContentType="application/vnd.openxmlformats-package.relationships+xml"/>
  <Override PartName="/ppt/slideLayouts/_rels/slideLayout157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124.xml.rels" ContentType="application/vnd.openxmlformats-package.relationships+xml"/>
  <Override PartName="/ppt/slideLayouts/_rels/slideLayout109.xml.rels" ContentType="application/vnd.openxmlformats-package.relationships+xml"/>
  <Override PartName="/ppt/slideLayouts/_rels/slideLayout173.xml.rels" ContentType="application/vnd.openxmlformats-package.relationships+xml"/>
  <Override PartName="/ppt/slideLayouts/_rels/slideLayout158.xml.rels" ContentType="application/vnd.openxmlformats-package.relationships+xml"/>
  <Override PartName="/ppt/slideLayouts/_rels/slideLayout116.xml.rels" ContentType="application/vnd.openxmlformats-package.relationships+xml"/>
  <Override PartName="/ppt/slideLayouts/_rels/slideLayout180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65.xml.rels" ContentType="application/vnd.openxmlformats-package.relationships+xml"/>
  <Override PartName="/ppt/slideLayouts/_rels/slideLayout117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66.xml.rels" ContentType="application/vnd.openxmlformats-package.relationships+xml"/>
  <Override PartName="/ppt/slideLayouts/_rels/slideLayout118.xml.rels" ContentType="application/vnd.openxmlformats-package.relationships+xml"/>
  <Override PartName="/ppt/slideLayouts/_rels/slideLayout134.xml.rels" ContentType="application/vnd.openxmlformats-package.relationships+xml"/>
  <Override PartName="/ppt/slideLayouts/_rels/slideLayout119.xml.rels" ContentType="application/vnd.openxmlformats-package.relationships+xml"/>
  <Override PartName="/ppt/slideLayouts/_rels/slideLayout129.xml.rels" ContentType="application/vnd.openxmlformats-package.relationships+xml"/>
  <Override PartName="/ppt/slideLayouts/_rels/slideLayout115.xml.rels" ContentType="application/vnd.openxmlformats-package.relationships+xml"/>
  <Override PartName="/ppt/slideLayouts/_rels/slideLayout130.xml.rels" ContentType="application/vnd.openxmlformats-package.relationships+xml"/>
  <Override PartName="/ppt/slideLayouts/_rels/slideLayout131.xml.rels" ContentType="application/vnd.openxmlformats-package.relationships+xml"/>
  <Override PartName="/ppt/slideLayouts/_rels/slideLayout83.xml.rels" ContentType="application/vnd.openxmlformats-package.relationships+xml"/>
  <Override PartName="/ppt/slideLayouts/_rels/slideLayout137.xml.rels" ContentType="application/vnd.openxmlformats-package.relationships+xml"/>
  <Override PartName="/ppt/slideLayouts/_rels/slideLayout204.xml.rels" ContentType="application/vnd.openxmlformats-package.relationships+xml"/>
  <Override PartName="/ppt/slideLayouts/_rels/slideLayout126.xml.rels" ContentType="application/vnd.openxmlformats-package.relationships+xml"/>
  <Override PartName="/ppt/slideLayouts/_rels/slideLayout141.xml.rels" ContentType="application/vnd.openxmlformats-package.relationships+xml"/>
  <Override PartName="/ppt/slideLayouts/_rels/slideLayout205.xml.rels" ContentType="application/vnd.openxmlformats-package.relationships+xml"/>
  <Override PartName="/ppt/slideLayouts/_rels/slideLayout127.xml.rels" ContentType="application/vnd.openxmlformats-package.relationships+xml"/>
  <Override PartName="/ppt/slideLayouts/_rels/slideLayout142.xml.rels" ContentType="application/vnd.openxmlformats-package.relationships+xml"/>
  <Override PartName="/ppt/slideLayouts/_rels/slideLayout206.xml.rels" ContentType="application/vnd.openxmlformats-package.relationships+xml"/>
  <Override PartName="/ppt/slideLayouts/_rels/slideLayout128.xml.rels" ContentType="application/vnd.openxmlformats-package.relationships+xml"/>
  <Override PartName="/ppt/slideLayouts/_rels/slideLayout143.xml.rels" ContentType="application/vnd.openxmlformats-package.relationships+xml"/>
  <Override PartName="/ppt/slideLayouts/_rels/slideLayout161.xml.rels" ContentType="application/vnd.openxmlformats-package.relationships+xml"/>
  <Override PartName="/ppt/slideLayouts/_rels/slideLayout146.xml.rels" ContentType="application/vnd.openxmlformats-package.relationships+xml"/>
  <Override PartName="/ppt/slideLayouts/_rels/slideLayout162.xml.rels" ContentType="application/vnd.openxmlformats-package.relationships+xml"/>
  <Override PartName="/ppt/slideLayouts/_rels/slideLayout147.xml.rels" ContentType="application/vnd.openxmlformats-package.relationships+xml"/>
  <Override PartName="/ppt/slideLayouts/_rels/slideLayout148.xml.rels" ContentType="application/vnd.openxmlformats-package.relationships+xml"/>
  <Override PartName="/ppt/slideLayouts/_rels/slideLayout149.xml.rels" ContentType="application/vnd.openxmlformats-package.relationships+xml"/>
  <Override PartName="/ppt/slideLayouts/_rels/slideLayout155.xml.rels" ContentType="application/vnd.openxmlformats-package.relationships+xml"/>
  <Override PartName="/ppt/slideLayouts/_rels/slideLayout174.xml.rels" ContentType="application/vnd.openxmlformats-package.relationships+xml"/>
  <Override PartName="/ppt/slideLayouts/_rels/slideLayout159.xml.rels" ContentType="application/vnd.openxmlformats-package.relationships+xml"/>
  <Override PartName="/ppt/slideLayouts/slideLayout107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66.xml" ContentType="application/vnd.openxmlformats-officedocument.presentationml.slideLayout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  <p:sldMasterId id="2147483726" r:id="rId8"/>
    <p:sldMasterId id="2147483739" r:id="rId9"/>
    <p:sldMasterId id="2147483752" r:id="rId10"/>
    <p:sldMasterId id="2147483765" r:id="rId11"/>
    <p:sldMasterId id="2147483778" r:id="rId12"/>
    <p:sldMasterId id="2147483791" r:id="rId13"/>
    <p:sldMasterId id="2147483804" r:id="rId14"/>
    <p:sldMasterId id="2147483817" r:id="rId15"/>
    <p:sldMasterId id="2147483830" r:id="rId16"/>
    <p:sldMasterId id="2147483843" r:id="rId17"/>
    <p:sldMasterId id="2147483856" r:id="rId18"/>
    <p:sldMasterId id="2147483869" r:id="rId19"/>
  </p:sldMasterIdLst>
  <p:notesMasterIdLst>
    <p:notesMasterId r:id="rId20"/>
  </p:notesMasterIdLst>
  <p:sldIdLst>
    <p:sldId id="256" r:id="rId21"/>
    <p:sldId id="257" r:id="rId22"/>
    <p:sldId id="258" r:id="rId23"/>
    <p:sldId id="259" r:id="rId24"/>
    <p:sldId id="260" r:id="rId25"/>
    <p:sldId id="261" r:id="rId26"/>
    <p:sldId id="262" r:id="rId27"/>
    <p:sldId id="263" r:id="rId28"/>
    <p:sldId id="264" r:id="rId29"/>
    <p:sldId id="265" r:id="rId30"/>
    <p:sldId id="266" r:id="rId31"/>
    <p:sldId id="267" r:id="rId32"/>
    <p:sldId id="268" r:id="rId33"/>
    <p:sldId id="269" r:id="rId34"/>
    <p:sldId id="270" r:id="rId35"/>
    <p:sldId id="271" r:id="rId36"/>
    <p:sldId id="272" r:id="rId37"/>
    <p:sldId id="273" r:id="rId38"/>
    <p:sldId id="274" r:id="rId39"/>
    <p:sldId id="275" r:id="rId40"/>
    <p:sldId id="276" r:id="rId41"/>
    <p:sldId id="277" r:id="rId42"/>
    <p:sldId id="278" r:id="rId43"/>
    <p:sldId id="279" r:id="rId44"/>
    <p:sldId id="280" r:id="rId45"/>
    <p:sldId id="281" r:id="rId46"/>
    <p:sldId id="282" r:id="rId47"/>
    <p:sldId id="283" r:id="rId48"/>
    <p:sldId id="284" r:id="rId49"/>
    <p:sldId id="285" r:id="rId50"/>
    <p:sldId id="286" r:id="rId51"/>
    <p:sldId id="287" r:id="rId52"/>
    <p:sldId id="288" r:id="rId53"/>
    <p:sldId id="289" r:id="rId54"/>
    <p:sldId id="290" r:id="rId55"/>
    <p:sldId id="291" r:id="rId56"/>
    <p:sldId id="292" r:id="rId57"/>
    <p:sldId id="293" r:id="rId58"/>
    <p:sldId id="294" r:id="rId59"/>
    <p:sldId id="295" r:id="rId60"/>
  </p:sldIdLst>
  <p:sldSz cx="9144000" cy="51435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slideMaster" Target="slideMasters/slideMaster12.xml"/><Relationship Id="rId14" Type="http://schemas.openxmlformats.org/officeDocument/2006/relationships/slideMaster" Target="slideMasters/slideMaster13.xml"/><Relationship Id="rId15" Type="http://schemas.openxmlformats.org/officeDocument/2006/relationships/slideMaster" Target="slideMasters/slideMaster14.xml"/><Relationship Id="rId16" Type="http://schemas.openxmlformats.org/officeDocument/2006/relationships/slideMaster" Target="slideMasters/slideMaster15.xml"/><Relationship Id="rId17" Type="http://schemas.openxmlformats.org/officeDocument/2006/relationships/slideMaster" Target="slideMasters/slideMaster16.xml"/><Relationship Id="rId18" Type="http://schemas.openxmlformats.org/officeDocument/2006/relationships/slideMaster" Target="slideMasters/slideMaster17.xml"/><Relationship Id="rId19" Type="http://schemas.openxmlformats.org/officeDocument/2006/relationships/slideMaster" Target="slideMasters/slideMaster18.xml"/><Relationship Id="rId20" Type="http://schemas.openxmlformats.org/officeDocument/2006/relationships/notesMaster" Target="notesMasters/notesMaster1.xml"/><Relationship Id="rId21" Type="http://schemas.openxmlformats.org/officeDocument/2006/relationships/slide" Target="slides/slide1.xml"/><Relationship Id="rId22" Type="http://schemas.openxmlformats.org/officeDocument/2006/relationships/slide" Target="slides/slide2.xml"/><Relationship Id="rId23" Type="http://schemas.openxmlformats.org/officeDocument/2006/relationships/slide" Target="slides/slide3.xml"/><Relationship Id="rId24" Type="http://schemas.openxmlformats.org/officeDocument/2006/relationships/slide" Target="slides/slide4.xml"/><Relationship Id="rId25" Type="http://schemas.openxmlformats.org/officeDocument/2006/relationships/slide" Target="slides/slide5.xml"/><Relationship Id="rId26" Type="http://schemas.openxmlformats.org/officeDocument/2006/relationships/slide" Target="slides/slide6.xml"/><Relationship Id="rId27" Type="http://schemas.openxmlformats.org/officeDocument/2006/relationships/slide" Target="slides/slide7.xml"/><Relationship Id="rId28" Type="http://schemas.openxmlformats.org/officeDocument/2006/relationships/slide" Target="slides/slide8.xml"/><Relationship Id="rId29" Type="http://schemas.openxmlformats.org/officeDocument/2006/relationships/slide" Target="slides/slide9.xml"/><Relationship Id="rId30" Type="http://schemas.openxmlformats.org/officeDocument/2006/relationships/slide" Target="slides/slide10.xml"/><Relationship Id="rId31" Type="http://schemas.openxmlformats.org/officeDocument/2006/relationships/slide" Target="slides/slide11.xml"/><Relationship Id="rId32" Type="http://schemas.openxmlformats.org/officeDocument/2006/relationships/slide" Target="slides/slide12.xml"/><Relationship Id="rId33" Type="http://schemas.openxmlformats.org/officeDocument/2006/relationships/slide" Target="slides/slide13.xml"/><Relationship Id="rId34" Type="http://schemas.openxmlformats.org/officeDocument/2006/relationships/slide" Target="slides/slide14.xml"/><Relationship Id="rId35" Type="http://schemas.openxmlformats.org/officeDocument/2006/relationships/slide" Target="slides/slide15.xml"/><Relationship Id="rId36" Type="http://schemas.openxmlformats.org/officeDocument/2006/relationships/slide" Target="slides/slide16.xml"/><Relationship Id="rId37" Type="http://schemas.openxmlformats.org/officeDocument/2006/relationships/slide" Target="slides/slide17.xml"/><Relationship Id="rId38" Type="http://schemas.openxmlformats.org/officeDocument/2006/relationships/slide" Target="slides/slide18.xml"/><Relationship Id="rId39" Type="http://schemas.openxmlformats.org/officeDocument/2006/relationships/slide" Target="slides/slide19.xml"/><Relationship Id="rId40" Type="http://schemas.openxmlformats.org/officeDocument/2006/relationships/slide" Target="slides/slide20.xml"/><Relationship Id="rId41" Type="http://schemas.openxmlformats.org/officeDocument/2006/relationships/slide" Target="slides/slide21.xml"/><Relationship Id="rId42" Type="http://schemas.openxmlformats.org/officeDocument/2006/relationships/slide" Target="slides/slide22.xml"/><Relationship Id="rId43" Type="http://schemas.openxmlformats.org/officeDocument/2006/relationships/slide" Target="slides/slide23.xml"/><Relationship Id="rId44" Type="http://schemas.openxmlformats.org/officeDocument/2006/relationships/slide" Target="slides/slide24.xml"/><Relationship Id="rId45" Type="http://schemas.openxmlformats.org/officeDocument/2006/relationships/slide" Target="slides/slide25.xml"/><Relationship Id="rId46" Type="http://schemas.openxmlformats.org/officeDocument/2006/relationships/slide" Target="slides/slide26.xml"/><Relationship Id="rId47" Type="http://schemas.openxmlformats.org/officeDocument/2006/relationships/slide" Target="slides/slide27.xml"/><Relationship Id="rId48" Type="http://schemas.openxmlformats.org/officeDocument/2006/relationships/slide" Target="slides/slide28.xml"/><Relationship Id="rId49" Type="http://schemas.openxmlformats.org/officeDocument/2006/relationships/slide" Target="slides/slide29.xml"/><Relationship Id="rId50" Type="http://schemas.openxmlformats.org/officeDocument/2006/relationships/slide" Target="slides/slide30.xml"/><Relationship Id="rId51" Type="http://schemas.openxmlformats.org/officeDocument/2006/relationships/slide" Target="slides/slide31.xml"/><Relationship Id="rId52" Type="http://schemas.openxmlformats.org/officeDocument/2006/relationships/slide" Target="slides/slide32.xml"/><Relationship Id="rId53" Type="http://schemas.openxmlformats.org/officeDocument/2006/relationships/slide" Target="slides/slide33.xml"/><Relationship Id="rId54" Type="http://schemas.openxmlformats.org/officeDocument/2006/relationships/slide" Target="slides/slide34.xml"/><Relationship Id="rId55" Type="http://schemas.openxmlformats.org/officeDocument/2006/relationships/slide" Target="slides/slide35.xml"/><Relationship Id="rId56" Type="http://schemas.openxmlformats.org/officeDocument/2006/relationships/slide" Target="slides/slide36.xml"/><Relationship Id="rId57" Type="http://schemas.openxmlformats.org/officeDocument/2006/relationships/slide" Target="slides/slide37.xml"/><Relationship Id="rId58" Type="http://schemas.openxmlformats.org/officeDocument/2006/relationships/slide" Target="slides/slide38.xml"/><Relationship Id="rId59" Type="http://schemas.openxmlformats.org/officeDocument/2006/relationships/slide" Target="slides/slide39.xml"/><Relationship Id="rId60" Type="http://schemas.openxmlformats.org/officeDocument/2006/relationships/slide" Target="slides/slide40.xml"/>
</Relationships>
</file>

<file path=ppt/charts/chart50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roundedCorners val="0"/>
  <c:chart>
    <c:plotArea>
      <c:barChart>
        <c:barDir val="bar"/>
        <c:grouping val="percentStacked"/>
        <c:varyColors val="0"/>
        <c:ser>
          <c:idx val="0"/>
          <c:order val="0"/>
          <c:tx>
            <c:strRef>
              <c:f>label 0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179a9d"/>
            </a:solidFill>
            <a:ln>
              <a:noFill/>
            </a:ln>
          </c:spPr>
          <c:invertIfNegative val="0"/>
          <c:dLbls>
            <c:numFmt formatCode="General" sourceLinked="1"/>
            <c:dLbl>
              <c:idx val="0"/>
              <c:dLblPos val="ctr"/>
              <c:showLegendKey val="0"/>
              <c:showVal val="0"/>
              <c:showCatName val="0"/>
              <c:showSerName val="0"/>
              <c:showPercent val="0"/>
            </c:dLbl>
            <c:dLblPos val="ctr"/>
            <c:showLegendKey val="0"/>
            <c:showVal val="0"/>
            <c:showCatName val="0"/>
            <c:showSerName val="0"/>
            <c:showPercent val="0"/>
            <c:showLeaderLines val="0"/>
          </c:dLbls>
          <c:cat>
            <c:strRef>
              <c:f>categories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0</c:f>
              <c:numCache>
                <c:formatCode>General</c:formatCode>
                <c:ptCount val="1"/>
                <c:pt idx="0">
                  <c:v>50</c:v>
                </c:pt>
              </c:numCache>
            </c:numRef>
          </c:val>
        </c:ser>
        <c:ser>
          <c:idx val="1"/>
          <c:order val="1"/>
          <c:tx>
            <c:strRef>
              <c:f>label 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d9d9d9"/>
            </a:solidFill>
            <a:ln>
              <a:noFill/>
            </a:ln>
          </c:spPr>
          <c:invertIfNegative val="0"/>
          <c:dLbls>
            <c:numFmt formatCode="General" sourceLinked="1"/>
            <c:dLblPos val="ctr"/>
            <c:showLegendKey val="0"/>
            <c:showVal val="0"/>
            <c:showCatName val="0"/>
            <c:showSerName val="0"/>
            <c:showPercent val="0"/>
            <c:showLeaderLines val="0"/>
          </c:dLbls>
          <c:cat>
            <c:strRef>
              <c:f>categories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1</c:f>
              <c:numCache>
                <c:formatCode>General</c:formatCode>
                <c:ptCount val="1"/>
                <c:pt idx="0">
                  <c:v>50</c:v>
                </c:pt>
              </c:numCache>
            </c:numRef>
          </c:val>
        </c:ser>
        <c:gapWidth val="10"/>
        <c:overlap val="100"/>
        <c:axId val="9507174"/>
        <c:axId val="28875652"/>
      </c:barChart>
      <c:catAx>
        <c:axId val="9507174"/>
        <c:scaling>
          <c:orientation val="minMax"/>
        </c:scaling>
        <c:delete val="1"/>
        <c:axPos val="b"/>
        <c:numFmt formatCode="DD/MM/YYYY" sourceLinked="1"/>
        <c:majorTickMark val="out"/>
        <c:minorTickMark val="none"/>
        <c:tickLblPos val="nextTo"/>
        <c:spPr>
          <a:ln w="9360">
            <a:solidFill>
              <a:srgbClr val="878787"/>
            </a:solidFill>
            <a:round/>
          </a:ln>
        </c:spPr>
        <c:txPr>
          <a:bodyPr/>
          <a:lstStyle/>
          <a:p>
            <a:pPr>
              <a:defRPr b="0" sz="1800" spc="-1" strike="noStrike">
                <a:solidFill>
                  <a:srgbClr val="000000"/>
                </a:solidFill>
                <a:latin typeface="Arial"/>
                <a:ea typeface="Arial Unicode MS"/>
              </a:defRPr>
            </a:pPr>
          </a:p>
        </c:txPr>
        <c:crossAx val="28875652"/>
        <c:crosses val="autoZero"/>
        <c:auto val="1"/>
        <c:lblAlgn val="ctr"/>
        <c:lblOffset val="100"/>
      </c:catAx>
      <c:valAx>
        <c:axId val="28875652"/>
        <c:scaling>
          <c:orientation val="minMax"/>
        </c:scaling>
        <c:delete val="1"/>
        <c:axPos val="l"/>
        <c:numFmt formatCode="0%" sourceLinked="0"/>
        <c:majorTickMark val="out"/>
        <c:minorTickMark val="none"/>
        <c:tickLblPos val="nextTo"/>
        <c:spPr>
          <a:ln w="9360">
            <a:solidFill>
              <a:srgbClr val="878787"/>
            </a:solidFill>
            <a:round/>
          </a:ln>
        </c:spPr>
        <c:txPr>
          <a:bodyPr/>
          <a:lstStyle/>
          <a:p>
            <a:pPr>
              <a:defRPr b="0" sz="1800" spc="-1" strike="noStrike">
                <a:solidFill>
                  <a:srgbClr val="000000"/>
                </a:solidFill>
                <a:latin typeface="Arial"/>
                <a:ea typeface="Arial Unicode MS"/>
              </a:defRPr>
            </a:pPr>
          </a:p>
        </c:txPr>
        <c:crossAx val="9507174"/>
        <c:crosses val="autoZero"/>
      </c:valAx>
      <c:spPr>
        <a:solidFill>
          <a:srgbClr val="ffffff"/>
        </a:solidFill>
        <a:ln>
          <a:noFill/>
        </a:ln>
      </c:spPr>
    </c:plotArea>
    <c:plotVisOnly val="1"/>
    <c:dispBlanksAs val="gap"/>
  </c:chart>
  <c:spPr>
    <a:noFill/>
    <a:ln>
      <a:noFill/>
    </a:ln>
  </c:spPr>
</c:chartSpace>
</file>

<file path=ppt/charts/chart51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roundedCorners val="0"/>
  <c:chart>
    <c:plotArea>
      <c:barChart>
        <c:barDir val="bar"/>
        <c:grouping val="percentStacked"/>
        <c:varyColors val="0"/>
        <c:ser>
          <c:idx val="0"/>
          <c:order val="0"/>
          <c:tx>
            <c:strRef>
              <c:f>label 0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16b7b8"/>
            </a:solidFill>
            <a:ln>
              <a:noFill/>
            </a:ln>
          </c:spPr>
          <c:invertIfNegative val="0"/>
          <c:dLbls>
            <c:numFmt formatCode="General" sourceLinked="1"/>
            <c:dLbl>
              <c:idx val="0"/>
              <c:dLblPos val="ctr"/>
              <c:showLegendKey val="0"/>
              <c:showVal val="0"/>
              <c:showCatName val="0"/>
              <c:showSerName val="0"/>
              <c:showPercent val="0"/>
            </c:dLbl>
            <c:dLblPos val="ctr"/>
            <c:showLegendKey val="0"/>
            <c:showVal val="0"/>
            <c:showCatName val="0"/>
            <c:showSerName val="0"/>
            <c:showPercent val="0"/>
            <c:showLeaderLines val="0"/>
          </c:dLbls>
          <c:cat>
            <c:strRef>
              <c:f>categories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0</c:f>
              <c:numCache>
                <c:formatCode>General</c:formatCode>
                <c:ptCount val="1"/>
                <c:pt idx="0">
                  <c:v>40</c:v>
                </c:pt>
              </c:numCache>
            </c:numRef>
          </c:val>
        </c:ser>
        <c:ser>
          <c:idx val="1"/>
          <c:order val="1"/>
          <c:tx>
            <c:strRef>
              <c:f>label 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d9d9d9"/>
            </a:solidFill>
            <a:ln>
              <a:noFill/>
            </a:ln>
          </c:spPr>
          <c:invertIfNegative val="0"/>
          <c:dLbls>
            <c:numFmt formatCode="General" sourceLinked="1"/>
            <c:dLblPos val="ctr"/>
            <c:showLegendKey val="0"/>
            <c:showVal val="0"/>
            <c:showCatName val="0"/>
            <c:showSerName val="0"/>
            <c:showPercent val="0"/>
            <c:showLeaderLines val="0"/>
          </c:dLbls>
          <c:cat>
            <c:strRef>
              <c:f>categories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1</c:f>
              <c:numCache>
                <c:formatCode>General</c:formatCode>
                <c:ptCount val="1"/>
                <c:pt idx="0">
                  <c:v>60</c:v>
                </c:pt>
              </c:numCache>
            </c:numRef>
          </c:val>
        </c:ser>
        <c:gapWidth val="10"/>
        <c:overlap val="100"/>
        <c:axId val="37451528"/>
        <c:axId val="59607657"/>
      </c:barChart>
      <c:catAx>
        <c:axId val="37451528"/>
        <c:scaling>
          <c:orientation val="minMax"/>
        </c:scaling>
        <c:delete val="1"/>
        <c:axPos val="b"/>
        <c:numFmt formatCode="DD/MM/YYYY" sourceLinked="1"/>
        <c:majorTickMark val="out"/>
        <c:minorTickMark val="none"/>
        <c:tickLblPos val="nextTo"/>
        <c:spPr>
          <a:ln w="9360">
            <a:solidFill>
              <a:srgbClr val="878787"/>
            </a:solidFill>
            <a:round/>
          </a:ln>
        </c:spPr>
        <c:txPr>
          <a:bodyPr/>
          <a:lstStyle/>
          <a:p>
            <a:pPr>
              <a:defRPr b="0" sz="1800" spc="-1" strike="noStrike">
                <a:solidFill>
                  <a:srgbClr val="000000"/>
                </a:solidFill>
                <a:latin typeface="Arial"/>
                <a:ea typeface="Arial Unicode MS"/>
              </a:defRPr>
            </a:pPr>
          </a:p>
        </c:txPr>
        <c:crossAx val="59607657"/>
        <c:crosses val="autoZero"/>
        <c:auto val="1"/>
        <c:lblAlgn val="ctr"/>
        <c:lblOffset val="100"/>
      </c:catAx>
      <c:valAx>
        <c:axId val="59607657"/>
        <c:scaling>
          <c:orientation val="minMax"/>
        </c:scaling>
        <c:delete val="1"/>
        <c:axPos val="l"/>
        <c:numFmt formatCode="0%" sourceLinked="0"/>
        <c:majorTickMark val="out"/>
        <c:minorTickMark val="none"/>
        <c:tickLblPos val="nextTo"/>
        <c:spPr>
          <a:ln w="9360">
            <a:solidFill>
              <a:srgbClr val="878787"/>
            </a:solidFill>
            <a:round/>
          </a:ln>
        </c:spPr>
        <c:txPr>
          <a:bodyPr/>
          <a:lstStyle/>
          <a:p>
            <a:pPr>
              <a:defRPr b="0" sz="1800" spc="-1" strike="noStrike">
                <a:solidFill>
                  <a:srgbClr val="000000"/>
                </a:solidFill>
                <a:latin typeface="Arial"/>
                <a:ea typeface="Arial Unicode MS"/>
              </a:defRPr>
            </a:pPr>
          </a:p>
        </c:txPr>
        <c:crossAx val="37451528"/>
        <c:crosses val="autoZero"/>
      </c:valAx>
      <c:spPr>
        <a:solidFill>
          <a:srgbClr val="ffffff"/>
        </a:solidFill>
        <a:ln>
          <a:noFill/>
        </a:ln>
      </c:spPr>
    </c:plotArea>
    <c:plotVisOnly val="1"/>
    <c:dispBlanksAs val="gap"/>
  </c:chart>
  <c:spPr>
    <a:noFill/>
    <a:ln>
      <a:noFill/>
    </a:ln>
  </c:spPr>
</c:chartSpace>
</file>

<file path=ppt/charts/chart52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roundedCorners val="0"/>
  <c:chart>
    <c:plotArea>
      <c:barChart>
        <c:barDir val="bar"/>
        <c:grouping val="percentStacked"/>
        <c:varyColors val="0"/>
        <c:ser>
          <c:idx val="0"/>
          <c:order val="0"/>
          <c:tx>
            <c:strRef>
              <c:f>label 0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179a9d"/>
            </a:solidFill>
            <a:ln>
              <a:noFill/>
            </a:ln>
          </c:spPr>
          <c:invertIfNegative val="0"/>
          <c:dLbls>
            <c:numFmt formatCode="General" sourceLinked="1"/>
            <c:dLbl>
              <c:idx val="0"/>
              <c:dLblPos val="ctr"/>
              <c:showLegendKey val="0"/>
              <c:showVal val="0"/>
              <c:showCatName val="0"/>
              <c:showSerName val="0"/>
              <c:showPercent val="0"/>
            </c:dLbl>
            <c:dLblPos val="ctr"/>
            <c:showLegendKey val="0"/>
            <c:showVal val="0"/>
            <c:showCatName val="0"/>
            <c:showSerName val="0"/>
            <c:showPercent val="0"/>
            <c:showLeaderLines val="0"/>
          </c:dLbls>
          <c:cat>
            <c:strRef>
              <c:f>categories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0</c:f>
              <c:numCache>
                <c:formatCode>General</c:formatCode>
                <c:ptCount val="1"/>
                <c:pt idx="0">
                  <c:v>70</c:v>
                </c:pt>
              </c:numCache>
            </c:numRef>
          </c:val>
        </c:ser>
        <c:ser>
          <c:idx val="1"/>
          <c:order val="1"/>
          <c:tx>
            <c:strRef>
              <c:f>label 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d9d9d9"/>
            </a:solidFill>
            <a:ln>
              <a:noFill/>
            </a:ln>
          </c:spPr>
          <c:invertIfNegative val="0"/>
          <c:dLbls>
            <c:numFmt formatCode="General" sourceLinked="1"/>
            <c:dLblPos val="ctr"/>
            <c:showLegendKey val="0"/>
            <c:showVal val="0"/>
            <c:showCatName val="0"/>
            <c:showSerName val="0"/>
            <c:showPercent val="0"/>
            <c:showLeaderLines val="0"/>
          </c:dLbls>
          <c:cat>
            <c:strRef>
              <c:f>categories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1</c:f>
              <c:numCache>
                <c:formatCode>General</c:formatCode>
                <c:ptCount val="1"/>
                <c:pt idx="0">
                  <c:v>30</c:v>
                </c:pt>
              </c:numCache>
            </c:numRef>
          </c:val>
        </c:ser>
        <c:gapWidth val="10"/>
        <c:overlap val="100"/>
        <c:axId val="93021097"/>
        <c:axId val="52372832"/>
      </c:barChart>
      <c:catAx>
        <c:axId val="93021097"/>
        <c:scaling>
          <c:orientation val="minMax"/>
        </c:scaling>
        <c:delete val="1"/>
        <c:axPos val="b"/>
        <c:numFmt formatCode="DD/MM/YYYY" sourceLinked="1"/>
        <c:majorTickMark val="out"/>
        <c:minorTickMark val="none"/>
        <c:tickLblPos val="nextTo"/>
        <c:spPr>
          <a:ln w="9360">
            <a:solidFill>
              <a:srgbClr val="878787"/>
            </a:solidFill>
            <a:round/>
          </a:ln>
        </c:spPr>
        <c:txPr>
          <a:bodyPr/>
          <a:lstStyle/>
          <a:p>
            <a:pPr>
              <a:defRPr b="0" sz="1800" spc="-1" strike="noStrike">
                <a:solidFill>
                  <a:srgbClr val="000000"/>
                </a:solidFill>
                <a:latin typeface="Arial"/>
                <a:ea typeface="Arial Unicode MS"/>
              </a:defRPr>
            </a:pPr>
          </a:p>
        </c:txPr>
        <c:crossAx val="52372832"/>
        <c:crosses val="autoZero"/>
        <c:auto val="1"/>
        <c:lblAlgn val="ctr"/>
        <c:lblOffset val="100"/>
      </c:catAx>
      <c:valAx>
        <c:axId val="52372832"/>
        <c:scaling>
          <c:orientation val="minMax"/>
        </c:scaling>
        <c:delete val="1"/>
        <c:axPos val="l"/>
        <c:numFmt formatCode="0%" sourceLinked="0"/>
        <c:majorTickMark val="out"/>
        <c:minorTickMark val="none"/>
        <c:tickLblPos val="nextTo"/>
        <c:spPr>
          <a:ln w="9360">
            <a:solidFill>
              <a:srgbClr val="878787"/>
            </a:solidFill>
            <a:round/>
          </a:ln>
        </c:spPr>
        <c:txPr>
          <a:bodyPr/>
          <a:lstStyle/>
          <a:p>
            <a:pPr>
              <a:defRPr b="0" sz="1800" spc="-1" strike="noStrike">
                <a:solidFill>
                  <a:srgbClr val="000000"/>
                </a:solidFill>
                <a:latin typeface="Arial"/>
                <a:ea typeface="Arial Unicode MS"/>
              </a:defRPr>
            </a:pPr>
          </a:p>
        </c:txPr>
        <c:crossAx val="93021097"/>
        <c:crosses val="autoZero"/>
      </c:valAx>
      <c:spPr>
        <a:solidFill>
          <a:srgbClr val="ffffff"/>
        </a:solidFill>
        <a:ln>
          <a:noFill/>
        </a:ln>
      </c:spPr>
    </c:plotArea>
    <c:plotVisOnly val="1"/>
    <c:dispBlanksAs val="gap"/>
  </c:chart>
  <c:spPr>
    <a:noFill/>
    <a:ln>
      <a:noFill/>
    </a:ln>
  </c:spPr>
</c:chartSpace>
</file>

<file path=ppt/charts/chart53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roundedCorners val="0"/>
  <c:chart>
    <c:plotArea>
      <c:barChart>
        <c:barDir val="bar"/>
        <c:grouping val="clustered"/>
        <c:varyColors val="0"/>
        <c:ser>
          <c:idx val="0"/>
          <c:order val="0"/>
          <c:tx>
            <c:strRef>
              <c:f>label 0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16b7b8"/>
            </a:solidFill>
            <a:ln>
              <a:noFill/>
            </a:ln>
          </c:spPr>
          <c:invertIfNegative val="0"/>
          <c:dLbls>
            <c:numFmt formatCode="General" sourceLinked="1"/>
            <c:dLblPos val="outEnd"/>
            <c:showLegendKey val="0"/>
            <c:showVal val="0"/>
            <c:showCatName val="0"/>
            <c:showSerName val="0"/>
            <c:showPercent val="0"/>
            <c:showLeaderLines val="0"/>
          </c:dLbls>
          <c:cat>
            <c:strRef>
              <c:f>categories</c:f>
              <c:strCache>
                <c:ptCount val="6"/>
                <c:pt idx="0">
                  <c:v>2018</c:v>
                </c:pt>
                <c:pt idx="1">
                  <c:v>2017</c:v>
                </c:pt>
                <c:pt idx="2">
                  <c:v>2016</c:v>
                </c:pt>
                <c:pt idx="3">
                  <c:v>2015</c:v>
                </c:pt>
                <c:pt idx="4">
                  <c:v>2014</c:v>
                </c:pt>
                <c:pt idx="5">
                  <c:v>2013</c:v>
                </c:pt>
              </c:strCache>
            </c:strRef>
          </c:cat>
          <c:val>
            <c:numRef>
              <c:f>0</c:f>
              <c:numCache>
                <c:formatCode>General</c:formatCode>
                <c:ptCount val="6"/>
                <c:pt idx="0">
                  <c:v>43</c:v>
                </c:pt>
                <c:pt idx="1">
                  <c:v>35</c:v>
                </c:pt>
                <c:pt idx="2">
                  <c:v>65</c:v>
                </c:pt>
                <c:pt idx="3">
                  <c:v>45</c:v>
                </c:pt>
                <c:pt idx="4">
                  <c:v>60</c:v>
                </c:pt>
                <c:pt idx="5">
                  <c:v>55</c:v>
                </c:pt>
              </c:numCache>
            </c:numRef>
          </c:val>
        </c:ser>
        <c:gapWidth val="150"/>
        <c:overlap val="0"/>
        <c:axId val="81044666"/>
        <c:axId val="87013681"/>
      </c:barChart>
      <c:catAx>
        <c:axId val="81044666"/>
        <c:scaling>
          <c:orientation val="minMax"/>
        </c:scaling>
        <c:delete val="0"/>
        <c:axPos val="b"/>
        <c:numFmt formatCode="DD/MM/YYYY" sourceLinked="1"/>
        <c:majorTickMark val="out"/>
        <c:minorTickMark val="none"/>
        <c:tickLblPos val="nextTo"/>
        <c:spPr>
          <a:ln w="9360">
            <a:solidFill>
              <a:srgbClr val="878787"/>
            </a:solidFill>
            <a:round/>
          </a:ln>
        </c:spPr>
        <c:txPr>
          <a:bodyPr/>
          <a:lstStyle/>
          <a:p>
            <a:pPr>
              <a:defRPr b="0" sz="1400" spc="-1" strike="noStrike">
                <a:solidFill>
                  <a:srgbClr val="16b7b8"/>
                </a:solidFill>
                <a:latin typeface="Arial"/>
                <a:ea typeface="Arial Unicode MS"/>
              </a:defRPr>
            </a:pPr>
          </a:p>
        </c:txPr>
        <c:crossAx val="87013681"/>
        <c:crosses val="autoZero"/>
        <c:auto val="1"/>
        <c:lblAlgn val="ctr"/>
        <c:lblOffset val="100"/>
      </c:catAx>
      <c:valAx>
        <c:axId val="87013681"/>
        <c:scaling>
          <c:orientation val="minMax"/>
        </c:scaling>
        <c:delete val="1"/>
        <c:axPos val="l"/>
        <c:numFmt formatCode="General" sourceLinked="0"/>
        <c:majorTickMark val="out"/>
        <c:minorTickMark val="none"/>
        <c:tickLblPos val="nextTo"/>
        <c:spPr>
          <a:ln w="9360">
            <a:solidFill>
              <a:srgbClr val="878787"/>
            </a:solidFill>
            <a:round/>
          </a:ln>
        </c:spPr>
        <c:txPr>
          <a:bodyPr/>
          <a:lstStyle/>
          <a:p>
            <a:pPr>
              <a:defRPr b="0" sz="1800" spc="-1" strike="noStrike">
                <a:solidFill>
                  <a:srgbClr val="000000"/>
                </a:solidFill>
                <a:latin typeface="Arial"/>
                <a:ea typeface="Arial Unicode MS"/>
              </a:defRPr>
            </a:pPr>
          </a:p>
        </c:txPr>
        <c:crossAx val="81044666"/>
        <c:crosses val="autoZero"/>
      </c:valAx>
      <c:spPr>
        <a:solidFill>
          <a:srgbClr val="ffffff"/>
        </a:solidFill>
        <a:ln>
          <a:noFill/>
        </a:ln>
      </c:spPr>
    </c:plotArea>
    <c:plotVisOnly val="1"/>
    <c:dispBlanksAs val="gap"/>
  </c:chart>
  <c:spPr>
    <a:noFill/>
    <a:ln>
      <a:noFill/>
    </a:ln>
  </c:spPr>
</c:chartSpace>
</file>

<file path=ppt/charts/chart54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roundedCorners val="0"/>
  <c:chart>
    <c:plotArea>
      <c:doughnutChart>
        <c:varyColors val="1"/>
        <c:ser>
          <c:idx val="0"/>
          <c:order val="0"/>
          <c:tx>
            <c:strRef>
              <c:f>label 0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38d4cd"/>
            </a:solidFill>
            <a:ln>
              <a:noFill/>
            </a:ln>
          </c:spPr>
          <c:explosion val="0"/>
          <c:dPt>
            <c:idx val="0"/>
            <c:spPr>
              <a:solidFill>
                <a:srgbClr val="179a9d"/>
              </a:solidFill>
              <a:ln>
                <a:noFill/>
              </a:ln>
            </c:spPr>
          </c:dPt>
          <c:dPt>
            <c:idx val="1"/>
            <c:spPr>
              <a:solidFill>
                <a:srgbClr val="179a9d">
                  <a:alpha val="70000"/>
                </a:srgbClr>
              </a:solidFill>
              <a:ln>
                <a:noFill/>
              </a:ln>
            </c:spPr>
          </c:dPt>
          <c:dPt>
            <c:idx val="2"/>
            <c:spPr>
              <a:solidFill>
                <a:srgbClr val="179a9d">
                  <a:alpha val="50000"/>
                </a:srgbClr>
              </a:solidFill>
              <a:ln>
                <a:noFill/>
              </a:ln>
            </c:spPr>
          </c:dPt>
          <c:dPt>
            <c:idx val="3"/>
            <c:spPr>
              <a:solidFill>
                <a:srgbClr val="179a9d">
                  <a:alpha val="30000"/>
                </a:srgbClr>
              </a:solidFill>
              <a:ln>
                <a:noFill/>
              </a:ln>
            </c:spPr>
          </c:dPt>
          <c:dLbls>
            <c:numFmt formatCode="General" sourceLinked="1"/>
            <c:dLbl>
              <c:idx val="0"/>
              <c:showLegendKey val="0"/>
              <c:showVal val="0"/>
              <c:showCatName val="0"/>
              <c:showSerName val="0"/>
              <c:showPercent val="0"/>
            </c:dLbl>
            <c:dLbl>
              <c:idx val="1"/>
              <c:showLegendKey val="0"/>
              <c:showVal val="0"/>
              <c:showCatName val="0"/>
              <c:showSerName val="0"/>
              <c:showPercent val="0"/>
            </c:dLbl>
            <c:dLbl>
              <c:idx val="2"/>
              <c:showLegendKey val="0"/>
              <c:showVal val="0"/>
              <c:showCatName val="0"/>
              <c:showSerName val="0"/>
              <c:showPercent val="0"/>
            </c:dLbl>
            <c:dLbl>
              <c:idx val="3"/>
              <c:showLegendKey val="0"/>
              <c:showVal val="0"/>
              <c:showCatName val="0"/>
              <c:showSerName val="0"/>
              <c:showPercent val="0"/>
            </c:dLbl>
            <c:showLegendKey val="0"/>
            <c:showVal val="0"/>
            <c:showCatName val="0"/>
            <c:showSerName val="0"/>
            <c:showPercent val="0"/>
            <c:showLeaderLines val="0"/>
          </c:dLbls>
          <c:cat>
            <c:strRef>
              <c:f>categories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0</c:f>
              <c:numCache>
                <c:formatCode>General</c:formatCode>
                <c:ptCount val="4"/>
                <c:pt idx="0">
                  <c:v>8.2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</c:ser>
        <c:firstSliceAng val="0"/>
        <c:holeSize val="50"/>
      </c:doughnutChart>
      <c:spPr>
        <a:solidFill>
          <a:srgbClr val="ffffff"/>
        </a:solidFill>
        <a:ln>
          <a:noFill/>
        </a:ln>
      </c:spPr>
    </c:plotArea>
    <c:plotVisOnly val="1"/>
    <c:dispBlanksAs val="gap"/>
  </c:chart>
  <c:spPr>
    <a:noFill/>
    <a:ln>
      <a:noFill/>
    </a:ln>
  </c:spPr>
</c:chartSpace>
</file>

<file path=ppt/charts/chart55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roundedCorners val="0"/>
  <c:chart>
    <c:plotArea>
      <c:doughnutChart>
        <c:varyColors val="1"/>
        <c:ser>
          <c:idx val="0"/>
          <c:order val="0"/>
          <c:tx>
            <c:strRef>
              <c:f>label 0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38d4cd"/>
            </a:solidFill>
            <a:ln>
              <a:noFill/>
            </a:ln>
          </c:spPr>
          <c:explosion val="0"/>
          <c:dPt>
            <c:idx val="0"/>
            <c:spPr>
              <a:solidFill>
                <a:srgbClr val="10898a"/>
              </a:solidFill>
              <a:ln>
                <a:noFill/>
              </a:ln>
            </c:spPr>
          </c:dPt>
          <c:dPt>
            <c:idx val="1"/>
            <c:spPr>
              <a:solidFill>
                <a:srgbClr val="16b7b8"/>
              </a:solidFill>
              <a:ln>
                <a:noFill/>
              </a:ln>
            </c:spPr>
          </c:dPt>
          <c:dPt>
            <c:idx val="2"/>
            <c:spPr>
              <a:solidFill>
                <a:srgbClr val="16b7b8">
                  <a:alpha val="60000"/>
                </a:srgbClr>
              </a:solidFill>
              <a:ln>
                <a:noFill/>
              </a:ln>
            </c:spPr>
          </c:dPt>
          <c:dPt>
            <c:idx val="3"/>
            <c:spPr>
              <a:solidFill>
                <a:srgbClr val="16b7b8">
                  <a:alpha val="40000"/>
                </a:srgbClr>
              </a:solidFill>
              <a:ln>
                <a:noFill/>
              </a:ln>
            </c:spPr>
          </c:dPt>
          <c:dLbls>
            <c:numFmt formatCode="General" sourceLinked="1"/>
            <c:dLbl>
              <c:idx val="0"/>
              <c:showLegendKey val="0"/>
              <c:showVal val="0"/>
              <c:showCatName val="0"/>
              <c:showSerName val="0"/>
              <c:showPercent val="0"/>
            </c:dLbl>
            <c:dLbl>
              <c:idx val="1"/>
              <c:showLegendKey val="0"/>
              <c:showVal val="0"/>
              <c:showCatName val="0"/>
              <c:showSerName val="0"/>
              <c:showPercent val="0"/>
            </c:dLbl>
            <c:dLbl>
              <c:idx val="2"/>
              <c:showLegendKey val="0"/>
              <c:showVal val="0"/>
              <c:showCatName val="0"/>
              <c:showSerName val="0"/>
              <c:showPercent val="0"/>
            </c:dLbl>
            <c:dLbl>
              <c:idx val="3"/>
              <c:showLegendKey val="0"/>
              <c:showVal val="0"/>
              <c:showCatName val="0"/>
              <c:showSerName val="0"/>
              <c:showPercent val="0"/>
            </c:dLbl>
            <c:showLegendKey val="0"/>
            <c:showVal val="0"/>
            <c:showCatName val="0"/>
            <c:showSerName val="0"/>
            <c:showPercent val="0"/>
            <c:showLeaderLines val="0"/>
          </c:dLbls>
          <c:cat>
            <c:strRef>
              <c:f>categories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0</c:f>
              <c:numCache>
                <c:formatCode>General</c:formatCode>
                <c:ptCount val="4"/>
                <c:pt idx="0">
                  <c:v>1.2</c:v>
                </c:pt>
                <c:pt idx="1">
                  <c:v>1.3</c:v>
                </c:pt>
                <c:pt idx="2">
                  <c:v>3.2</c:v>
                </c:pt>
                <c:pt idx="3">
                  <c:v>8.2</c:v>
                </c:pt>
              </c:numCache>
            </c:numRef>
          </c:val>
        </c:ser>
        <c:firstSliceAng val="0"/>
        <c:holeSize val="50"/>
      </c:doughnutChart>
      <c:spPr>
        <a:solidFill>
          <a:srgbClr val="ffffff"/>
        </a:solidFill>
        <a:ln>
          <a:noFill/>
        </a:ln>
      </c:spPr>
    </c:plotArea>
    <c:plotVisOnly val="1"/>
    <c:dispBlanksAs val="gap"/>
  </c:chart>
  <c:spPr>
    <a:noFill/>
    <a:ln>
      <a:noFill/>
    </a:ln>
  </c:spPr>
</c:chartSpace>
</file>

<file path=ppt/charts/chart56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roundedCorners val="0"/>
  <c:chart>
    <c:plotArea>
      <c:spPr>
        <a:solidFill>
          <a:srgbClr val="ffffff"/>
        </a:solidFill>
        <a:ln>
          <a:noFill/>
        </a:ln>
      </c:spPr>
    </c:plotArea>
    <c:plotVisOnly val="1"/>
    <c:dispBlanksAs val="gap"/>
  </c:chart>
  <c:spPr>
    <a:noFill/>
    <a:ln>
      <a:noFill/>
    </a:ln>
  </c:spPr>
</c:chartSpace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19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id-ID" sz="4400" spc="-1" strike="noStrike">
                <a:latin typeface="Arial"/>
              </a:rPr>
              <a:t>Click to move the slide</a:t>
            </a:r>
            <a:endParaRPr b="0" lang="id-ID" sz="4400" spc="-1" strike="noStrike">
              <a:latin typeface="Arial"/>
            </a:endParaRPr>
          </a:p>
        </p:txBody>
      </p:sp>
      <p:sp>
        <p:nvSpPr>
          <p:cNvPr id="692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/>
          <a:p>
            <a:r>
              <a:rPr b="0" lang="id-ID" sz="2000" spc="-1" strike="noStrike">
                <a:latin typeface="Arial"/>
              </a:rPr>
              <a:t>Click to edit the notes' format</a:t>
            </a:r>
            <a:endParaRPr b="0" lang="id-ID" sz="2000" spc="-1" strike="noStrike">
              <a:latin typeface="Arial"/>
            </a:endParaRPr>
          </a:p>
        </p:txBody>
      </p:sp>
      <p:sp>
        <p:nvSpPr>
          <p:cNvPr id="693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r>
              <a:rPr b="0" lang="id-ID" sz="1400" spc="-1" strike="noStrike">
                <a:latin typeface="Times New Roman"/>
              </a:rPr>
              <a:t>&lt;header&gt;</a:t>
            </a:r>
            <a:endParaRPr b="0" lang="id-ID" sz="1400" spc="-1" strike="noStrike">
              <a:latin typeface="Times New Roman"/>
            </a:endParaRPr>
          </a:p>
        </p:txBody>
      </p:sp>
      <p:sp>
        <p:nvSpPr>
          <p:cNvPr id="694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b="0" lang="id-ID" sz="1400" spc="-1" strike="noStrike">
                <a:latin typeface="Times New Roman"/>
              </a:rPr>
              <a:t>&lt;date/time&gt;</a:t>
            </a:r>
            <a:endParaRPr b="0" lang="id-ID" sz="1400" spc="-1" strike="noStrike">
              <a:latin typeface="Times New Roman"/>
            </a:endParaRPr>
          </a:p>
        </p:txBody>
      </p:sp>
      <p:sp>
        <p:nvSpPr>
          <p:cNvPr id="695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id-ID" sz="1400" spc="-1" strike="noStrike">
                <a:latin typeface="Times New Roman"/>
              </a:rPr>
              <a:t>&lt;footer&gt;</a:t>
            </a:r>
            <a:endParaRPr b="0" lang="id-ID" sz="1400" spc="-1" strike="noStrike">
              <a:latin typeface="Times New Roman"/>
            </a:endParaRPr>
          </a:p>
        </p:txBody>
      </p:sp>
      <p:sp>
        <p:nvSpPr>
          <p:cNvPr id="696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E31C50B4-95F2-47F2-BD3F-EB47BD4E8C31}" type="slidenum">
              <a:rPr b="0" lang="id-ID" sz="1400" spc="-1" strike="noStrike">
                <a:latin typeface="Times New Roman"/>
              </a:rPr>
              <a:t>&lt;number&gt;</a:t>
            </a:fld>
            <a:endParaRPr b="0" lang="id-ID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1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4080" cy="3427200"/>
          </a:xfrm>
          <a:prstGeom prst="rect">
            <a:avLst/>
          </a:prstGeom>
        </p:spPr>
      </p:sp>
      <p:sp>
        <p:nvSpPr>
          <p:cNvPr id="1592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600" cy="4113000"/>
          </a:xfrm>
          <a:prstGeom prst="rect">
            <a:avLst/>
          </a:prstGeom>
        </p:spPr>
        <p:txBody>
          <a:bodyPr lIns="0" rIns="0" tIns="0" bIns="0"/>
          <a:p>
            <a:endParaRPr b="0" lang="id-ID" sz="2000" spc="-1" strike="noStrike">
              <a:latin typeface="Arial"/>
            </a:endParaRPr>
          </a:p>
        </p:txBody>
      </p:sp>
      <p:sp>
        <p:nvSpPr>
          <p:cNvPr id="1593" name="CustomShape 3"/>
          <p:cNvSpPr/>
          <p:nvPr/>
        </p:nvSpPr>
        <p:spPr>
          <a:xfrm>
            <a:off x="3884760" y="8685360"/>
            <a:ext cx="297000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ED58AE10-1CC2-4112-977E-3D319EAFBACE}" type="slidenum">
              <a:rPr b="0" lang="id-ID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id-ID" sz="1200" spc="-1" strike="noStrike">
              <a:latin typeface="Arial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5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4080" cy="3427200"/>
          </a:xfrm>
          <a:prstGeom prst="rect">
            <a:avLst/>
          </a:prstGeom>
        </p:spPr>
      </p:sp>
      <p:sp>
        <p:nvSpPr>
          <p:cNvPr id="1586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600" cy="4113000"/>
          </a:xfrm>
          <a:prstGeom prst="rect">
            <a:avLst/>
          </a:prstGeom>
        </p:spPr>
        <p:txBody>
          <a:bodyPr lIns="0" rIns="0" tIns="0" bIns="0"/>
          <a:p>
            <a:endParaRPr b="0" lang="id-ID" sz="2000" spc="-1" strike="noStrike">
              <a:latin typeface="Arial"/>
            </a:endParaRPr>
          </a:p>
        </p:txBody>
      </p:sp>
      <p:sp>
        <p:nvSpPr>
          <p:cNvPr id="1587" name="CustomShape 3"/>
          <p:cNvSpPr/>
          <p:nvPr/>
        </p:nvSpPr>
        <p:spPr>
          <a:xfrm>
            <a:off x="3884760" y="8685360"/>
            <a:ext cx="297000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63793CDA-B551-443A-A45C-1E574B3386C6}" type="slidenum">
              <a:rPr b="0" lang="id-ID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id-ID" sz="1200" spc="-1" strike="noStrike">
              <a:latin typeface="Arial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8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4080" cy="3427200"/>
          </a:xfrm>
          <a:prstGeom prst="rect">
            <a:avLst/>
          </a:prstGeom>
        </p:spPr>
      </p:sp>
      <p:sp>
        <p:nvSpPr>
          <p:cNvPr id="1589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600" cy="4113000"/>
          </a:xfrm>
          <a:prstGeom prst="rect">
            <a:avLst/>
          </a:prstGeom>
        </p:spPr>
        <p:txBody>
          <a:bodyPr lIns="0" rIns="0" tIns="0" bIns="0"/>
          <a:p>
            <a:endParaRPr b="0" lang="id-ID" sz="2000" spc="-1" strike="noStrike">
              <a:latin typeface="Arial"/>
            </a:endParaRPr>
          </a:p>
        </p:txBody>
      </p:sp>
      <p:sp>
        <p:nvSpPr>
          <p:cNvPr id="1590" name="CustomShape 3"/>
          <p:cNvSpPr/>
          <p:nvPr/>
        </p:nvSpPr>
        <p:spPr>
          <a:xfrm>
            <a:off x="3884760" y="8685360"/>
            <a:ext cx="297000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E6C004BB-F133-4E26-88D4-8F8D170DFBB4}" type="slidenum">
              <a:rPr b="0" lang="id-ID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id-ID" sz="12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8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8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8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8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8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9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9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9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19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19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19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19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19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19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0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20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20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20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20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20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0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0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0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0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9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9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10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31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31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10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</p:spTree>
  </p:cSld>
</p:sldLayout>
</file>

<file path=ppt/slideLayouts/slideLayout10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10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31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31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319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10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32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32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323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10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32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32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327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10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32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330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10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33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33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334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335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10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33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338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339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340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341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342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10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1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346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1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34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1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35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35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1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</p:spTree>
  </p:cSld>
</p:sldLayout>
</file>

<file path=ppt/slideLayouts/slideLayout1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1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35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35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357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1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35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36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361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1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36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36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365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1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36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368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1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37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37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37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373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1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37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376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377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378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379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380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1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385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1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38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1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38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39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1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</p:spTree>
  </p:cSld>
</p:sldLayout>
</file>

<file path=ppt/slideLayouts/slideLayout1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1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39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39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396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1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39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39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400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1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40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40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404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40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407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1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40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41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411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412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1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41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415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416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417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418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419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1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423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1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42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1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42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42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1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</p:spTree>
  </p:cSld>
</p:sldLayout>
</file>

<file path=ppt/slideLayouts/slideLayout1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1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43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43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434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1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43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43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438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1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44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44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44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1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44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445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1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44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44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449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450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1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45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453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454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455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456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457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1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461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1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46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1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46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46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1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1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1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47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47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47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1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47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47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476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1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47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47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480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1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48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483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1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48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48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487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488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1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49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491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492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493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494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495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1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499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1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50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1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50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50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1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</p:spTree>
  </p:cSld>
</p:sldLayout>
</file>

<file path=ppt/slideLayouts/slideLayout1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1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50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50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510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1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51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51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514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1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51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51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518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1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52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521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1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52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52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525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526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1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52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529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530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531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532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533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1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</p:spTree>
  </p:cSld>
</p:sldLayout>
</file>

<file path=ppt/slideLayouts/slideLayout1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539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1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54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1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54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54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1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</p:spTree>
  </p:cSld>
</p:sldLayout>
</file>

<file path=ppt/slideLayouts/slideLayout1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1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54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54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550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1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55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55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554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1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55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55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558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1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56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561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1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56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56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565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566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1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56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569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570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571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572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573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1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577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1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57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1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58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58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18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</p:spTree>
  </p:cSld>
</p:sldLayout>
</file>

<file path=ppt/slideLayouts/slideLayout18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18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58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58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588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18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59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59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592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18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59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59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596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19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59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599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19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60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60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603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604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19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60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607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608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609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610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611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19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9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615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19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61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19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61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62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19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</p:spTree>
  </p:cSld>
</p:sldLayout>
</file>

<file path=ppt/slideLayouts/slideLayout19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19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62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62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626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20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62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62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630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20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63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63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634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20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63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637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20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63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64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641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642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20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64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645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646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647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648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649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20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0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656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20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65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20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66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66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20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2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2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66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66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667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2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66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67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671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2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67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67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675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2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67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678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2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68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68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68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683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2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68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686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687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688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689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690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98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106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111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112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113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12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128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13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132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136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14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143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144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148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149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150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151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155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15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15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16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16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16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166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16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16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170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17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17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174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17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177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17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18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181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182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18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185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186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187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188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189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193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19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19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19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20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20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204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20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20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208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21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21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21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21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215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21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21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219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220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22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223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224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225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226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227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231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23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23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23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</p:spTree>
  </p:cSld>
</p:sldLayout>
</file>

<file path=ppt/slideLayouts/slideLayout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24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24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24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24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24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246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24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24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250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25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253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25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25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257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258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26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261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262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263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264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265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8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8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270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8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27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8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27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27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8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9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9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27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28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281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9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28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28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285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9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28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28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289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9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29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292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9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29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29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296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297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9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29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300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301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302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303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304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9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9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308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9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31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image" Target="../media/image11.jpeg"/><Relationship Id="rId3" Type="http://schemas.openxmlformats.org/officeDocument/2006/relationships/slideLayout" Target="../slideLayouts/slideLayout109.xml"/><Relationship Id="rId4" Type="http://schemas.openxmlformats.org/officeDocument/2006/relationships/slideLayout" Target="../slideLayouts/slideLayout110.xml"/><Relationship Id="rId5" Type="http://schemas.openxmlformats.org/officeDocument/2006/relationships/slideLayout" Target="../slideLayouts/slideLayout111.xml"/><Relationship Id="rId6" Type="http://schemas.openxmlformats.org/officeDocument/2006/relationships/slideLayout" Target="../slideLayouts/slideLayout112.xml"/><Relationship Id="rId7" Type="http://schemas.openxmlformats.org/officeDocument/2006/relationships/slideLayout" Target="../slideLayouts/slideLayout113.xml"/><Relationship Id="rId8" Type="http://schemas.openxmlformats.org/officeDocument/2006/relationships/slideLayout" Target="../slideLayouts/slideLayout114.xml"/><Relationship Id="rId9" Type="http://schemas.openxmlformats.org/officeDocument/2006/relationships/slideLayout" Target="../slideLayouts/slideLayout115.xml"/><Relationship Id="rId10" Type="http://schemas.openxmlformats.org/officeDocument/2006/relationships/slideLayout" Target="../slideLayouts/slideLayout116.xml"/><Relationship Id="rId11" Type="http://schemas.openxmlformats.org/officeDocument/2006/relationships/slideLayout" Target="../slideLayouts/slideLayout117.xml"/><Relationship Id="rId12" Type="http://schemas.openxmlformats.org/officeDocument/2006/relationships/slideLayout" Target="../slideLayouts/slideLayout118.xml"/><Relationship Id="rId13" Type="http://schemas.openxmlformats.org/officeDocument/2006/relationships/slideLayout" Target="../slideLayouts/slideLayout119.xml"/><Relationship Id="rId14" Type="http://schemas.openxmlformats.org/officeDocument/2006/relationships/slideLayout" Target="../slideLayouts/slideLayout120.xml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image" Target="../media/image12.jpeg"/><Relationship Id="rId3" Type="http://schemas.openxmlformats.org/officeDocument/2006/relationships/image" Target="../media/image13.png"/><Relationship Id="rId4" Type="http://schemas.openxmlformats.org/officeDocument/2006/relationships/slideLayout" Target="../slideLayouts/slideLayout121.xml"/><Relationship Id="rId5" Type="http://schemas.openxmlformats.org/officeDocument/2006/relationships/slideLayout" Target="../slideLayouts/slideLayout122.xml"/><Relationship Id="rId6" Type="http://schemas.openxmlformats.org/officeDocument/2006/relationships/slideLayout" Target="../slideLayouts/slideLayout123.xml"/><Relationship Id="rId7" Type="http://schemas.openxmlformats.org/officeDocument/2006/relationships/slideLayout" Target="../slideLayouts/slideLayout124.xml"/><Relationship Id="rId8" Type="http://schemas.openxmlformats.org/officeDocument/2006/relationships/slideLayout" Target="../slideLayouts/slideLayout125.xml"/><Relationship Id="rId9" Type="http://schemas.openxmlformats.org/officeDocument/2006/relationships/slideLayout" Target="../slideLayouts/slideLayout126.xml"/><Relationship Id="rId10" Type="http://schemas.openxmlformats.org/officeDocument/2006/relationships/slideLayout" Target="../slideLayouts/slideLayout127.xml"/><Relationship Id="rId11" Type="http://schemas.openxmlformats.org/officeDocument/2006/relationships/slideLayout" Target="../slideLayouts/slideLayout128.xml"/><Relationship Id="rId12" Type="http://schemas.openxmlformats.org/officeDocument/2006/relationships/slideLayout" Target="../slideLayouts/slideLayout129.xml"/><Relationship Id="rId13" Type="http://schemas.openxmlformats.org/officeDocument/2006/relationships/slideLayout" Target="../slideLayouts/slideLayout130.xml"/><Relationship Id="rId14" Type="http://schemas.openxmlformats.org/officeDocument/2006/relationships/slideLayout" Target="../slideLayouts/slideLayout131.xml"/><Relationship Id="rId15" Type="http://schemas.openxmlformats.org/officeDocument/2006/relationships/slideLayout" Target="../slideLayouts/slideLayout132.xml"/>
</Relationships>
</file>

<file path=ppt/slideMasters/_rels/slideMaster12.xml.rels><?xml version="1.0" encoding="UTF-8"?>
<Relationships xmlns="http://schemas.openxmlformats.org/package/2006/relationships"><Relationship Id="rId1" Type="http://schemas.openxmlformats.org/officeDocument/2006/relationships/theme" Target="../theme/theme12.xml"/><Relationship Id="rId2" Type="http://schemas.openxmlformats.org/officeDocument/2006/relationships/image" Target="../media/image14.jpeg"/><Relationship Id="rId3" Type="http://schemas.openxmlformats.org/officeDocument/2006/relationships/slideLayout" Target="../slideLayouts/slideLayout133.xml"/><Relationship Id="rId4" Type="http://schemas.openxmlformats.org/officeDocument/2006/relationships/slideLayout" Target="../slideLayouts/slideLayout134.xml"/><Relationship Id="rId5" Type="http://schemas.openxmlformats.org/officeDocument/2006/relationships/slideLayout" Target="../slideLayouts/slideLayout135.xml"/><Relationship Id="rId6" Type="http://schemas.openxmlformats.org/officeDocument/2006/relationships/slideLayout" Target="../slideLayouts/slideLayout136.xml"/><Relationship Id="rId7" Type="http://schemas.openxmlformats.org/officeDocument/2006/relationships/slideLayout" Target="../slideLayouts/slideLayout137.xml"/><Relationship Id="rId8" Type="http://schemas.openxmlformats.org/officeDocument/2006/relationships/slideLayout" Target="../slideLayouts/slideLayout138.xml"/><Relationship Id="rId9" Type="http://schemas.openxmlformats.org/officeDocument/2006/relationships/slideLayout" Target="../slideLayouts/slideLayout139.xml"/><Relationship Id="rId10" Type="http://schemas.openxmlformats.org/officeDocument/2006/relationships/slideLayout" Target="../slideLayouts/slideLayout140.xml"/><Relationship Id="rId11" Type="http://schemas.openxmlformats.org/officeDocument/2006/relationships/slideLayout" Target="../slideLayouts/slideLayout141.xml"/><Relationship Id="rId12" Type="http://schemas.openxmlformats.org/officeDocument/2006/relationships/slideLayout" Target="../slideLayouts/slideLayout142.xml"/><Relationship Id="rId13" Type="http://schemas.openxmlformats.org/officeDocument/2006/relationships/slideLayout" Target="../slideLayouts/slideLayout143.xml"/><Relationship Id="rId14" Type="http://schemas.openxmlformats.org/officeDocument/2006/relationships/slideLayout" Target="../slideLayouts/slideLayout144.xml"/>
</Relationships>
</file>

<file path=ppt/slideMasters/_rels/slideMaster13.xml.rels><?xml version="1.0" encoding="UTF-8"?>
<Relationships xmlns="http://schemas.openxmlformats.org/package/2006/relationships"><Relationship Id="rId1" Type="http://schemas.openxmlformats.org/officeDocument/2006/relationships/theme" Target="../theme/theme13.xml"/><Relationship Id="rId2" Type="http://schemas.openxmlformats.org/officeDocument/2006/relationships/image" Target="../media/image15.jpeg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slideLayout" Target="../slideLayouts/slideLayout154.xml"/><Relationship Id="rId13" Type="http://schemas.openxmlformats.org/officeDocument/2006/relationships/slideLayout" Target="../slideLayouts/slideLayout155.xml"/><Relationship Id="rId14" Type="http://schemas.openxmlformats.org/officeDocument/2006/relationships/slideLayout" Target="../slideLayouts/slideLayout156.xml"/>
</Relationships>
</file>

<file path=ppt/slideMasters/_rels/slideMaster14.xml.rels><?xml version="1.0" encoding="UTF-8"?>
<Relationships xmlns="http://schemas.openxmlformats.org/package/2006/relationships"><Relationship Id="rId1" Type="http://schemas.openxmlformats.org/officeDocument/2006/relationships/theme" Target="../theme/theme14.xml"/><Relationship Id="rId2" Type="http://schemas.openxmlformats.org/officeDocument/2006/relationships/image" Target="../media/image16.jpeg"/><Relationship Id="rId3" Type="http://schemas.openxmlformats.org/officeDocument/2006/relationships/slideLayout" Target="../slideLayouts/slideLayout157.xml"/><Relationship Id="rId4" Type="http://schemas.openxmlformats.org/officeDocument/2006/relationships/slideLayout" Target="../slideLayouts/slideLayout158.xml"/><Relationship Id="rId5" Type="http://schemas.openxmlformats.org/officeDocument/2006/relationships/slideLayout" Target="../slideLayouts/slideLayout159.xml"/><Relationship Id="rId6" Type="http://schemas.openxmlformats.org/officeDocument/2006/relationships/slideLayout" Target="../slideLayouts/slideLayout160.xml"/><Relationship Id="rId7" Type="http://schemas.openxmlformats.org/officeDocument/2006/relationships/slideLayout" Target="../slideLayouts/slideLayout161.xml"/><Relationship Id="rId8" Type="http://schemas.openxmlformats.org/officeDocument/2006/relationships/slideLayout" Target="../slideLayouts/slideLayout162.xml"/><Relationship Id="rId9" Type="http://schemas.openxmlformats.org/officeDocument/2006/relationships/slideLayout" Target="../slideLayouts/slideLayout163.xml"/><Relationship Id="rId10" Type="http://schemas.openxmlformats.org/officeDocument/2006/relationships/slideLayout" Target="../slideLayouts/slideLayout164.xml"/><Relationship Id="rId11" Type="http://schemas.openxmlformats.org/officeDocument/2006/relationships/slideLayout" Target="../slideLayouts/slideLayout165.xml"/><Relationship Id="rId12" Type="http://schemas.openxmlformats.org/officeDocument/2006/relationships/slideLayout" Target="../slideLayouts/slideLayout166.xml"/><Relationship Id="rId13" Type="http://schemas.openxmlformats.org/officeDocument/2006/relationships/slideLayout" Target="../slideLayouts/slideLayout167.xml"/><Relationship Id="rId14" Type="http://schemas.openxmlformats.org/officeDocument/2006/relationships/slideLayout" Target="../slideLayouts/slideLayout168.xml"/>
</Relationships>
</file>

<file path=ppt/slideMasters/_rels/slideMaster15.xml.rels><?xml version="1.0" encoding="UTF-8"?>
<Relationships xmlns="http://schemas.openxmlformats.org/package/2006/relationships"><Relationship Id="rId1" Type="http://schemas.openxmlformats.org/officeDocument/2006/relationships/theme" Target="../theme/theme15.xml"/><Relationship Id="rId2" Type="http://schemas.openxmlformats.org/officeDocument/2006/relationships/image" Target="../media/image17.jpeg"/><Relationship Id="rId3" Type="http://schemas.openxmlformats.org/officeDocument/2006/relationships/slideLayout" Target="../slideLayouts/slideLayout169.xml"/><Relationship Id="rId4" Type="http://schemas.openxmlformats.org/officeDocument/2006/relationships/slideLayout" Target="../slideLayouts/slideLayout170.xml"/><Relationship Id="rId5" Type="http://schemas.openxmlformats.org/officeDocument/2006/relationships/slideLayout" Target="../slideLayouts/slideLayout171.xml"/><Relationship Id="rId6" Type="http://schemas.openxmlformats.org/officeDocument/2006/relationships/slideLayout" Target="../slideLayouts/slideLayout172.xml"/><Relationship Id="rId7" Type="http://schemas.openxmlformats.org/officeDocument/2006/relationships/slideLayout" Target="../slideLayouts/slideLayout173.xml"/><Relationship Id="rId8" Type="http://schemas.openxmlformats.org/officeDocument/2006/relationships/slideLayout" Target="../slideLayouts/slideLayout174.xml"/><Relationship Id="rId9" Type="http://schemas.openxmlformats.org/officeDocument/2006/relationships/slideLayout" Target="../slideLayouts/slideLayout175.xml"/><Relationship Id="rId10" Type="http://schemas.openxmlformats.org/officeDocument/2006/relationships/slideLayout" Target="../slideLayouts/slideLayout176.xml"/><Relationship Id="rId11" Type="http://schemas.openxmlformats.org/officeDocument/2006/relationships/slideLayout" Target="../slideLayouts/slideLayout177.xml"/><Relationship Id="rId12" Type="http://schemas.openxmlformats.org/officeDocument/2006/relationships/slideLayout" Target="../slideLayouts/slideLayout178.xml"/><Relationship Id="rId13" Type="http://schemas.openxmlformats.org/officeDocument/2006/relationships/slideLayout" Target="../slideLayouts/slideLayout179.xml"/><Relationship Id="rId14" Type="http://schemas.openxmlformats.org/officeDocument/2006/relationships/slideLayout" Target="../slideLayouts/slideLayout180.xml"/>
</Relationships>
</file>

<file path=ppt/slideMasters/_rels/slideMaster16.xml.rels><?xml version="1.0" encoding="UTF-8"?>
<Relationships xmlns="http://schemas.openxmlformats.org/package/2006/relationships"><Relationship Id="rId1" Type="http://schemas.openxmlformats.org/officeDocument/2006/relationships/theme" Target="../theme/theme16.xml"/><Relationship Id="rId2" Type="http://schemas.openxmlformats.org/officeDocument/2006/relationships/image" Target="../media/image18.jpeg"/><Relationship Id="rId3" Type="http://schemas.openxmlformats.org/officeDocument/2006/relationships/slideLayout" Target="../slideLayouts/slideLayout181.xml"/><Relationship Id="rId4" Type="http://schemas.openxmlformats.org/officeDocument/2006/relationships/slideLayout" Target="../slideLayouts/slideLayout182.xml"/><Relationship Id="rId5" Type="http://schemas.openxmlformats.org/officeDocument/2006/relationships/slideLayout" Target="../slideLayouts/slideLayout183.xml"/><Relationship Id="rId6" Type="http://schemas.openxmlformats.org/officeDocument/2006/relationships/slideLayout" Target="../slideLayouts/slideLayout184.xml"/><Relationship Id="rId7" Type="http://schemas.openxmlformats.org/officeDocument/2006/relationships/slideLayout" Target="../slideLayouts/slideLayout185.xml"/><Relationship Id="rId8" Type="http://schemas.openxmlformats.org/officeDocument/2006/relationships/slideLayout" Target="../slideLayouts/slideLayout186.xml"/><Relationship Id="rId9" Type="http://schemas.openxmlformats.org/officeDocument/2006/relationships/slideLayout" Target="../slideLayouts/slideLayout187.xml"/><Relationship Id="rId10" Type="http://schemas.openxmlformats.org/officeDocument/2006/relationships/slideLayout" Target="../slideLayouts/slideLayout188.xml"/><Relationship Id="rId11" Type="http://schemas.openxmlformats.org/officeDocument/2006/relationships/slideLayout" Target="../slideLayouts/slideLayout189.xml"/><Relationship Id="rId12" Type="http://schemas.openxmlformats.org/officeDocument/2006/relationships/slideLayout" Target="../slideLayouts/slideLayout190.xml"/><Relationship Id="rId13" Type="http://schemas.openxmlformats.org/officeDocument/2006/relationships/slideLayout" Target="../slideLayouts/slideLayout191.xml"/><Relationship Id="rId14" Type="http://schemas.openxmlformats.org/officeDocument/2006/relationships/slideLayout" Target="../slideLayouts/slideLayout192.xml"/>
</Relationships>
</file>

<file path=ppt/slideMasters/_rels/slideMaster17.xml.rels><?xml version="1.0" encoding="UTF-8"?>
<Relationships xmlns="http://schemas.openxmlformats.org/package/2006/relationships"><Relationship Id="rId1" Type="http://schemas.openxmlformats.org/officeDocument/2006/relationships/theme" Target="../theme/theme17.xml"/><Relationship Id="rId2" Type="http://schemas.openxmlformats.org/officeDocument/2006/relationships/image" Target="../media/image19.jpeg"/><Relationship Id="rId3" Type="http://schemas.openxmlformats.org/officeDocument/2006/relationships/slideLayout" Target="../slideLayouts/slideLayout193.xml"/><Relationship Id="rId4" Type="http://schemas.openxmlformats.org/officeDocument/2006/relationships/slideLayout" Target="../slideLayouts/slideLayout194.xml"/><Relationship Id="rId5" Type="http://schemas.openxmlformats.org/officeDocument/2006/relationships/slideLayout" Target="../slideLayouts/slideLayout195.xml"/><Relationship Id="rId6" Type="http://schemas.openxmlformats.org/officeDocument/2006/relationships/slideLayout" Target="../slideLayouts/slideLayout196.xml"/><Relationship Id="rId7" Type="http://schemas.openxmlformats.org/officeDocument/2006/relationships/slideLayout" Target="../slideLayouts/slideLayout197.xml"/><Relationship Id="rId8" Type="http://schemas.openxmlformats.org/officeDocument/2006/relationships/slideLayout" Target="../slideLayouts/slideLayout198.xml"/><Relationship Id="rId9" Type="http://schemas.openxmlformats.org/officeDocument/2006/relationships/slideLayout" Target="../slideLayouts/slideLayout199.xml"/><Relationship Id="rId10" Type="http://schemas.openxmlformats.org/officeDocument/2006/relationships/slideLayout" Target="../slideLayouts/slideLayout200.xml"/><Relationship Id="rId11" Type="http://schemas.openxmlformats.org/officeDocument/2006/relationships/slideLayout" Target="../slideLayouts/slideLayout201.xml"/><Relationship Id="rId12" Type="http://schemas.openxmlformats.org/officeDocument/2006/relationships/slideLayout" Target="../slideLayouts/slideLayout202.xml"/><Relationship Id="rId13" Type="http://schemas.openxmlformats.org/officeDocument/2006/relationships/slideLayout" Target="../slideLayouts/slideLayout203.xml"/><Relationship Id="rId14" Type="http://schemas.openxmlformats.org/officeDocument/2006/relationships/slideLayout" Target="../slideLayouts/slideLayout204.xml"/>
</Relationships>
</file>

<file path=ppt/slideMasters/_rels/slideMaster18.xml.rels><?xml version="1.0" encoding="UTF-8"?>
<Relationships xmlns="http://schemas.openxmlformats.org/package/2006/relationships"><Relationship Id="rId1" Type="http://schemas.openxmlformats.org/officeDocument/2006/relationships/theme" Target="../theme/theme18.xml"/><Relationship Id="rId2" Type="http://schemas.openxmlformats.org/officeDocument/2006/relationships/slideLayout" Target="../slideLayouts/slideLayout205.xml"/><Relationship Id="rId3" Type="http://schemas.openxmlformats.org/officeDocument/2006/relationships/slideLayout" Target="../slideLayouts/slideLayout206.xml"/><Relationship Id="rId4" Type="http://schemas.openxmlformats.org/officeDocument/2006/relationships/slideLayout" Target="../slideLayouts/slideLayout207.xml"/><Relationship Id="rId5" Type="http://schemas.openxmlformats.org/officeDocument/2006/relationships/slideLayout" Target="../slideLayouts/slideLayout208.xml"/><Relationship Id="rId6" Type="http://schemas.openxmlformats.org/officeDocument/2006/relationships/slideLayout" Target="../slideLayouts/slideLayout209.xml"/><Relationship Id="rId7" Type="http://schemas.openxmlformats.org/officeDocument/2006/relationships/slideLayout" Target="../slideLayouts/slideLayout210.xml"/><Relationship Id="rId8" Type="http://schemas.openxmlformats.org/officeDocument/2006/relationships/slideLayout" Target="../slideLayouts/slideLayout211.xml"/><Relationship Id="rId9" Type="http://schemas.openxmlformats.org/officeDocument/2006/relationships/slideLayout" Target="../slideLayouts/slideLayout212.xml"/><Relationship Id="rId10" Type="http://schemas.openxmlformats.org/officeDocument/2006/relationships/slideLayout" Target="../slideLayouts/slideLayout213.xml"/><Relationship Id="rId11" Type="http://schemas.openxmlformats.org/officeDocument/2006/relationships/slideLayout" Target="../slideLayouts/slideLayout214.xml"/><Relationship Id="rId12" Type="http://schemas.openxmlformats.org/officeDocument/2006/relationships/slideLayout" Target="../slideLayouts/slideLayout215.xml"/><Relationship Id="rId13" Type="http://schemas.openxmlformats.org/officeDocument/2006/relationships/slideLayout" Target="../slideLayouts/slideLayout216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jpe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3.jpeg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4.jpeg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5.jpeg"/><Relationship Id="rId3" Type="http://schemas.openxmlformats.org/officeDocument/2006/relationships/slideLayout" Target="../slideLayouts/slideLayout49.xml"/><Relationship Id="rId4" Type="http://schemas.openxmlformats.org/officeDocument/2006/relationships/slideLayout" Target="../slideLayouts/slideLayout50.xml"/><Relationship Id="rId5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3.xml"/><Relationship Id="rId8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58.xml"/><Relationship Id="rId13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6.jpeg"/><Relationship Id="rId3" Type="http://schemas.openxmlformats.org/officeDocument/2006/relationships/slideLayout" Target="../slideLayouts/slideLayout61.xml"/><Relationship Id="rId4" Type="http://schemas.openxmlformats.org/officeDocument/2006/relationships/slideLayout" Target="../slideLayouts/slideLayout62.xml"/><Relationship Id="rId5" Type="http://schemas.openxmlformats.org/officeDocument/2006/relationships/slideLayout" Target="../slideLayouts/slideLayout63.xml"/><Relationship Id="rId6" Type="http://schemas.openxmlformats.org/officeDocument/2006/relationships/slideLayout" Target="../slideLayouts/slideLayout64.xml"/><Relationship Id="rId7" Type="http://schemas.openxmlformats.org/officeDocument/2006/relationships/slideLayout" Target="../slideLayouts/slideLayout65.xml"/><Relationship Id="rId8" Type="http://schemas.openxmlformats.org/officeDocument/2006/relationships/slideLayout" Target="../slideLayouts/slideLayout66.xml"/><Relationship Id="rId9" Type="http://schemas.openxmlformats.org/officeDocument/2006/relationships/slideLayout" Target="../slideLayouts/slideLayout67.xml"/><Relationship Id="rId10" Type="http://schemas.openxmlformats.org/officeDocument/2006/relationships/slideLayout" Target="../slideLayouts/slideLayout68.xml"/><Relationship Id="rId11" Type="http://schemas.openxmlformats.org/officeDocument/2006/relationships/slideLayout" Target="../slideLayouts/slideLayout69.xml"/><Relationship Id="rId12" Type="http://schemas.openxmlformats.org/officeDocument/2006/relationships/slideLayout" Target="../slideLayouts/slideLayout70.xml"/><Relationship Id="rId13" Type="http://schemas.openxmlformats.org/officeDocument/2006/relationships/slideLayout" Target="../slideLayouts/slideLayout71.xml"/><Relationship Id="rId14" Type="http://schemas.openxmlformats.org/officeDocument/2006/relationships/slideLayout" Target="../slideLayouts/slideLayout72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image" Target="../media/image7.jpeg"/><Relationship Id="rId3" Type="http://schemas.openxmlformats.org/officeDocument/2006/relationships/slideLayout" Target="../slideLayouts/slideLayout73.xml"/><Relationship Id="rId4" Type="http://schemas.openxmlformats.org/officeDocument/2006/relationships/slideLayout" Target="../slideLayouts/slideLayout74.xml"/><Relationship Id="rId5" Type="http://schemas.openxmlformats.org/officeDocument/2006/relationships/slideLayout" Target="../slideLayouts/slideLayout75.xml"/><Relationship Id="rId6" Type="http://schemas.openxmlformats.org/officeDocument/2006/relationships/slideLayout" Target="../slideLayouts/slideLayout76.xml"/><Relationship Id="rId7" Type="http://schemas.openxmlformats.org/officeDocument/2006/relationships/slideLayout" Target="../slideLayouts/slideLayout77.xml"/><Relationship Id="rId8" Type="http://schemas.openxmlformats.org/officeDocument/2006/relationships/slideLayout" Target="../slideLayouts/slideLayout78.xml"/><Relationship Id="rId9" Type="http://schemas.openxmlformats.org/officeDocument/2006/relationships/slideLayout" Target="../slideLayouts/slideLayout79.xml"/><Relationship Id="rId10" Type="http://schemas.openxmlformats.org/officeDocument/2006/relationships/slideLayout" Target="../slideLayouts/slideLayout80.xml"/><Relationship Id="rId11" Type="http://schemas.openxmlformats.org/officeDocument/2006/relationships/slideLayout" Target="../slideLayouts/slideLayout81.xml"/><Relationship Id="rId12" Type="http://schemas.openxmlformats.org/officeDocument/2006/relationships/slideLayout" Target="../slideLayouts/slideLayout82.xml"/><Relationship Id="rId13" Type="http://schemas.openxmlformats.org/officeDocument/2006/relationships/slideLayout" Target="../slideLayouts/slideLayout83.xml"/><Relationship Id="rId14" Type="http://schemas.openxmlformats.org/officeDocument/2006/relationships/slideLayout" Target="../slideLayouts/slideLayout84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image" Target="../media/image8.jpeg"/><Relationship Id="rId3" Type="http://schemas.openxmlformats.org/officeDocument/2006/relationships/image" Target="../media/image9.png"/><Relationship Id="rId4" Type="http://schemas.openxmlformats.org/officeDocument/2006/relationships/slideLayout" Target="../slideLayouts/slideLayout85.xml"/><Relationship Id="rId5" Type="http://schemas.openxmlformats.org/officeDocument/2006/relationships/slideLayout" Target="../slideLayouts/slideLayout86.xml"/><Relationship Id="rId6" Type="http://schemas.openxmlformats.org/officeDocument/2006/relationships/slideLayout" Target="../slideLayouts/slideLayout87.xml"/><Relationship Id="rId7" Type="http://schemas.openxmlformats.org/officeDocument/2006/relationships/slideLayout" Target="../slideLayouts/slideLayout88.xml"/><Relationship Id="rId8" Type="http://schemas.openxmlformats.org/officeDocument/2006/relationships/slideLayout" Target="../slideLayouts/slideLayout89.xml"/><Relationship Id="rId9" Type="http://schemas.openxmlformats.org/officeDocument/2006/relationships/slideLayout" Target="../slideLayouts/slideLayout90.xml"/><Relationship Id="rId10" Type="http://schemas.openxmlformats.org/officeDocument/2006/relationships/slideLayout" Target="../slideLayouts/slideLayout91.xml"/><Relationship Id="rId11" Type="http://schemas.openxmlformats.org/officeDocument/2006/relationships/slideLayout" Target="../slideLayouts/slideLayout92.xml"/><Relationship Id="rId12" Type="http://schemas.openxmlformats.org/officeDocument/2006/relationships/slideLayout" Target="../slideLayouts/slideLayout93.xml"/><Relationship Id="rId13" Type="http://schemas.openxmlformats.org/officeDocument/2006/relationships/slideLayout" Target="../slideLayouts/slideLayout94.xml"/><Relationship Id="rId14" Type="http://schemas.openxmlformats.org/officeDocument/2006/relationships/slideLayout" Target="../slideLayouts/slideLayout95.xml"/><Relationship Id="rId15" Type="http://schemas.openxmlformats.org/officeDocument/2006/relationships/slideLayout" Target="../slideLayouts/slideLayout96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image" Target="../media/image10.jpeg"/><Relationship Id="rId3" Type="http://schemas.openxmlformats.org/officeDocument/2006/relationships/slideLayout" Target="../slideLayouts/slideLayout97.xml"/><Relationship Id="rId4" Type="http://schemas.openxmlformats.org/officeDocument/2006/relationships/slideLayout" Target="../slideLayouts/slideLayout98.xml"/><Relationship Id="rId5" Type="http://schemas.openxmlformats.org/officeDocument/2006/relationships/slideLayout" Target="../slideLayouts/slideLayout99.xml"/><Relationship Id="rId6" Type="http://schemas.openxmlformats.org/officeDocument/2006/relationships/slideLayout" Target="../slideLayouts/slideLayout100.xml"/><Relationship Id="rId7" Type="http://schemas.openxmlformats.org/officeDocument/2006/relationships/slideLayout" Target="../slideLayouts/slideLayout101.xml"/><Relationship Id="rId8" Type="http://schemas.openxmlformats.org/officeDocument/2006/relationships/slideLayout" Target="../slideLayouts/slideLayout102.xml"/><Relationship Id="rId9" Type="http://schemas.openxmlformats.org/officeDocument/2006/relationships/slideLayout" Target="../slideLayouts/slideLayout103.xml"/><Relationship Id="rId10" Type="http://schemas.openxmlformats.org/officeDocument/2006/relationships/slideLayout" Target="../slideLayouts/slideLayout104.xml"/><Relationship Id="rId11" Type="http://schemas.openxmlformats.org/officeDocument/2006/relationships/slideLayout" Target="../slideLayouts/slideLayout105.xml"/><Relationship Id="rId12" Type="http://schemas.openxmlformats.org/officeDocument/2006/relationships/slideLayout" Target="../slideLayouts/slideLayout106.xml"/><Relationship Id="rId13" Type="http://schemas.openxmlformats.org/officeDocument/2006/relationships/slideLayout" Target="../slideLayouts/slideLayout107.xml"/><Relationship Id="rId14" Type="http://schemas.openxmlformats.org/officeDocument/2006/relationships/slideLayout" Target="../slideLayouts/slideLayout10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id-ID" sz="4400" spc="-1" strike="noStrike">
                <a:latin typeface="Arial"/>
              </a:rPr>
              <a:t>Click to edit the title text format</a:t>
            </a:r>
            <a:endParaRPr b="0" lang="id-ID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3200" spc="-1" strike="noStrike">
                <a:latin typeface="Arial"/>
              </a:rPr>
              <a:t>Click to edit the outline text format</a:t>
            </a:r>
            <a:endParaRPr b="0" lang="id-ID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d-ID" sz="2800" spc="-1" strike="noStrike">
                <a:latin typeface="Arial"/>
              </a:rPr>
              <a:t>Second Outline Level</a:t>
            </a:r>
            <a:endParaRPr b="0" lang="id-ID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2400" spc="-1" strike="noStrike">
                <a:latin typeface="Arial"/>
              </a:rPr>
              <a:t>Third Outline Level</a:t>
            </a:r>
            <a:endParaRPr b="0" lang="id-ID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d-ID" sz="2000" spc="-1" strike="noStrike">
                <a:latin typeface="Arial"/>
              </a:rPr>
              <a:t>Fourth Outline Level</a:t>
            </a:r>
            <a:endParaRPr b="0" lang="id-ID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2000" spc="-1" strike="noStrike">
                <a:latin typeface="Arial"/>
              </a:rPr>
              <a:t>Fifth Outline Level</a:t>
            </a:r>
            <a:endParaRPr b="0" lang="id-ID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2000" spc="-1" strike="noStrike">
                <a:latin typeface="Arial"/>
              </a:rPr>
              <a:t>Sixth Outline Level</a:t>
            </a:r>
            <a:endParaRPr b="0" lang="id-ID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2000" spc="-1" strike="noStrike">
                <a:latin typeface="Arial"/>
              </a:rPr>
              <a:t>Seventh Outline Level</a:t>
            </a:r>
            <a:endParaRPr b="0" lang="id-ID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id-ID" sz="4400" spc="-1" strike="noStrike">
                <a:latin typeface="Arial"/>
              </a:rPr>
              <a:t>Click to edit the title text format</a:t>
            </a:r>
            <a:endParaRPr b="0" lang="id-ID" sz="4400" spc="-1" strike="noStrike">
              <a:latin typeface="Arial"/>
            </a:endParaRPr>
          </a:p>
        </p:txBody>
      </p:sp>
      <p:sp>
        <p:nvSpPr>
          <p:cNvPr id="34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3200" spc="-1" strike="noStrike">
                <a:latin typeface="Arial"/>
              </a:rPr>
              <a:t>Click to edit the outline text format</a:t>
            </a:r>
            <a:endParaRPr b="0" lang="id-ID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d-ID" sz="2800" spc="-1" strike="noStrike">
                <a:latin typeface="Arial"/>
              </a:rPr>
              <a:t>Second Outline Level</a:t>
            </a:r>
            <a:endParaRPr b="0" lang="id-ID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2400" spc="-1" strike="noStrike">
                <a:latin typeface="Arial"/>
              </a:rPr>
              <a:t>Third Outline Level</a:t>
            </a:r>
            <a:endParaRPr b="0" lang="id-ID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d-ID" sz="2000" spc="-1" strike="noStrike">
                <a:latin typeface="Arial"/>
              </a:rPr>
              <a:t>Fourth Outline Level</a:t>
            </a:r>
            <a:endParaRPr b="0" lang="id-ID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2000" spc="-1" strike="noStrike">
                <a:latin typeface="Arial"/>
              </a:rPr>
              <a:t>Fifth Outline Level</a:t>
            </a:r>
            <a:endParaRPr b="0" lang="id-ID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2000" spc="-1" strike="noStrike">
                <a:latin typeface="Arial"/>
              </a:rPr>
              <a:t>Sixth Outline Level</a:t>
            </a:r>
            <a:endParaRPr b="0" lang="id-ID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2000" spc="-1" strike="noStrike">
                <a:latin typeface="Arial"/>
              </a:rPr>
              <a:t>Seventh Outline Level</a:t>
            </a:r>
            <a:endParaRPr b="0" lang="id-ID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66" r:id="rId3"/>
    <p:sldLayoutId id="2147483767" r:id="rId4"/>
    <p:sldLayoutId id="2147483768" r:id="rId5"/>
    <p:sldLayoutId id="2147483769" r:id="rId6"/>
    <p:sldLayoutId id="2147483770" r:id="rId7"/>
    <p:sldLayoutId id="2147483771" r:id="rId8"/>
    <p:sldLayoutId id="2147483772" r:id="rId9"/>
    <p:sldLayoutId id="2147483773" r:id="rId10"/>
    <p:sldLayoutId id="2147483774" r:id="rId11"/>
    <p:sldLayoutId id="2147483775" r:id="rId12"/>
    <p:sldLayoutId id="2147483776" r:id="rId13"/>
    <p:sldLayoutId id="2147483777" r:id="rId14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1" name="Picture 2" descr=""/>
          <p:cNvPicPr/>
          <p:nvPr/>
        </p:nvPicPr>
        <p:blipFill>
          <a:blip r:embed="rId3"/>
          <a:stretch/>
        </p:blipFill>
        <p:spPr>
          <a:xfrm>
            <a:off x="1403640" y="2790720"/>
            <a:ext cx="3814560" cy="1939320"/>
          </a:xfrm>
          <a:prstGeom prst="rect">
            <a:avLst/>
          </a:prstGeom>
          <a:ln>
            <a:noFill/>
          </a:ln>
        </p:spPr>
      </p:pic>
      <p:sp>
        <p:nvSpPr>
          <p:cNvPr id="38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id-ID" sz="4400" spc="-1" strike="noStrike">
                <a:latin typeface="Arial"/>
              </a:rPr>
              <a:t>Click to edit the title text format</a:t>
            </a:r>
            <a:endParaRPr b="0" lang="id-ID" sz="4400" spc="-1" strike="noStrike">
              <a:latin typeface="Arial"/>
            </a:endParaRPr>
          </a:p>
        </p:txBody>
      </p:sp>
      <p:sp>
        <p:nvSpPr>
          <p:cNvPr id="38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3200" spc="-1" strike="noStrike">
                <a:latin typeface="Arial"/>
              </a:rPr>
              <a:t>Click to edit the outline text format</a:t>
            </a:r>
            <a:endParaRPr b="0" lang="id-ID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d-ID" sz="2800" spc="-1" strike="noStrike">
                <a:latin typeface="Arial"/>
              </a:rPr>
              <a:t>Second Outline Level</a:t>
            </a:r>
            <a:endParaRPr b="0" lang="id-ID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2400" spc="-1" strike="noStrike">
                <a:latin typeface="Arial"/>
              </a:rPr>
              <a:t>Third Outline Level</a:t>
            </a:r>
            <a:endParaRPr b="0" lang="id-ID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d-ID" sz="2000" spc="-1" strike="noStrike">
                <a:latin typeface="Arial"/>
              </a:rPr>
              <a:t>Fourth Outline Level</a:t>
            </a:r>
            <a:endParaRPr b="0" lang="id-ID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2000" spc="-1" strike="noStrike">
                <a:latin typeface="Arial"/>
              </a:rPr>
              <a:t>Fifth Outline Level</a:t>
            </a:r>
            <a:endParaRPr b="0" lang="id-ID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2000" spc="-1" strike="noStrike">
                <a:latin typeface="Arial"/>
              </a:rPr>
              <a:t>Sixth Outline Level</a:t>
            </a:r>
            <a:endParaRPr b="0" lang="id-ID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2000" spc="-1" strike="noStrike">
                <a:latin typeface="Arial"/>
              </a:rPr>
              <a:t>Seventh Outline Level</a:t>
            </a:r>
            <a:endParaRPr b="0" lang="id-ID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79" r:id="rId4"/>
    <p:sldLayoutId id="2147483780" r:id="rId5"/>
    <p:sldLayoutId id="2147483781" r:id="rId6"/>
    <p:sldLayoutId id="2147483782" r:id="rId7"/>
    <p:sldLayoutId id="2147483783" r:id="rId8"/>
    <p:sldLayoutId id="2147483784" r:id="rId9"/>
    <p:sldLayoutId id="2147483785" r:id="rId10"/>
    <p:sldLayoutId id="2147483786" r:id="rId11"/>
    <p:sldLayoutId id="2147483787" r:id="rId12"/>
    <p:sldLayoutId id="2147483788" r:id="rId13"/>
    <p:sldLayoutId id="2147483789" r:id="rId14"/>
    <p:sldLayoutId id="2147483790" r:id="rId15"/>
  </p:sldLayoutIdLst>
</p:sldMaster>
</file>

<file path=ppt/slideMasters/slideMaster1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id-ID" sz="4400" spc="-1" strike="noStrike">
                <a:latin typeface="Arial"/>
              </a:rPr>
              <a:t>Click to edit the title text format</a:t>
            </a:r>
            <a:endParaRPr b="0" lang="id-ID" sz="4400" spc="-1" strike="noStrike">
              <a:latin typeface="Arial"/>
            </a:endParaRPr>
          </a:p>
        </p:txBody>
      </p:sp>
      <p:sp>
        <p:nvSpPr>
          <p:cNvPr id="42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3200" spc="-1" strike="noStrike">
                <a:latin typeface="Arial"/>
              </a:rPr>
              <a:t>Click to edit the outline text format</a:t>
            </a:r>
            <a:endParaRPr b="0" lang="id-ID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d-ID" sz="2800" spc="-1" strike="noStrike">
                <a:latin typeface="Arial"/>
              </a:rPr>
              <a:t>Second Outline Level</a:t>
            </a:r>
            <a:endParaRPr b="0" lang="id-ID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2400" spc="-1" strike="noStrike">
                <a:latin typeface="Arial"/>
              </a:rPr>
              <a:t>Third Outline Level</a:t>
            </a:r>
            <a:endParaRPr b="0" lang="id-ID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d-ID" sz="2000" spc="-1" strike="noStrike">
                <a:latin typeface="Arial"/>
              </a:rPr>
              <a:t>Fourth Outline Level</a:t>
            </a:r>
            <a:endParaRPr b="0" lang="id-ID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2000" spc="-1" strike="noStrike">
                <a:latin typeface="Arial"/>
              </a:rPr>
              <a:t>Fifth Outline Level</a:t>
            </a:r>
            <a:endParaRPr b="0" lang="id-ID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2000" spc="-1" strike="noStrike">
                <a:latin typeface="Arial"/>
              </a:rPr>
              <a:t>Sixth Outline Level</a:t>
            </a:r>
            <a:endParaRPr b="0" lang="id-ID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2000" spc="-1" strike="noStrike">
                <a:latin typeface="Arial"/>
              </a:rPr>
              <a:t>Seventh Outline Level</a:t>
            </a:r>
            <a:endParaRPr b="0" lang="id-ID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  <p:sldLayoutId id="2147483801" r:id="rId12"/>
    <p:sldLayoutId id="2147483802" r:id="rId13"/>
    <p:sldLayoutId id="2147483803" r:id="rId14"/>
  </p:sldLayoutIdLst>
</p:sldMaster>
</file>

<file path=ppt/slideMasters/slideMaster1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id-ID" sz="4400" spc="-1" strike="noStrike">
                <a:latin typeface="Arial"/>
              </a:rPr>
              <a:t>Click to edit the title text format</a:t>
            </a:r>
            <a:endParaRPr b="0" lang="id-ID" sz="4400" spc="-1" strike="noStrike">
              <a:latin typeface="Arial"/>
            </a:endParaRPr>
          </a:p>
        </p:txBody>
      </p:sp>
      <p:sp>
        <p:nvSpPr>
          <p:cNvPr id="45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3200" spc="-1" strike="noStrike">
                <a:latin typeface="Arial"/>
              </a:rPr>
              <a:t>Click to edit the outline text format</a:t>
            </a:r>
            <a:endParaRPr b="0" lang="id-ID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d-ID" sz="2800" spc="-1" strike="noStrike">
                <a:latin typeface="Arial"/>
              </a:rPr>
              <a:t>Second Outline Level</a:t>
            </a:r>
            <a:endParaRPr b="0" lang="id-ID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2400" spc="-1" strike="noStrike">
                <a:latin typeface="Arial"/>
              </a:rPr>
              <a:t>Third Outline Level</a:t>
            </a:r>
            <a:endParaRPr b="0" lang="id-ID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d-ID" sz="2000" spc="-1" strike="noStrike">
                <a:latin typeface="Arial"/>
              </a:rPr>
              <a:t>Fourth Outline Level</a:t>
            </a:r>
            <a:endParaRPr b="0" lang="id-ID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2000" spc="-1" strike="noStrike">
                <a:latin typeface="Arial"/>
              </a:rPr>
              <a:t>Fifth Outline Level</a:t>
            </a:r>
            <a:endParaRPr b="0" lang="id-ID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2000" spc="-1" strike="noStrike">
                <a:latin typeface="Arial"/>
              </a:rPr>
              <a:t>Sixth Outline Level</a:t>
            </a:r>
            <a:endParaRPr b="0" lang="id-ID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2000" spc="-1" strike="noStrike">
                <a:latin typeface="Arial"/>
              </a:rPr>
              <a:t>Seventh Outline Level</a:t>
            </a:r>
            <a:endParaRPr b="0" lang="id-ID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05" r:id="rId3"/>
    <p:sldLayoutId id="2147483806" r:id="rId4"/>
    <p:sldLayoutId id="2147483807" r:id="rId5"/>
    <p:sldLayoutId id="2147483808" r:id="rId6"/>
    <p:sldLayoutId id="2147483809" r:id="rId7"/>
    <p:sldLayoutId id="2147483810" r:id="rId8"/>
    <p:sldLayoutId id="2147483811" r:id="rId9"/>
    <p:sldLayoutId id="2147483812" r:id="rId10"/>
    <p:sldLayoutId id="2147483813" r:id="rId11"/>
    <p:sldLayoutId id="2147483814" r:id="rId12"/>
    <p:sldLayoutId id="2147483815" r:id="rId13"/>
    <p:sldLayoutId id="2147483816" r:id="rId14"/>
  </p:sldLayoutIdLst>
</p:sldMaster>
</file>

<file path=ppt/slideMasters/slideMaster1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id-ID" sz="4400" spc="-1" strike="noStrike">
                <a:latin typeface="Arial"/>
              </a:rPr>
              <a:t>Click to edit the title text format</a:t>
            </a:r>
            <a:endParaRPr b="0" lang="id-ID" sz="4400" spc="-1" strike="noStrike">
              <a:latin typeface="Arial"/>
            </a:endParaRPr>
          </a:p>
        </p:txBody>
      </p:sp>
      <p:sp>
        <p:nvSpPr>
          <p:cNvPr id="49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3200" spc="-1" strike="noStrike">
                <a:latin typeface="Arial"/>
              </a:rPr>
              <a:t>Click to edit the outline text format</a:t>
            </a:r>
            <a:endParaRPr b="0" lang="id-ID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d-ID" sz="2800" spc="-1" strike="noStrike">
                <a:latin typeface="Arial"/>
              </a:rPr>
              <a:t>Second Outline Level</a:t>
            </a:r>
            <a:endParaRPr b="0" lang="id-ID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2400" spc="-1" strike="noStrike">
                <a:latin typeface="Arial"/>
              </a:rPr>
              <a:t>Third Outline Level</a:t>
            </a:r>
            <a:endParaRPr b="0" lang="id-ID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d-ID" sz="2000" spc="-1" strike="noStrike">
                <a:latin typeface="Arial"/>
              </a:rPr>
              <a:t>Fourth Outline Level</a:t>
            </a:r>
            <a:endParaRPr b="0" lang="id-ID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2000" spc="-1" strike="noStrike">
                <a:latin typeface="Arial"/>
              </a:rPr>
              <a:t>Fifth Outline Level</a:t>
            </a:r>
            <a:endParaRPr b="0" lang="id-ID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2000" spc="-1" strike="noStrike">
                <a:latin typeface="Arial"/>
              </a:rPr>
              <a:t>Sixth Outline Level</a:t>
            </a:r>
            <a:endParaRPr b="0" lang="id-ID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2000" spc="-1" strike="noStrike">
                <a:latin typeface="Arial"/>
              </a:rPr>
              <a:t>Seventh Outline Level</a:t>
            </a:r>
            <a:endParaRPr b="0" lang="id-ID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18" r:id="rId3"/>
    <p:sldLayoutId id="2147483819" r:id="rId4"/>
    <p:sldLayoutId id="2147483820" r:id="rId5"/>
    <p:sldLayoutId id="2147483821" r:id="rId6"/>
    <p:sldLayoutId id="2147483822" r:id="rId7"/>
    <p:sldLayoutId id="2147483823" r:id="rId8"/>
    <p:sldLayoutId id="2147483824" r:id="rId9"/>
    <p:sldLayoutId id="2147483825" r:id="rId10"/>
    <p:sldLayoutId id="2147483826" r:id="rId11"/>
    <p:sldLayoutId id="2147483827" r:id="rId12"/>
    <p:sldLayoutId id="2147483828" r:id="rId13"/>
    <p:sldLayoutId id="2147483829" r:id="rId14"/>
  </p:sldLayoutIdLst>
</p:sldMaster>
</file>

<file path=ppt/slideMasters/slideMaster1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CustomShape 1"/>
          <p:cNvSpPr/>
          <p:nvPr/>
        </p:nvSpPr>
        <p:spPr>
          <a:xfrm rot="2700000">
            <a:off x="1947240" y="993240"/>
            <a:ext cx="3186720" cy="3186720"/>
          </a:xfrm>
          <a:prstGeom prst="frame">
            <a:avLst>
              <a:gd name="adj1" fmla="val 180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35" name="CustomShape 2"/>
          <p:cNvSpPr/>
          <p:nvPr/>
        </p:nvSpPr>
        <p:spPr>
          <a:xfrm rot="10800000">
            <a:off x="8066880" y="12791520"/>
            <a:ext cx="1431000" cy="2266200"/>
          </a:xfrm>
          <a:prstGeom prst="chevron">
            <a:avLst>
              <a:gd name="adj" fmla="val 8089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36" name="PlaceHolder 3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id-ID" sz="4400" spc="-1" strike="noStrike">
                <a:latin typeface="Arial"/>
              </a:rPr>
              <a:t>Click to edit the title text format</a:t>
            </a:r>
            <a:endParaRPr b="0" lang="id-ID" sz="4400" spc="-1" strike="noStrike">
              <a:latin typeface="Arial"/>
            </a:endParaRPr>
          </a:p>
        </p:txBody>
      </p:sp>
      <p:sp>
        <p:nvSpPr>
          <p:cNvPr id="537" name="PlaceHolder 4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3200" spc="-1" strike="noStrike">
                <a:latin typeface="Arial"/>
              </a:rPr>
              <a:t>Click to edit the outline text format</a:t>
            </a:r>
            <a:endParaRPr b="0" lang="id-ID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d-ID" sz="2800" spc="-1" strike="noStrike">
                <a:latin typeface="Arial"/>
              </a:rPr>
              <a:t>Second Outline Level</a:t>
            </a:r>
            <a:endParaRPr b="0" lang="id-ID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2400" spc="-1" strike="noStrike">
                <a:latin typeface="Arial"/>
              </a:rPr>
              <a:t>Third Outline Level</a:t>
            </a:r>
            <a:endParaRPr b="0" lang="id-ID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d-ID" sz="2000" spc="-1" strike="noStrike">
                <a:latin typeface="Arial"/>
              </a:rPr>
              <a:t>Fourth Outline Level</a:t>
            </a:r>
            <a:endParaRPr b="0" lang="id-ID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2000" spc="-1" strike="noStrike">
                <a:latin typeface="Arial"/>
              </a:rPr>
              <a:t>Fifth Outline Level</a:t>
            </a:r>
            <a:endParaRPr b="0" lang="id-ID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2000" spc="-1" strike="noStrike">
                <a:latin typeface="Arial"/>
              </a:rPr>
              <a:t>Sixth Outline Level</a:t>
            </a:r>
            <a:endParaRPr b="0" lang="id-ID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2000" spc="-1" strike="noStrike">
                <a:latin typeface="Arial"/>
              </a:rPr>
              <a:t>Seventh Outline Level</a:t>
            </a:r>
            <a:endParaRPr b="0" lang="id-ID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31" r:id="rId3"/>
    <p:sldLayoutId id="2147483832" r:id="rId4"/>
    <p:sldLayoutId id="2147483833" r:id="rId5"/>
    <p:sldLayoutId id="2147483834" r:id="rId6"/>
    <p:sldLayoutId id="2147483835" r:id="rId7"/>
    <p:sldLayoutId id="2147483836" r:id="rId8"/>
    <p:sldLayoutId id="2147483837" r:id="rId9"/>
    <p:sldLayoutId id="2147483838" r:id="rId10"/>
    <p:sldLayoutId id="2147483839" r:id="rId11"/>
    <p:sldLayoutId id="2147483840" r:id="rId12"/>
    <p:sldLayoutId id="2147483841" r:id="rId13"/>
    <p:sldLayoutId id="2147483842" r:id="rId14"/>
  </p:sldLayoutIdLst>
</p:sldMaster>
</file>

<file path=ppt/slideMasters/slideMaster1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id-ID" sz="4400" spc="-1" strike="noStrike">
                <a:latin typeface="Arial"/>
              </a:rPr>
              <a:t>Click to edit the title text format</a:t>
            </a:r>
            <a:endParaRPr b="0" lang="id-ID" sz="4400" spc="-1" strike="noStrike">
              <a:latin typeface="Arial"/>
            </a:endParaRPr>
          </a:p>
        </p:txBody>
      </p:sp>
      <p:sp>
        <p:nvSpPr>
          <p:cNvPr id="57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3200" spc="-1" strike="noStrike">
                <a:latin typeface="Arial"/>
              </a:rPr>
              <a:t>Click to edit the outline text format</a:t>
            </a:r>
            <a:endParaRPr b="0" lang="id-ID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d-ID" sz="2800" spc="-1" strike="noStrike">
                <a:latin typeface="Arial"/>
              </a:rPr>
              <a:t>Second Outline Level</a:t>
            </a:r>
            <a:endParaRPr b="0" lang="id-ID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2400" spc="-1" strike="noStrike">
                <a:latin typeface="Arial"/>
              </a:rPr>
              <a:t>Third Outline Level</a:t>
            </a:r>
            <a:endParaRPr b="0" lang="id-ID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d-ID" sz="2000" spc="-1" strike="noStrike">
                <a:latin typeface="Arial"/>
              </a:rPr>
              <a:t>Fourth Outline Level</a:t>
            </a:r>
            <a:endParaRPr b="0" lang="id-ID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2000" spc="-1" strike="noStrike">
                <a:latin typeface="Arial"/>
              </a:rPr>
              <a:t>Fifth Outline Level</a:t>
            </a:r>
            <a:endParaRPr b="0" lang="id-ID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2000" spc="-1" strike="noStrike">
                <a:latin typeface="Arial"/>
              </a:rPr>
              <a:t>Sixth Outline Level</a:t>
            </a:r>
            <a:endParaRPr b="0" lang="id-ID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2000" spc="-1" strike="noStrike">
                <a:latin typeface="Arial"/>
              </a:rPr>
              <a:t>Seventh Outline Level</a:t>
            </a:r>
            <a:endParaRPr b="0" lang="id-ID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44" r:id="rId3"/>
    <p:sldLayoutId id="2147483845" r:id="rId4"/>
    <p:sldLayoutId id="2147483846" r:id="rId5"/>
    <p:sldLayoutId id="2147483847" r:id="rId6"/>
    <p:sldLayoutId id="2147483848" r:id="rId7"/>
    <p:sldLayoutId id="2147483849" r:id="rId8"/>
    <p:sldLayoutId id="2147483850" r:id="rId9"/>
    <p:sldLayoutId id="2147483851" r:id="rId10"/>
    <p:sldLayoutId id="2147483852" r:id="rId11"/>
    <p:sldLayoutId id="2147483853" r:id="rId12"/>
    <p:sldLayoutId id="2147483854" r:id="rId13"/>
    <p:sldLayoutId id="2147483855" r:id="rId14"/>
  </p:sldLayoutIdLst>
</p:sldMaster>
</file>

<file path=ppt/slideMasters/slideMaster1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id-ID" sz="4400" spc="-1" strike="noStrike">
                <a:latin typeface="Arial"/>
              </a:rPr>
              <a:t>Click to edit the title text format</a:t>
            </a:r>
            <a:endParaRPr b="0" lang="id-ID" sz="4400" spc="-1" strike="noStrike">
              <a:latin typeface="Arial"/>
            </a:endParaRPr>
          </a:p>
        </p:txBody>
      </p:sp>
      <p:sp>
        <p:nvSpPr>
          <p:cNvPr id="61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3200" spc="-1" strike="noStrike">
                <a:latin typeface="Arial"/>
              </a:rPr>
              <a:t>Click to edit the outline text format</a:t>
            </a:r>
            <a:endParaRPr b="0" lang="id-ID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d-ID" sz="2800" spc="-1" strike="noStrike">
                <a:latin typeface="Arial"/>
              </a:rPr>
              <a:t>Second Outline Level</a:t>
            </a:r>
            <a:endParaRPr b="0" lang="id-ID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2400" spc="-1" strike="noStrike">
                <a:latin typeface="Arial"/>
              </a:rPr>
              <a:t>Third Outline Level</a:t>
            </a:r>
            <a:endParaRPr b="0" lang="id-ID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d-ID" sz="2000" spc="-1" strike="noStrike">
                <a:latin typeface="Arial"/>
              </a:rPr>
              <a:t>Fourth Outline Level</a:t>
            </a:r>
            <a:endParaRPr b="0" lang="id-ID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2000" spc="-1" strike="noStrike">
                <a:latin typeface="Arial"/>
              </a:rPr>
              <a:t>Fifth Outline Level</a:t>
            </a:r>
            <a:endParaRPr b="0" lang="id-ID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2000" spc="-1" strike="noStrike">
                <a:latin typeface="Arial"/>
              </a:rPr>
              <a:t>Sixth Outline Level</a:t>
            </a:r>
            <a:endParaRPr b="0" lang="id-ID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2000" spc="-1" strike="noStrike">
                <a:latin typeface="Arial"/>
              </a:rPr>
              <a:t>Seventh Outline Level</a:t>
            </a:r>
            <a:endParaRPr b="0" lang="id-ID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57" r:id="rId3"/>
    <p:sldLayoutId id="2147483858" r:id="rId4"/>
    <p:sldLayoutId id="2147483859" r:id="rId5"/>
    <p:sldLayoutId id="2147483860" r:id="rId6"/>
    <p:sldLayoutId id="2147483861" r:id="rId7"/>
    <p:sldLayoutId id="2147483862" r:id="rId8"/>
    <p:sldLayoutId id="2147483863" r:id="rId9"/>
    <p:sldLayoutId id="2147483864" r:id="rId10"/>
    <p:sldLayoutId id="2147483865" r:id="rId11"/>
    <p:sldLayoutId id="2147483866" r:id="rId12"/>
    <p:sldLayoutId id="2147483867" r:id="rId13"/>
    <p:sldLayoutId id="2147483868" r:id="rId14"/>
  </p:sldLayoutIdLst>
</p:sldMaster>
</file>

<file path=ppt/slideMasters/slideMaster1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CustomShape 1"/>
          <p:cNvSpPr/>
          <p:nvPr/>
        </p:nvSpPr>
        <p:spPr>
          <a:xfrm>
            <a:off x="353880" y="1131480"/>
            <a:ext cx="2847960" cy="3647520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51" name="CustomShape 2"/>
          <p:cNvSpPr/>
          <p:nvPr/>
        </p:nvSpPr>
        <p:spPr>
          <a:xfrm>
            <a:off x="532080" y="1347480"/>
            <a:ext cx="106560" cy="323856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52" name="CustomShape 3"/>
          <p:cNvSpPr/>
          <p:nvPr/>
        </p:nvSpPr>
        <p:spPr>
          <a:xfrm rot="5400000">
            <a:off x="2594520" y="1238040"/>
            <a:ext cx="500400" cy="500400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53" name="PlaceHolder 4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id-ID" sz="4400" spc="-1" strike="noStrike">
                <a:latin typeface="Arial"/>
              </a:rPr>
              <a:t>Click to edit the title text format</a:t>
            </a:r>
            <a:endParaRPr b="0" lang="id-ID" sz="4400" spc="-1" strike="noStrike">
              <a:latin typeface="Arial"/>
            </a:endParaRPr>
          </a:p>
        </p:txBody>
      </p:sp>
      <p:sp>
        <p:nvSpPr>
          <p:cNvPr id="654" name="PlaceHolder 5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3200" spc="-1" strike="noStrike">
                <a:latin typeface="Arial"/>
              </a:rPr>
              <a:t>Click to edit the outline text format</a:t>
            </a:r>
            <a:endParaRPr b="0" lang="id-ID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d-ID" sz="2800" spc="-1" strike="noStrike">
                <a:latin typeface="Arial"/>
              </a:rPr>
              <a:t>Second Outline Level</a:t>
            </a:r>
            <a:endParaRPr b="0" lang="id-ID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2400" spc="-1" strike="noStrike">
                <a:latin typeface="Arial"/>
              </a:rPr>
              <a:t>Third Outline Level</a:t>
            </a:r>
            <a:endParaRPr b="0" lang="id-ID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d-ID" sz="2000" spc="-1" strike="noStrike">
                <a:latin typeface="Arial"/>
              </a:rPr>
              <a:t>Fourth Outline Level</a:t>
            </a:r>
            <a:endParaRPr b="0" lang="id-ID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2000" spc="-1" strike="noStrike">
                <a:latin typeface="Arial"/>
              </a:rPr>
              <a:t>Fifth Outline Level</a:t>
            </a:r>
            <a:endParaRPr b="0" lang="id-ID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2000" spc="-1" strike="noStrike">
                <a:latin typeface="Arial"/>
              </a:rPr>
              <a:t>Sixth Outline Level</a:t>
            </a:r>
            <a:endParaRPr b="0" lang="id-ID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2000" spc="-1" strike="noStrike">
                <a:latin typeface="Arial"/>
              </a:rPr>
              <a:t>Seventh Outline Level</a:t>
            </a:r>
            <a:endParaRPr b="0" lang="id-ID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70" r:id="rId2"/>
    <p:sldLayoutId id="2147483871" r:id="rId3"/>
    <p:sldLayoutId id="2147483872" r:id="rId4"/>
    <p:sldLayoutId id="2147483873" r:id="rId5"/>
    <p:sldLayoutId id="2147483874" r:id="rId6"/>
    <p:sldLayoutId id="2147483875" r:id="rId7"/>
    <p:sldLayoutId id="2147483876" r:id="rId8"/>
    <p:sldLayoutId id="2147483877" r:id="rId9"/>
    <p:sldLayoutId id="2147483878" r:id="rId10"/>
    <p:sldLayoutId id="2147483879" r:id="rId11"/>
    <p:sldLayoutId id="2147483880" r:id="rId12"/>
    <p:sldLayoutId id="2147483881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id-ID" sz="4400" spc="-1" strike="noStrike">
                <a:latin typeface="Arial"/>
              </a:rPr>
              <a:t>Click to edit the title text format</a:t>
            </a:r>
            <a:endParaRPr b="0" lang="id-ID" sz="4400" spc="-1" strike="noStrike"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3200" spc="-1" strike="noStrike">
                <a:latin typeface="Arial"/>
              </a:rPr>
              <a:t>Click to edit the outline text format</a:t>
            </a:r>
            <a:endParaRPr b="0" lang="id-ID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d-ID" sz="2800" spc="-1" strike="noStrike">
                <a:latin typeface="Arial"/>
              </a:rPr>
              <a:t>Second Outline Level</a:t>
            </a:r>
            <a:endParaRPr b="0" lang="id-ID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2400" spc="-1" strike="noStrike">
                <a:latin typeface="Arial"/>
              </a:rPr>
              <a:t>Third Outline Level</a:t>
            </a:r>
            <a:endParaRPr b="0" lang="id-ID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d-ID" sz="2000" spc="-1" strike="noStrike">
                <a:latin typeface="Arial"/>
              </a:rPr>
              <a:t>Fourth Outline Level</a:t>
            </a:r>
            <a:endParaRPr b="0" lang="id-ID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2000" spc="-1" strike="noStrike">
                <a:latin typeface="Arial"/>
              </a:rPr>
              <a:t>Fifth Outline Level</a:t>
            </a:r>
            <a:endParaRPr b="0" lang="id-ID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2000" spc="-1" strike="noStrike">
                <a:latin typeface="Arial"/>
              </a:rPr>
              <a:t>Sixth Outline Level</a:t>
            </a:r>
            <a:endParaRPr b="0" lang="id-ID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2000" spc="-1" strike="noStrike">
                <a:latin typeface="Arial"/>
              </a:rPr>
              <a:t>Seventh Outline Level</a:t>
            </a:r>
            <a:endParaRPr b="0" lang="id-ID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id-ID" sz="4400" spc="-1" strike="noStrike">
                <a:latin typeface="Arial"/>
              </a:rPr>
              <a:t>Click to edit the title text format</a:t>
            </a:r>
            <a:endParaRPr b="0" lang="id-ID" sz="4400" spc="-1" strike="noStrike"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3200" spc="-1" strike="noStrike">
                <a:latin typeface="Arial"/>
              </a:rPr>
              <a:t>Click to edit the outline text format</a:t>
            </a:r>
            <a:endParaRPr b="0" lang="id-ID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d-ID" sz="2800" spc="-1" strike="noStrike">
                <a:latin typeface="Arial"/>
              </a:rPr>
              <a:t>Second Outline Level</a:t>
            </a:r>
            <a:endParaRPr b="0" lang="id-ID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2400" spc="-1" strike="noStrike">
                <a:latin typeface="Arial"/>
              </a:rPr>
              <a:t>Third Outline Level</a:t>
            </a:r>
            <a:endParaRPr b="0" lang="id-ID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d-ID" sz="2000" spc="-1" strike="noStrike">
                <a:latin typeface="Arial"/>
              </a:rPr>
              <a:t>Fourth Outline Level</a:t>
            </a:r>
            <a:endParaRPr b="0" lang="id-ID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2000" spc="-1" strike="noStrike">
                <a:latin typeface="Arial"/>
              </a:rPr>
              <a:t>Fifth Outline Level</a:t>
            </a:r>
            <a:endParaRPr b="0" lang="id-ID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2000" spc="-1" strike="noStrike">
                <a:latin typeface="Arial"/>
              </a:rPr>
              <a:t>Sixth Outline Level</a:t>
            </a:r>
            <a:endParaRPr b="0" lang="id-ID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2000" spc="-1" strike="noStrike">
                <a:latin typeface="Arial"/>
              </a:rPr>
              <a:t>Seventh Outline Level</a:t>
            </a:r>
            <a:endParaRPr b="0" lang="id-ID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id-ID" sz="4400" spc="-1" strike="noStrike">
                <a:latin typeface="Arial"/>
              </a:rPr>
              <a:t>Click to edit the title text format</a:t>
            </a:r>
            <a:endParaRPr b="0" lang="id-ID" sz="4400" spc="-1" strike="noStrike">
              <a:latin typeface="Aria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3200" spc="-1" strike="noStrike">
                <a:latin typeface="Arial"/>
              </a:rPr>
              <a:t>Click to edit the outline text format</a:t>
            </a:r>
            <a:endParaRPr b="0" lang="id-ID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d-ID" sz="2800" spc="-1" strike="noStrike">
                <a:latin typeface="Arial"/>
              </a:rPr>
              <a:t>Second Outline Level</a:t>
            </a:r>
            <a:endParaRPr b="0" lang="id-ID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2400" spc="-1" strike="noStrike">
                <a:latin typeface="Arial"/>
              </a:rPr>
              <a:t>Third Outline Level</a:t>
            </a:r>
            <a:endParaRPr b="0" lang="id-ID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d-ID" sz="2000" spc="-1" strike="noStrike">
                <a:latin typeface="Arial"/>
              </a:rPr>
              <a:t>Fourth Outline Level</a:t>
            </a:r>
            <a:endParaRPr b="0" lang="id-ID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2000" spc="-1" strike="noStrike">
                <a:latin typeface="Arial"/>
              </a:rPr>
              <a:t>Fifth Outline Level</a:t>
            </a:r>
            <a:endParaRPr b="0" lang="id-ID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2000" spc="-1" strike="noStrike">
                <a:latin typeface="Arial"/>
              </a:rPr>
              <a:t>Sixth Outline Level</a:t>
            </a:r>
            <a:endParaRPr b="0" lang="id-ID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2000" spc="-1" strike="noStrike">
                <a:latin typeface="Arial"/>
              </a:rPr>
              <a:t>Seventh Outline Level</a:t>
            </a:r>
            <a:endParaRPr b="0" lang="id-ID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id-ID" sz="4400" spc="-1" strike="noStrike">
                <a:latin typeface="Arial"/>
              </a:rPr>
              <a:t>Click to edit the title text format</a:t>
            </a:r>
            <a:endParaRPr b="0" lang="id-ID" sz="4400" spc="-1" strike="noStrike">
              <a:latin typeface="Arial"/>
            </a:endParaRPr>
          </a:p>
        </p:txBody>
      </p:sp>
      <p:sp>
        <p:nvSpPr>
          <p:cNvPr id="15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3200" spc="-1" strike="noStrike">
                <a:latin typeface="Arial"/>
              </a:rPr>
              <a:t>Click to edit the outline text format</a:t>
            </a:r>
            <a:endParaRPr b="0" lang="id-ID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d-ID" sz="2800" spc="-1" strike="noStrike">
                <a:latin typeface="Arial"/>
              </a:rPr>
              <a:t>Second Outline Level</a:t>
            </a:r>
            <a:endParaRPr b="0" lang="id-ID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2400" spc="-1" strike="noStrike">
                <a:latin typeface="Arial"/>
              </a:rPr>
              <a:t>Third Outline Level</a:t>
            </a:r>
            <a:endParaRPr b="0" lang="id-ID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d-ID" sz="2000" spc="-1" strike="noStrike">
                <a:latin typeface="Arial"/>
              </a:rPr>
              <a:t>Fourth Outline Level</a:t>
            </a:r>
            <a:endParaRPr b="0" lang="id-ID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2000" spc="-1" strike="noStrike">
                <a:latin typeface="Arial"/>
              </a:rPr>
              <a:t>Fifth Outline Level</a:t>
            </a:r>
            <a:endParaRPr b="0" lang="id-ID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2000" spc="-1" strike="noStrike">
                <a:latin typeface="Arial"/>
              </a:rPr>
              <a:t>Sixth Outline Level</a:t>
            </a:r>
            <a:endParaRPr b="0" lang="id-ID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2000" spc="-1" strike="noStrike">
                <a:latin typeface="Arial"/>
              </a:rPr>
              <a:t>Seventh Outline Level</a:t>
            </a:r>
            <a:endParaRPr b="0" lang="id-ID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  <p:sldLayoutId id="2147483712" r:id="rId14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id-ID" sz="4400" spc="-1" strike="noStrike">
                <a:latin typeface="Arial"/>
              </a:rPr>
              <a:t>Click to edit the title text format</a:t>
            </a:r>
            <a:endParaRPr b="0" lang="id-ID" sz="4400" spc="-1" strike="noStrike">
              <a:latin typeface="Arial"/>
            </a:endParaRPr>
          </a:p>
        </p:txBody>
      </p:sp>
      <p:sp>
        <p:nvSpPr>
          <p:cNvPr id="19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3200" spc="-1" strike="noStrike">
                <a:latin typeface="Arial"/>
              </a:rPr>
              <a:t>Click to edit the outline text format</a:t>
            </a:r>
            <a:endParaRPr b="0" lang="id-ID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d-ID" sz="2800" spc="-1" strike="noStrike">
                <a:latin typeface="Arial"/>
              </a:rPr>
              <a:t>Second Outline Level</a:t>
            </a:r>
            <a:endParaRPr b="0" lang="id-ID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2400" spc="-1" strike="noStrike">
                <a:latin typeface="Arial"/>
              </a:rPr>
              <a:t>Third Outline Level</a:t>
            </a:r>
            <a:endParaRPr b="0" lang="id-ID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d-ID" sz="2000" spc="-1" strike="noStrike">
                <a:latin typeface="Arial"/>
              </a:rPr>
              <a:t>Fourth Outline Level</a:t>
            </a:r>
            <a:endParaRPr b="0" lang="id-ID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2000" spc="-1" strike="noStrike">
                <a:latin typeface="Arial"/>
              </a:rPr>
              <a:t>Fifth Outline Level</a:t>
            </a:r>
            <a:endParaRPr b="0" lang="id-ID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2000" spc="-1" strike="noStrike">
                <a:latin typeface="Arial"/>
              </a:rPr>
              <a:t>Sixth Outline Level</a:t>
            </a:r>
            <a:endParaRPr b="0" lang="id-ID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2000" spc="-1" strike="noStrike">
                <a:latin typeface="Arial"/>
              </a:rPr>
              <a:t>Seventh Outline Level</a:t>
            </a:r>
            <a:endParaRPr b="0" lang="id-ID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  <p:sldLayoutId id="2147483723" r:id="rId12"/>
    <p:sldLayoutId id="2147483724" r:id="rId13"/>
    <p:sldLayoutId id="2147483725" r:id="rId14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id-ID" sz="4400" spc="-1" strike="noStrike">
                <a:latin typeface="Arial"/>
              </a:rPr>
              <a:t>Click to edit the title text format</a:t>
            </a:r>
            <a:endParaRPr b="0" lang="id-ID" sz="4400" spc="-1" strike="noStrike">
              <a:latin typeface="Arial"/>
            </a:endParaRPr>
          </a:p>
        </p:txBody>
      </p:sp>
      <p:sp>
        <p:nvSpPr>
          <p:cNvPr id="22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3200" spc="-1" strike="noStrike">
                <a:latin typeface="Arial"/>
              </a:rPr>
              <a:t>Click to edit the outline text format</a:t>
            </a:r>
            <a:endParaRPr b="0" lang="id-ID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d-ID" sz="2800" spc="-1" strike="noStrike">
                <a:latin typeface="Arial"/>
              </a:rPr>
              <a:t>Second Outline Level</a:t>
            </a:r>
            <a:endParaRPr b="0" lang="id-ID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2400" spc="-1" strike="noStrike">
                <a:latin typeface="Arial"/>
              </a:rPr>
              <a:t>Third Outline Level</a:t>
            </a:r>
            <a:endParaRPr b="0" lang="id-ID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d-ID" sz="2000" spc="-1" strike="noStrike">
                <a:latin typeface="Arial"/>
              </a:rPr>
              <a:t>Fourth Outline Level</a:t>
            </a:r>
            <a:endParaRPr b="0" lang="id-ID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2000" spc="-1" strike="noStrike">
                <a:latin typeface="Arial"/>
              </a:rPr>
              <a:t>Fifth Outline Level</a:t>
            </a:r>
            <a:endParaRPr b="0" lang="id-ID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2000" spc="-1" strike="noStrike">
                <a:latin typeface="Arial"/>
              </a:rPr>
              <a:t>Sixth Outline Level</a:t>
            </a:r>
            <a:endParaRPr b="0" lang="id-ID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2000" spc="-1" strike="noStrike">
                <a:latin typeface="Arial"/>
              </a:rPr>
              <a:t>Seventh Outline Level</a:t>
            </a:r>
            <a:endParaRPr b="0" lang="id-ID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  <p:sldLayoutId id="2147483736" r:id="rId12"/>
    <p:sldLayoutId id="2147483737" r:id="rId13"/>
    <p:sldLayoutId id="2147483738" r:id="rId14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Picture 3" descr=""/>
          <p:cNvPicPr/>
          <p:nvPr/>
        </p:nvPicPr>
        <p:blipFill>
          <a:blip r:embed="rId3"/>
          <a:stretch/>
        </p:blipFill>
        <p:spPr>
          <a:xfrm>
            <a:off x="3054240" y="1489320"/>
            <a:ext cx="3033720" cy="3024720"/>
          </a:xfrm>
          <a:prstGeom prst="rect">
            <a:avLst/>
          </a:prstGeom>
          <a:ln>
            <a:noFill/>
          </a:ln>
        </p:spPr>
      </p:pic>
      <p:sp>
        <p:nvSpPr>
          <p:cNvPr id="26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id-ID" sz="4400" spc="-1" strike="noStrike">
                <a:latin typeface="Arial"/>
              </a:rPr>
              <a:t>Click to edit the title text format</a:t>
            </a:r>
            <a:endParaRPr b="0" lang="id-ID" sz="4400" spc="-1" strike="noStrike">
              <a:latin typeface="Arial"/>
            </a:endParaRPr>
          </a:p>
        </p:txBody>
      </p:sp>
      <p:sp>
        <p:nvSpPr>
          <p:cNvPr id="26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3200" spc="-1" strike="noStrike">
                <a:latin typeface="Arial"/>
              </a:rPr>
              <a:t>Click to edit the outline text format</a:t>
            </a:r>
            <a:endParaRPr b="0" lang="id-ID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d-ID" sz="2800" spc="-1" strike="noStrike">
                <a:latin typeface="Arial"/>
              </a:rPr>
              <a:t>Second Outline Level</a:t>
            </a:r>
            <a:endParaRPr b="0" lang="id-ID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2400" spc="-1" strike="noStrike">
                <a:latin typeface="Arial"/>
              </a:rPr>
              <a:t>Third Outline Level</a:t>
            </a:r>
            <a:endParaRPr b="0" lang="id-ID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d-ID" sz="2000" spc="-1" strike="noStrike">
                <a:latin typeface="Arial"/>
              </a:rPr>
              <a:t>Fourth Outline Level</a:t>
            </a:r>
            <a:endParaRPr b="0" lang="id-ID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2000" spc="-1" strike="noStrike">
                <a:latin typeface="Arial"/>
              </a:rPr>
              <a:t>Fifth Outline Level</a:t>
            </a:r>
            <a:endParaRPr b="0" lang="id-ID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2000" spc="-1" strike="noStrike">
                <a:latin typeface="Arial"/>
              </a:rPr>
              <a:t>Sixth Outline Level</a:t>
            </a:r>
            <a:endParaRPr b="0" lang="id-ID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2000" spc="-1" strike="noStrike">
                <a:latin typeface="Arial"/>
              </a:rPr>
              <a:t>Seventh Outline Level</a:t>
            </a:r>
            <a:endParaRPr b="0" lang="id-ID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40" r:id="rId4"/>
    <p:sldLayoutId id="2147483741" r:id="rId5"/>
    <p:sldLayoutId id="2147483742" r:id="rId6"/>
    <p:sldLayoutId id="2147483743" r:id="rId7"/>
    <p:sldLayoutId id="2147483744" r:id="rId8"/>
    <p:sldLayoutId id="2147483745" r:id="rId9"/>
    <p:sldLayoutId id="2147483746" r:id="rId10"/>
    <p:sldLayoutId id="2147483747" r:id="rId11"/>
    <p:sldLayoutId id="2147483748" r:id="rId12"/>
    <p:sldLayoutId id="2147483749" r:id="rId13"/>
    <p:sldLayoutId id="2147483750" r:id="rId14"/>
    <p:sldLayoutId id="2147483751" r:id="rId15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id-ID" sz="4400" spc="-1" strike="noStrike">
                <a:latin typeface="Arial"/>
              </a:rPr>
              <a:t>Click to edit the title text format</a:t>
            </a:r>
            <a:endParaRPr b="0" lang="id-ID" sz="4400" spc="-1" strike="noStrike">
              <a:latin typeface="Arial"/>
            </a:endParaRPr>
          </a:p>
        </p:txBody>
      </p:sp>
      <p:sp>
        <p:nvSpPr>
          <p:cNvPr id="30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3200" spc="-1" strike="noStrike">
                <a:latin typeface="Arial"/>
              </a:rPr>
              <a:t>Click to edit the outline text format</a:t>
            </a:r>
            <a:endParaRPr b="0" lang="id-ID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d-ID" sz="2800" spc="-1" strike="noStrike">
                <a:latin typeface="Arial"/>
              </a:rPr>
              <a:t>Second Outline Level</a:t>
            </a:r>
            <a:endParaRPr b="0" lang="id-ID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2400" spc="-1" strike="noStrike">
                <a:latin typeface="Arial"/>
              </a:rPr>
              <a:t>Third Outline Level</a:t>
            </a:r>
            <a:endParaRPr b="0" lang="id-ID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d-ID" sz="2000" spc="-1" strike="noStrike">
                <a:latin typeface="Arial"/>
              </a:rPr>
              <a:t>Fourth Outline Level</a:t>
            </a:r>
            <a:endParaRPr b="0" lang="id-ID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2000" spc="-1" strike="noStrike">
                <a:latin typeface="Arial"/>
              </a:rPr>
              <a:t>Fifth Outline Level</a:t>
            </a:r>
            <a:endParaRPr b="0" lang="id-ID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2000" spc="-1" strike="noStrike">
                <a:latin typeface="Arial"/>
              </a:rPr>
              <a:t>Sixth Outline Level</a:t>
            </a:r>
            <a:endParaRPr b="0" lang="id-ID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2000" spc="-1" strike="noStrike">
                <a:latin typeface="Arial"/>
              </a:rPr>
              <a:t>Seventh Outline Level</a:t>
            </a:r>
            <a:endParaRPr b="0" lang="id-ID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  <p:sldLayoutId id="2147483763" r:id="rId13"/>
    <p:sldLayoutId id="2147483764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hyperlink" Target="http://www.free-powerpoint-templates-design.com/" TargetMode="External"/><Relationship Id="rId2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7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7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chart" Target="../charts/chart50.xml"/><Relationship Id="rId2" Type="http://schemas.openxmlformats.org/officeDocument/2006/relationships/chart" Target="../charts/chart51.xml"/><Relationship Id="rId3" Type="http://schemas.openxmlformats.org/officeDocument/2006/relationships/chart" Target="../charts/chart52.xml"/><Relationship Id="rId4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9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1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chart" Target="../charts/chart53.xml"/><Relationship Id="rId2" Type="http://schemas.openxmlformats.org/officeDocument/2006/relationships/slideLayout" Target="../slideLayouts/slideLayout1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5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7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chart" Target="../charts/chart54.xml"/><Relationship Id="rId2" Type="http://schemas.openxmlformats.org/officeDocument/2006/relationships/chart" Target="../charts/chart55.xml"/><Relationship Id="rId3" Type="http://schemas.openxmlformats.org/officeDocument/2006/relationships/chart" Target="../charts/chart56.xml"/><Relationship Id="rId4" Type="http://schemas.openxmlformats.org/officeDocument/2006/relationships/slideLayout" Target="../slideLayouts/slideLayout1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9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1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1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3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5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4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CustomShape 1"/>
          <p:cNvSpPr/>
          <p:nvPr/>
        </p:nvSpPr>
        <p:spPr>
          <a:xfrm>
            <a:off x="409320" y="339480"/>
            <a:ext cx="4448880" cy="1150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  <a:spcBef>
                <a:spcPts val="720"/>
              </a:spcBef>
            </a:pPr>
            <a:r>
              <a:rPr b="1" lang="id-ID" sz="1600" spc="-1" strike="noStrike">
                <a:solidFill>
                  <a:srgbClr val="ffffff"/>
                </a:solidFill>
                <a:latin typeface="Arial"/>
                <a:ea typeface="맑은 고딕"/>
              </a:rPr>
              <a:t>PRESENTASI KARYA TULIS ILMIAH</a:t>
            </a:r>
            <a:endParaRPr b="0" lang="id-ID" sz="1600" spc="-1" strike="noStrike">
              <a:latin typeface="Arial"/>
            </a:endParaRPr>
          </a:p>
        </p:txBody>
      </p:sp>
      <p:sp>
        <p:nvSpPr>
          <p:cNvPr id="698" name="CustomShape 2"/>
          <p:cNvSpPr/>
          <p:nvPr/>
        </p:nvSpPr>
        <p:spPr>
          <a:xfrm>
            <a:off x="409320" y="1563480"/>
            <a:ext cx="8301240" cy="1027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id-ID" sz="2600" spc="-1" strike="noStrike">
                <a:solidFill>
                  <a:srgbClr val="ffffff"/>
                </a:solidFill>
                <a:latin typeface="Arial"/>
                <a:ea typeface="Arial Unicode MS"/>
              </a:rPr>
              <a:t>APLIKASI SMARTPHONE ‘MATH TRAINER’</a:t>
            </a:r>
            <a:endParaRPr b="0" lang="id-ID" sz="26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id-ID" sz="2600" spc="-1" strike="noStrike">
                <a:solidFill>
                  <a:srgbClr val="ffffff"/>
                </a:solidFill>
                <a:latin typeface="Arial"/>
                <a:ea typeface="Arial Unicode MS"/>
              </a:rPr>
              <a:t>UNTUK MEMBANTU BELAJAR MATEMATIKA SMA</a:t>
            </a:r>
            <a:endParaRPr b="0" lang="id-ID" sz="26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id-ID" sz="2600" spc="-1" strike="noStrike">
                <a:solidFill>
                  <a:srgbClr val="ffffff"/>
                </a:solidFill>
                <a:latin typeface="Arial"/>
                <a:ea typeface="Arial Unicode MS"/>
              </a:rPr>
              <a:t>KURIKULUM 2013</a:t>
            </a:r>
            <a:endParaRPr b="0" lang="id-ID" sz="2600" spc="-1" strike="noStrike">
              <a:latin typeface="Arial"/>
            </a:endParaRPr>
          </a:p>
        </p:txBody>
      </p:sp>
      <p:sp>
        <p:nvSpPr>
          <p:cNvPr id="699" name="CustomShape 3"/>
          <p:cNvSpPr/>
          <p:nvPr/>
        </p:nvSpPr>
        <p:spPr>
          <a:xfrm>
            <a:off x="395640" y="4456080"/>
            <a:ext cx="1438200" cy="33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id-ID" sz="1600" spc="-1" strike="noStrike">
                <a:solidFill>
                  <a:srgbClr val="ffffff"/>
                </a:solidFill>
                <a:latin typeface="Arial"/>
                <a:ea typeface="Arial Unicode MS"/>
              </a:rPr>
              <a:t>LogoType</a:t>
            </a:r>
            <a:endParaRPr b="0" lang="id-ID" sz="1600" spc="-1" strike="noStrike">
              <a:latin typeface="Arial"/>
            </a:endParaRPr>
          </a:p>
        </p:txBody>
      </p:sp>
      <p:sp>
        <p:nvSpPr>
          <p:cNvPr id="700" name="CustomShape 4"/>
          <p:cNvSpPr/>
          <p:nvPr/>
        </p:nvSpPr>
        <p:spPr>
          <a:xfrm>
            <a:off x="395640" y="4825080"/>
            <a:ext cx="8764920" cy="21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id-ID" sz="800" spc="-1" strike="noStrike" u="sng">
                <a:solidFill>
                  <a:srgbClr val="000000"/>
                </a:solidFill>
                <a:uFillTx/>
                <a:latin typeface="Arial"/>
                <a:ea typeface="Arial Unicode MS"/>
                <a:hlinkClick r:id="rId1"/>
              </a:rPr>
              <a:t>http://www.free-powerpoint-templates-design.com</a:t>
            </a:r>
            <a:endParaRPr b="0" lang="id-ID" sz="800" spc="-1" strike="noStrike">
              <a:latin typeface="Arial"/>
            </a:endParaRPr>
          </a:p>
        </p:txBody>
      </p:sp>
      <p:sp>
        <p:nvSpPr>
          <p:cNvPr id="701" name="CustomShape 5"/>
          <p:cNvSpPr/>
          <p:nvPr/>
        </p:nvSpPr>
        <p:spPr>
          <a:xfrm>
            <a:off x="2160000" y="3096360"/>
            <a:ext cx="4448880" cy="1150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  <a:spcBef>
                <a:spcPts val="720"/>
              </a:spcBef>
            </a:pPr>
            <a:r>
              <a:rPr b="1" lang="id-ID" sz="1600" spc="-1" strike="noStrike">
                <a:solidFill>
                  <a:srgbClr val="ffffff"/>
                </a:solidFill>
                <a:latin typeface="Arial"/>
                <a:ea typeface="맑은 고딕"/>
              </a:rPr>
              <a:t>Disusun oleh</a:t>
            </a:r>
            <a:endParaRPr b="0" lang="id-ID" sz="16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720"/>
              </a:spcBef>
            </a:pPr>
            <a:r>
              <a:rPr b="1" lang="id-ID" sz="1600" spc="-1" strike="noStrike">
                <a:solidFill>
                  <a:srgbClr val="ffffff"/>
                </a:solidFill>
                <a:latin typeface="Arial"/>
                <a:ea typeface="맑은 고딕"/>
              </a:rPr>
              <a:t>Abdillah Ahmad</a:t>
            </a:r>
            <a:endParaRPr b="0" lang="id-ID" sz="16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720"/>
              </a:spcBef>
            </a:pPr>
            <a:r>
              <a:rPr b="1" lang="id-ID" sz="1600" spc="-1" strike="noStrike">
                <a:solidFill>
                  <a:srgbClr val="ffffff"/>
                </a:solidFill>
                <a:latin typeface="Arial"/>
                <a:ea typeface="맑은 고딕"/>
              </a:rPr>
              <a:t>NIS: 161710041</a:t>
            </a:r>
            <a:endParaRPr b="0" lang="id-ID" sz="16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720"/>
              </a:spcBef>
            </a:pPr>
            <a:r>
              <a:rPr b="1" lang="id-ID" sz="1600" spc="-1" strike="noStrike">
                <a:solidFill>
                  <a:srgbClr val="ffffff"/>
                </a:solidFill>
                <a:latin typeface="Arial"/>
                <a:ea typeface="맑은 고딕"/>
              </a:rPr>
              <a:t>Jurusan: IPA</a:t>
            </a:r>
            <a:endParaRPr b="0" lang="id-ID" sz="1600" spc="-1" strike="noStrike">
              <a:latin typeface="Arial"/>
            </a:endParaRPr>
          </a:p>
        </p:txBody>
      </p:sp>
    </p:spTree>
  </p:cSld>
  <p:transition spd="med">
    <p:randomBar dir="vert"/>
  </p:transition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/>
                          </p:cTn>
                        </p:par>
                      </p:childTnLst>
                    </p:cTn>
                  </p:par>
                  <p:par>
                    <p:cTn id="5" fill="hold">
                      <p:stCondLst>
                        <p:cond delay="indefinite"/>
                      </p:stCondLst>
                      <p:childTnLst>
                        <p:par>
                          <p:cTn id="6" fill="hold">
                            <p:stCondLst>
                              <p:cond delay="0"/>
                            </p:stCondLst>
                            <p:childTnLst/>
                          </p:cTn>
                        </p:par>
                        <p:par>
                          <p:cTn id="7" fill="hold">
                            <p:stCondLst>
                              <p:cond delay="5200"/>
                            </p:stCondLst>
                            <p:childTnLst/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CustomShape 1"/>
          <p:cNvSpPr/>
          <p:nvPr/>
        </p:nvSpPr>
        <p:spPr>
          <a:xfrm>
            <a:off x="0" y="181800"/>
            <a:ext cx="9142200" cy="57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  <a:spcBef>
                <a:spcPts val="720"/>
              </a:spcBef>
            </a:pPr>
            <a:r>
              <a:rPr b="0" lang="id-ID" sz="3600" spc="-1" strike="noStrike">
                <a:solidFill>
                  <a:srgbClr val="179a9d"/>
                </a:solidFill>
                <a:latin typeface="Arial"/>
                <a:ea typeface="Arial Unicode MS"/>
              </a:rPr>
              <a:t>Our Team Layout</a:t>
            </a:r>
            <a:endParaRPr b="0" lang="id-ID" sz="3600" spc="-1" strike="noStrike">
              <a:latin typeface="Arial"/>
            </a:endParaRPr>
          </a:p>
        </p:txBody>
      </p:sp>
      <p:sp>
        <p:nvSpPr>
          <p:cNvPr id="848" name="CustomShape 2"/>
          <p:cNvSpPr/>
          <p:nvPr/>
        </p:nvSpPr>
        <p:spPr>
          <a:xfrm>
            <a:off x="0" y="757800"/>
            <a:ext cx="9142200" cy="286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  <a:spcBef>
                <a:spcPts val="281"/>
              </a:spcBef>
            </a:pPr>
            <a:r>
              <a:rPr b="0" lang="id-ID" sz="1400" spc="-1" strike="noStrike">
                <a:solidFill>
                  <a:srgbClr val="179a9d"/>
                </a:solidFill>
                <a:latin typeface="Arial"/>
                <a:ea typeface="Arial Unicode MS"/>
              </a:rPr>
              <a:t>Insert the title of your subtitle Here</a:t>
            </a:r>
            <a:endParaRPr b="0" lang="id-ID" sz="1400" spc="-1" strike="noStrike">
              <a:latin typeface="Arial"/>
            </a:endParaRPr>
          </a:p>
        </p:txBody>
      </p:sp>
      <p:grpSp>
        <p:nvGrpSpPr>
          <p:cNvPr id="849" name="Group 3"/>
          <p:cNvGrpSpPr/>
          <p:nvPr/>
        </p:nvGrpSpPr>
        <p:grpSpPr>
          <a:xfrm>
            <a:off x="883800" y="3347640"/>
            <a:ext cx="1438200" cy="1354320"/>
            <a:chOff x="883800" y="3347640"/>
            <a:chExt cx="1438200" cy="1354320"/>
          </a:xfrm>
        </p:grpSpPr>
        <p:grpSp>
          <p:nvGrpSpPr>
            <p:cNvPr id="850" name="Group 4"/>
            <p:cNvGrpSpPr/>
            <p:nvPr/>
          </p:nvGrpSpPr>
          <p:grpSpPr>
            <a:xfrm>
              <a:off x="883800" y="3347640"/>
              <a:ext cx="1438200" cy="510120"/>
              <a:chOff x="883800" y="3347640"/>
              <a:chExt cx="1438200" cy="510120"/>
            </a:xfrm>
          </p:grpSpPr>
          <p:sp>
            <p:nvSpPr>
              <p:cNvPr id="851" name="CustomShape 5"/>
              <p:cNvSpPr/>
              <p:nvPr/>
            </p:nvSpPr>
            <p:spPr>
              <a:xfrm>
                <a:off x="883800" y="3347640"/>
                <a:ext cx="1438200" cy="24444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/>
              <a:p>
                <a:pPr algn="ctr">
                  <a:lnSpc>
                    <a:spcPct val="100000"/>
                  </a:lnSpc>
                  <a:spcBef>
                    <a:spcPts val="281"/>
                  </a:spcBef>
                </a:pPr>
                <a:r>
                  <a:rPr b="1" lang="id-ID" sz="1400" spc="-1" strike="noStrike">
                    <a:solidFill>
                      <a:srgbClr val="179a9d"/>
                    </a:solidFill>
                    <a:latin typeface="Arial"/>
                    <a:ea typeface="Arial Unicode MS"/>
                  </a:rPr>
                  <a:t>Name Here</a:t>
                </a:r>
                <a:endParaRPr b="0" lang="id-ID" sz="1400" spc="-1" strike="noStrike">
                  <a:latin typeface="Arial"/>
                </a:endParaRPr>
              </a:p>
            </p:txBody>
          </p:sp>
          <p:sp>
            <p:nvSpPr>
              <p:cNvPr id="852" name="CustomShape 6"/>
              <p:cNvSpPr/>
              <p:nvPr/>
            </p:nvSpPr>
            <p:spPr>
              <a:xfrm>
                <a:off x="883800" y="3610080"/>
                <a:ext cx="1438200" cy="247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/>
              <a:p>
                <a:pPr algn="ctr">
                  <a:lnSpc>
                    <a:spcPct val="100000"/>
                  </a:lnSpc>
                  <a:spcBef>
                    <a:spcPts val="241"/>
                  </a:spcBef>
                </a:pPr>
                <a:r>
                  <a:rPr b="0" lang="id-ID" sz="1200" spc="-1" strike="noStrike">
                    <a:solidFill>
                      <a:srgbClr val="179a9d"/>
                    </a:solidFill>
                    <a:latin typeface="Arial"/>
                    <a:ea typeface="Arial Unicode MS"/>
                  </a:rPr>
                  <a:t>Programmer</a:t>
                </a:r>
                <a:endParaRPr b="0" lang="id-ID" sz="1200" spc="-1" strike="noStrike">
                  <a:latin typeface="Arial"/>
                </a:endParaRPr>
              </a:p>
            </p:txBody>
          </p:sp>
        </p:grpSp>
        <p:sp>
          <p:nvSpPr>
            <p:cNvPr id="853" name="CustomShape 7"/>
            <p:cNvSpPr/>
            <p:nvPr/>
          </p:nvSpPr>
          <p:spPr>
            <a:xfrm>
              <a:off x="883800" y="3882960"/>
              <a:ext cx="1438200" cy="8190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ctr">
                <a:lnSpc>
                  <a:spcPct val="100000"/>
                </a:lnSpc>
              </a:pPr>
              <a:r>
                <a:rPr b="0" lang="id-ID" sz="1200" spc="-1" strike="noStrike">
                  <a:solidFill>
                    <a:srgbClr val="179a9d"/>
                  </a:solidFill>
                  <a:latin typeface="Arial"/>
                  <a:ea typeface="Arial Unicode MS"/>
                </a:rPr>
                <a:t>You can simply impress your audience and add a unique zing.  </a:t>
              </a:r>
              <a:endParaRPr b="0" lang="id-ID" sz="1200" spc="-1" strike="noStrike">
                <a:latin typeface="Arial"/>
              </a:endParaRPr>
            </a:p>
          </p:txBody>
        </p:sp>
      </p:grpSp>
      <p:grpSp>
        <p:nvGrpSpPr>
          <p:cNvPr id="854" name="Group 8"/>
          <p:cNvGrpSpPr/>
          <p:nvPr/>
        </p:nvGrpSpPr>
        <p:grpSpPr>
          <a:xfrm>
            <a:off x="2683800" y="3347640"/>
            <a:ext cx="1438200" cy="1354320"/>
            <a:chOff x="2683800" y="3347640"/>
            <a:chExt cx="1438200" cy="1354320"/>
          </a:xfrm>
        </p:grpSpPr>
        <p:grpSp>
          <p:nvGrpSpPr>
            <p:cNvPr id="855" name="Group 9"/>
            <p:cNvGrpSpPr/>
            <p:nvPr/>
          </p:nvGrpSpPr>
          <p:grpSpPr>
            <a:xfrm>
              <a:off x="2683800" y="3347640"/>
              <a:ext cx="1438200" cy="510120"/>
              <a:chOff x="2683800" y="3347640"/>
              <a:chExt cx="1438200" cy="510120"/>
            </a:xfrm>
          </p:grpSpPr>
          <p:sp>
            <p:nvSpPr>
              <p:cNvPr id="856" name="CustomShape 10"/>
              <p:cNvSpPr/>
              <p:nvPr/>
            </p:nvSpPr>
            <p:spPr>
              <a:xfrm>
                <a:off x="2683800" y="3347640"/>
                <a:ext cx="1438200" cy="24444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/>
              <a:p>
                <a:pPr algn="ctr">
                  <a:lnSpc>
                    <a:spcPct val="100000"/>
                  </a:lnSpc>
                  <a:spcBef>
                    <a:spcPts val="281"/>
                  </a:spcBef>
                </a:pPr>
                <a:r>
                  <a:rPr b="1" lang="id-ID" sz="1400" spc="-1" strike="noStrike">
                    <a:solidFill>
                      <a:srgbClr val="179a9d"/>
                    </a:solidFill>
                    <a:latin typeface="Arial"/>
                    <a:ea typeface="Arial Unicode MS"/>
                  </a:rPr>
                  <a:t>Name Here</a:t>
                </a:r>
                <a:endParaRPr b="0" lang="id-ID" sz="1400" spc="-1" strike="noStrike">
                  <a:latin typeface="Arial"/>
                </a:endParaRPr>
              </a:p>
            </p:txBody>
          </p:sp>
          <p:sp>
            <p:nvSpPr>
              <p:cNvPr id="857" name="CustomShape 11"/>
              <p:cNvSpPr/>
              <p:nvPr/>
            </p:nvSpPr>
            <p:spPr>
              <a:xfrm>
                <a:off x="2683800" y="3610080"/>
                <a:ext cx="1438200" cy="247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/>
              <a:p>
                <a:pPr algn="ctr">
                  <a:lnSpc>
                    <a:spcPct val="100000"/>
                  </a:lnSpc>
                  <a:spcBef>
                    <a:spcPts val="241"/>
                  </a:spcBef>
                </a:pPr>
                <a:r>
                  <a:rPr b="0" lang="id-ID" sz="1200" spc="-1" strike="noStrike">
                    <a:solidFill>
                      <a:srgbClr val="179a9d"/>
                    </a:solidFill>
                    <a:latin typeface="Arial"/>
                    <a:ea typeface="Arial Unicode MS"/>
                  </a:rPr>
                  <a:t>Programmer</a:t>
                </a:r>
                <a:endParaRPr b="0" lang="id-ID" sz="1200" spc="-1" strike="noStrike">
                  <a:latin typeface="Arial"/>
                </a:endParaRPr>
              </a:p>
            </p:txBody>
          </p:sp>
        </p:grpSp>
        <p:sp>
          <p:nvSpPr>
            <p:cNvPr id="858" name="CustomShape 12"/>
            <p:cNvSpPr/>
            <p:nvPr/>
          </p:nvSpPr>
          <p:spPr>
            <a:xfrm>
              <a:off x="2683800" y="3882960"/>
              <a:ext cx="1438200" cy="8190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ctr">
                <a:lnSpc>
                  <a:spcPct val="100000"/>
                </a:lnSpc>
              </a:pPr>
              <a:r>
                <a:rPr b="0" lang="id-ID" sz="1200" spc="-1" strike="noStrike">
                  <a:solidFill>
                    <a:srgbClr val="179a9d"/>
                  </a:solidFill>
                  <a:latin typeface="Arial"/>
                  <a:ea typeface="Arial Unicode MS"/>
                </a:rPr>
                <a:t>You can simply impress your audience and add a unique zing.  </a:t>
              </a:r>
              <a:endParaRPr b="0" lang="id-ID" sz="1200" spc="-1" strike="noStrike">
                <a:latin typeface="Arial"/>
              </a:endParaRPr>
            </a:p>
          </p:txBody>
        </p:sp>
      </p:grpSp>
      <p:grpSp>
        <p:nvGrpSpPr>
          <p:cNvPr id="859" name="Group 13"/>
          <p:cNvGrpSpPr/>
          <p:nvPr/>
        </p:nvGrpSpPr>
        <p:grpSpPr>
          <a:xfrm>
            <a:off x="4484160" y="3347640"/>
            <a:ext cx="1438200" cy="1354320"/>
            <a:chOff x="4484160" y="3347640"/>
            <a:chExt cx="1438200" cy="1354320"/>
          </a:xfrm>
        </p:grpSpPr>
        <p:grpSp>
          <p:nvGrpSpPr>
            <p:cNvPr id="860" name="Group 14"/>
            <p:cNvGrpSpPr/>
            <p:nvPr/>
          </p:nvGrpSpPr>
          <p:grpSpPr>
            <a:xfrm>
              <a:off x="4484160" y="3347640"/>
              <a:ext cx="1438200" cy="510120"/>
              <a:chOff x="4484160" y="3347640"/>
              <a:chExt cx="1438200" cy="510120"/>
            </a:xfrm>
          </p:grpSpPr>
          <p:sp>
            <p:nvSpPr>
              <p:cNvPr id="861" name="CustomShape 15"/>
              <p:cNvSpPr/>
              <p:nvPr/>
            </p:nvSpPr>
            <p:spPr>
              <a:xfrm>
                <a:off x="4484160" y="3347640"/>
                <a:ext cx="1438200" cy="24444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/>
              <a:p>
                <a:pPr algn="ctr">
                  <a:lnSpc>
                    <a:spcPct val="100000"/>
                  </a:lnSpc>
                  <a:spcBef>
                    <a:spcPts val="281"/>
                  </a:spcBef>
                </a:pPr>
                <a:r>
                  <a:rPr b="1" lang="id-ID" sz="1400" spc="-1" strike="noStrike">
                    <a:solidFill>
                      <a:srgbClr val="179a9d"/>
                    </a:solidFill>
                    <a:latin typeface="Arial"/>
                    <a:ea typeface="Arial Unicode MS"/>
                  </a:rPr>
                  <a:t>Name Here</a:t>
                </a:r>
                <a:endParaRPr b="0" lang="id-ID" sz="1400" spc="-1" strike="noStrike">
                  <a:latin typeface="Arial"/>
                </a:endParaRPr>
              </a:p>
            </p:txBody>
          </p:sp>
          <p:sp>
            <p:nvSpPr>
              <p:cNvPr id="862" name="CustomShape 16"/>
              <p:cNvSpPr/>
              <p:nvPr/>
            </p:nvSpPr>
            <p:spPr>
              <a:xfrm>
                <a:off x="4484160" y="3610080"/>
                <a:ext cx="1438200" cy="247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/>
              <a:p>
                <a:pPr algn="ctr">
                  <a:lnSpc>
                    <a:spcPct val="100000"/>
                  </a:lnSpc>
                  <a:spcBef>
                    <a:spcPts val="241"/>
                  </a:spcBef>
                </a:pPr>
                <a:r>
                  <a:rPr b="0" lang="id-ID" sz="1200" spc="-1" strike="noStrike">
                    <a:solidFill>
                      <a:srgbClr val="179a9d"/>
                    </a:solidFill>
                    <a:latin typeface="Arial"/>
                    <a:ea typeface="Arial Unicode MS"/>
                  </a:rPr>
                  <a:t>Programmer</a:t>
                </a:r>
                <a:endParaRPr b="0" lang="id-ID" sz="1200" spc="-1" strike="noStrike">
                  <a:latin typeface="Arial"/>
                </a:endParaRPr>
              </a:p>
            </p:txBody>
          </p:sp>
        </p:grpSp>
        <p:sp>
          <p:nvSpPr>
            <p:cNvPr id="863" name="CustomShape 17"/>
            <p:cNvSpPr/>
            <p:nvPr/>
          </p:nvSpPr>
          <p:spPr>
            <a:xfrm>
              <a:off x="4484160" y="3882960"/>
              <a:ext cx="1438200" cy="8190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ctr">
                <a:lnSpc>
                  <a:spcPct val="100000"/>
                </a:lnSpc>
              </a:pPr>
              <a:r>
                <a:rPr b="0" lang="id-ID" sz="1200" spc="-1" strike="noStrike">
                  <a:solidFill>
                    <a:srgbClr val="179a9d"/>
                  </a:solidFill>
                  <a:latin typeface="Arial"/>
                  <a:ea typeface="Arial Unicode MS"/>
                </a:rPr>
                <a:t>You can simply impress your audience and add a unique zing.  </a:t>
              </a:r>
              <a:endParaRPr b="0" lang="id-ID" sz="1200" spc="-1" strike="noStrike">
                <a:latin typeface="Arial"/>
              </a:endParaRPr>
            </a:p>
          </p:txBody>
        </p:sp>
      </p:grpSp>
      <p:sp>
        <p:nvSpPr>
          <p:cNvPr id="864" name="CustomShape 18"/>
          <p:cNvSpPr/>
          <p:nvPr/>
        </p:nvSpPr>
        <p:spPr>
          <a:xfrm>
            <a:off x="6516360" y="1155600"/>
            <a:ext cx="1870560" cy="3191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r">
              <a:lnSpc>
                <a:spcPct val="100000"/>
              </a:lnSpc>
            </a:pPr>
            <a:r>
              <a:rPr b="0" lang="id-ID" sz="1200" spc="-1" strike="noStrike">
                <a:solidFill>
                  <a:srgbClr val="179a9d"/>
                </a:solidFill>
                <a:latin typeface="Arial"/>
                <a:ea typeface="Arial Unicode MS"/>
              </a:rPr>
              <a:t>Get a modern PowerPoint  Presentation that is beautifully designed.  Easy to change colors, photos and Text. You can simply impress your audience and add a unique zing and appeal to your Presentations. Get a modern PowerPoint  Presentation that is beautifully designed.  Easy to change colors, photos and Text. Get a modern PowerPoint  Presentation that is beautifully designed. </a:t>
            </a:r>
            <a:endParaRPr b="0" lang="id-ID" sz="1200" spc="-1" strike="noStrike">
              <a:latin typeface="Arial"/>
            </a:endParaRPr>
          </a:p>
        </p:txBody>
      </p:sp>
    </p:spTree>
  </p:cSld>
  <p:timing>
    <p:tnLst>
      <p:par>
        <p:cTn id="239" dur="indefinite" restart="never" nodeType="tmRoot">
          <p:childTnLst>
            <p:seq>
              <p:cTn id="24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CustomShape 1"/>
          <p:cNvSpPr/>
          <p:nvPr/>
        </p:nvSpPr>
        <p:spPr>
          <a:xfrm>
            <a:off x="0" y="123480"/>
            <a:ext cx="9142200" cy="57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  <a:spcBef>
                <a:spcPts val="720"/>
              </a:spcBef>
            </a:pPr>
            <a:r>
              <a:rPr b="0" lang="id-ID" sz="3600" spc="-1" strike="noStrike">
                <a:solidFill>
                  <a:srgbClr val="179a9d"/>
                </a:solidFill>
                <a:latin typeface="Arial"/>
                <a:ea typeface="Arial Unicode MS"/>
              </a:rPr>
              <a:t>Timeline Style</a:t>
            </a:r>
            <a:endParaRPr b="0" lang="id-ID" sz="3600" spc="-1" strike="noStrike">
              <a:latin typeface="Arial"/>
            </a:endParaRPr>
          </a:p>
        </p:txBody>
      </p:sp>
      <p:sp>
        <p:nvSpPr>
          <p:cNvPr id="866" name="CustomShape 2"/>
          <p:cNvSpPr/>
          <p:nvPr/>
        </p:nvSpPr>
        <p:spPr>
          <a:xfrm>
            <a:off x="0" y="699480"/>
            <a:ext cx="9142200" cy="286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  <a:spcBef>
                <a:spcPts val="281"/>
              </a:spcBef>
            </a:pPr>
            <a:r>
              <a:rPr b="0" lang="id-ID" sz="1400" spc="-1" strike="noStrike">
                <a:solidFill>
                  <a:srgbClr val="179a9d"/>
                </a:solidFill>
                <a:latin typeface="Arial"/>
                <a:ea typeface="Arial Unicode MS"/>
              </a:rPr>
              <a:t>Insert the title of your subtitle Here</a:t>
            </a:r>
            <a:endParaRPr b="0" lang="id-ID" sz="1400" spc="-1" strike="noStrike">
              <a:latin typeface="Arial"/>
            </a:endParaRPr>
          </a:p>
        </p:txBody>
      </p:sp>
      <p:sp>
        <p:nvSpPr>
          <p:cNvPr id="867" name="Line 3"/>
          <p:cNvSpPr/>
          <p:nvPr/>
        </p:nvSpPr>
        <p:spPr>
          <a:xfrm>
            <a:off x="-4320" y="1849320"/>
            <a:ext cx="7044480" cy="13320"/>
          </a:xfrm>
          <a:prstGeom prst="line">
            <a:avLst/>
          </a:prstGeom>
          <a:ln w="25560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68" name="CustomShape 4"/>
          <p:cNvSpPr/>
          <p:nvPr/>
        </p:nvSpPr>
        <p:spPr>
          <a:xfrm>
            <a:off x="1553040" y="1381320"/>
            <a:ext cx="81540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id-ID" sz="1800" spc="-1" strike="noStrike">
                <a:solidFill>
                  <a:srgbClr val="179a9d"/>
                </a:solidFill>
                <a:latin typeface="Arial"/>
                <a:ea typeface="Arial Unicode MS"/>
              </a:rPr>
              <a:t>2017</a:t>
            </a:r>
            <a:endParaRPr b="0" lang="id-ID" sz="1800" spc="-1" strike="noStrike">
              <a:latin typeface="Arial"/>
            </a:endParaRPr>
          </a:p>
        </p:txBody>
      </p:sp>
      <p:sp>
        <p:nvSpPr>
          <p:cNvPr id="869" name="CustomShape 5"/>
          <p:cNvSpPr/>
          <p:nvPr/>
        </p:nvSpPr>
        <p:spPr>
          <a:xfrm>
            <a:off x="632160" y="1381320"/>
            <a:ext cx="81540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id-ID" sz="1800" spc="-1" strike="noStrike">
                <a:solidFill>
                  <a:srgbClr val="179a9d"/>
                </a:solidFill>
                <a:latin typeface="Arial"/>
                <a:ea typeface="Arial Unicode MS"/>
              </a:rPr>
              <a:t>2016</a:t>
            </a:r>
            <a:endParaRPr b="0" lang="id-ID" sz="1800" spc="-1" strike="noStrike">
              <a:latin typeface="Arial"/>
            </a:endParaRPr>
          </a:p>
        </p:txBody>
      </p:sp>
      <p:sp>
        <p:nvSpPr>
          <p:cNvPr id="870" name="CustomShape 6"/>
          <p:cNvSpPr/>
          <p:nvPr/>
        </p:nvSpPr>
        <p:spPr>
          <a:xfrm>
            <a:off x="2473920" y="1381320"/>
            <a:ext cx="81540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id-ID" sz="1800" spc="-1" strike="noStrike">
                <a:solidFill>
                  <a:srgbClr val="179a9d"/>
                </a:solidFill>
                <a:latin typeface="Arial"/>
                <a:ea typeface="Arial Unicode MS"/>
              </a:rPr>
              <a:t>2018</a:t>
            </a:r>
            <a:endParaRPr b="0" lang="id-ID" sz="1800" spc="-1" strike="noStrike">
              <a:latin typeface="Arial"/>
            </a:endParaRPr>
          </a:p>
        </p:txBody>
      </p:sp>
      <p:sp>
        <p:nvSpPr>
          <p:cNvPr id="871" name="CustomShape 7"/>
          <p:cNvSpPr/>
          <p:nvPr/>
        </p:nvSpPr>
        <p:spPr>
          <a:xfrm>
            <a:off x="3394800" y="1381320"/>
            <a:ext cx="81540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id-ID" sz="1800" spc="-1" strike="noStrike">
                <a:solidFill>
                  <a:srgbClr val="179a9d"/>
                </a:solidFill>
                <a:latin typeface="Arial"/>
                <a:ea typeface="Arial Unicode MS"/>
              </a:rPr>
              <a:t>2019</a:t>
            </a:r>
            <a:endParaRPr b="0" lang="id-ID" sz="1800" spc="-1" strike="noStrike">
              <a:latin typeface="Arial"/>
            </a:endParaRPr>
          </a:p>
        </p:txBody>
      </p:sp>
      <p:grpSp>
        <p:nvGrpSpPr>
          <p:cNvPr id="872" name="Group 8"/>
          <p:cNvGrpSpPr/>
          <p:nvPr/>
        </p:nvGrpSpPr>
        <p:grpSpPr>
          <a:xfrm>
            <a:off x="4932000" y="2268720"/>
            <a:ext cx="2878560" cy="661680"/>
            <a:chOff x="4932000" y="2268720"/>
            <a:chExt cx="2878560" cy="661680"/>
          </a:xfrm>
        </p:grpSpPr>
        <p:sp>
          <p:nvSpPr>
            <p:cNvPr id="873" name="CustomShape 9"/>
            <p:cNvSpPr/>
            <p:nvPr/>
          </p:nvSpPr>
          <p:spPr>
            <a:xfrm>
              <a:off x="4932000" y="2476440"/>
              <a:ext cx="2878560" cy="4539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id-ID" sz="1200" spc="-1" strike="noStrike">
                  <a:solidFill>
                    <a:srgbClr val="179a9d"/>
                  </a:solidFill>
                  <a:latin typeface="Arial"/>
                  <a:ea typeface="Arial Unicode MS"/>
                </a:rPr>
                <a:t>Get a modern PowerPoint  Presentation that is beautifully designed.     </a:t>
              </a:r>
              <a:endParaRPr b="0" lang="id-ID" sz="1200" spc="-1" strike="noStrike">
                <a:latin typeface="Arial"/>
              </a:endParaRPr>
            </a:p>
          </p:txBody>
        </p:sp>
        <p:sp>
          <p:nvSpPr>
            <p:cNvPr id="874" name="CustomShape 10"/>
            <p:cNvSpPr/>
            <p:nvPr/>
          </p:nvSpPr>
          <p:spPr>
            <a:xfrm>
              <a:off x="4932000" y="2268720"/>
              <a:ext cx="2878560" cy="3020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1" lang="id-ID" sz="1400" spc="-1" strike="noStrike">
                  <a:solidFill>
                    <a:srgbClr val="179a9d"/>
                  </a:solidFill>
                  <a:latin typeface="Arial"/>
                  <a:ea typeface="Arial Unicode MS"/>
                </a:rPr>
                <a:t>Your Text  Here</a:t>
              </a:r>
              <a:endParaRPr b="0" lang="id-ID" sz="1400" spc="-1" strike="noStrike">
                <a:latin typeface="Arial"/>
              </a:endParaRPr>
            </a:p>
          </p:txBody>
        </p:sp>
      </p:grpSp>
      <p:grpSp>
        <p:nvGrpSpPr>
          <p:cNvPr id="875" name="Group 11"/>
          <p:cNvGrpSpPr/>
          <p:nvPr/>
        </p:nvGrpSpPr>
        <p:grpSpPr>
          <a:xfrm>
            <a:off x="3803400" y="1849680"/>
            <a:ext cx="1018800" cy="1065240"/>
            <a:chOff x="3803400" y="1849680"/>
            <a:chExt cx="1018800" cy="1065240"/>
          </a:xfrm>
        </p:grpSpPr>
        <p:sp>
          <p:nvSpPr>
            <p:cNvPr id="876" name="CustomShape 12"/>
            <p:cNvSpPr/>
            <p:nvPr/>
          </p:nvSpPr>
          <p:spPr>
            <a:xfrm>
              <a:off x="3803400" y="1849680"/>
              <a:ext cx="354600" cy="7520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5560">
              <a:solidFill>
                <a:schemeClr val="accent1"/>
              </a:solidFill>
              <a:round/>
              <a:headEnd len="lg" type="oval" w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877" name="CustomShape 13"/>
            <p:cNvSpPr/>
            <p:nvPr/>
          </p:nvSpPr>
          <p:spPr>
            <a:xfrm>
              <a:off x="4752000" y="2268720"/>
              <a:ext cx="70200" cy="6462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878" name="Line 14"/>
            <p:cNvSpPr/>
            <p:nvPr/>
          </p:nvSpPr>
          <p:spPr>
            <a:xfrm flipH="1">
              <a:off x="4159440" y="2603160"/>
              <a:ext cx="628560" cy="360"/>
            </a:xfrm>
            <a:prstGeom prst="line">
              <a:avLst/>
            </a:prstGeom>
            <a:ln w="25560">
              <a:solidFill>
                <a:schemeClr val="accent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879" name="Group 15"/>
          <p:cNvGrpSpPr/>
          <p:nvPr/>
        </p:nvGrpSpPr>
        <p:grpSpPr>
          <a:xfrm>
            <a:off x="4194720" y="2922480"/>
            <a:ext cx="2878560" cy="661680"/>
            <a:chOff x="4194720" y="2922480"/>
            <a:chExt cx="2878560" cy="661680"/>
          </a:xfrm>
        </p:grpSpPr>
        <p:sp>
          <p:nvSpPr>
            <p:cNvPr id="880" name="CustomShape 16"/>
            <p:cNvSpPr/>
            <p:nvPr/>
          </p:nvSpPr>
          <p:spPr>
            <a:xfrm>
              <a:off x="4194720" y="3130200"/>
              <a:ext cx="2878560" cy="4539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id-ID" sz="1200" spc="-1" strike="noStrike">
                  <a:solidFill>
                    <a:srgbClr val="179a9d"/>
                  </a:solidFill>
                  <a:latin typeface="Arial"/>
                  <a:ea typeface="Arial Unicode MS"/>
                </a:rPr>
                <a:t>Get a modern PowerPoint  Presentation that is beautifully designed.     </a:t>
              </a:r>
              <a:endParaRPr b="0" lang="id-ID" sz="1200" spc="-1" strike="noStrike">
                <a:latin typeface="Arial"/>
              </a:endParaRPr>
            </a:p>
          </p:txBody>
        </p:sp>
        <p:sp>
          <p:nvSpPr>
            <p:cNvPr id="881" name="CustomShape 17"/>
            <p:cNvSpPr/>
            <p:nvPr/>
          </p:nvSpPr>
          <p:spPr>
            <a:xfrm>
              <a:off x="4194720" y="2922480"/>
              <a:ext cx="2878560" cy="3020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1" lang="id-ID" sz="1400" spc="-1" strike="noStrike">
                  <a:solidFill>
                    <a:srgbClr val="179a9d"/>
                  </a:solidFill>
                  <a:latin typeface="Arial"/>
                  <a:ea typeface="Arial Unicode MS"/>
                </a:rPr>
                <a:t>Your Text  Here</a:t>
              </a:r>
              <a:endParaRPr b="0" lang="id-ID" sz="1400" spc="-1" strike="noStrike">
                <a:latin typeface="Arial"/>
              </a:endParaRPr>
            </a:p>
          </p:txBody>
        </p:sp>
      </p:grpSp>
      <p:grpSp>
        <p:nvGrpSpPr>
          <p:cNvPr id="882" name="Group 18"/>
          <p:cNvGrpSpPr/>
          <p:nvPr/>
        </p:nvGrpSpPr>
        <p:grpSpPr>
          <a:xfrm>
            <a:off x="3457080" y="3576600"/>
            <a:ext cx="2878560" cy="661680"/>
            <a:chOff x="3457080" y="3576600"/>
            <a:chExt cx="2878560" cy="661680"/>
          </a:xfrm>
        </p:grpSpPr>
        <p:sp>
          <p:nvSpPr>
            <p:cNvPr id="883" name="CustomShape 19"/>
            <p:cNvSpPr/>
            <p:nvPr/>
          </p:nvSpPr>
          <p:spPr>
            <a:xfrm>
              <a:off x="3457080" y="3784320"/>
              <a:ext cx="2878560" cy="4539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id-ID" sz="1200" spc="-1" strike="noStrike">
                  <a:solidFill>
                    <a:srgbClr val="179a9d"/>
                  </a:solidFill>
                  <a:latin typeface="Arial"/>
                  <a:ea typeface="Arial Unicode MS"/>
                </a:rPr>
                <a:t>Get a modern PowerPoint  Presentation that is beautifully designed.     </a:t>
              </a:r>
              <a:endParaRPr b="0" lang="id-ID" sz="1200" spc="-1" strike="noStrike">
                <a:latin typeface="Arial"/>
              </a:endParaRPr>
            </a:p>
          </p:txBody>
        </p:sp>
        <p:sp>
          <p:nvSpPr>
            <p:cNvPr id="884" name="CustomShape 20"/>
            <p:cNvSpPr/>
            <p:nvPr/>
          </p:nvSpPr>
          <p:spPr>
            <a:xfrm>
              <a:off x="3457080" y="3576600"/>
              <a:ext cx="2878560" cy="3020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1" lang="id-ID" sz="1400" spc="-1" strike="noStrike">
                  <a:solidFill>
                    <a:srgbClr val="179a9d"/>
                  </a:solidFill>
                  <a:latin typeface="Arial"/>
                  <a:ea typeface="Arial Unicode MS"/>
                </a:rPr>
                <a:t>Your Text  Here</a:t>
              </a:r>
              <a:endParaRPr b="0" lang="id-ID" sz="1400" spc="-1" strike="noStrike">
                <a:latin typeface="Arial"/>
              </a:endParaRPr>
            </a:p>
          </p:txBody>
        </p:sp>
      </p:grpSp>
      <p:sp>
        <p:nvSpPr>
          <p:cNvPr id="885" name="CustomShape 21"/>
          <p:cNvSpPr/>
          <p:nvPr/>
        </p:nvSpPr>
        <p:spPr>
          <a:xfrm>
            <a:off x="6948360" y="1328400"/>
            <a:ext cx="1510200" cy="10864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886" name="Group 22"/>
          <p:cNvGrpSpPr/>
          <p:nvPr/>
        </p:nvGrpSpPr>
        <p:grpSpPr>
          <a:xfrm>
            <a:off x="2719440" y="4230360"/>
            <a:ext cx="2878560" cy="661680"/>
            <a:chOff x="2719440" y="4230360"/>
            <a:chExt cx="2878560" cy="661680"/>
          </a:xfrm>
        </p:grpSpPr>
        <p:sp>
          <p:nvSpPr>
            <p:cNvPr id="887" name="CustomShape 23"/>
            <p:cNvSpPr/>
            <p:nvPr/>
          </p:nvSpPr>
          <p:spPr>
            <a:xfrm>
              <a:off x="2719440" y="4438080"/>
              <a:ext cx="2878560" cy="4539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id-ID" sz="1200" spc="-1" strike="noStrike">
                  <a:solidFill>
                    <a:srgbClr val="179a9d"/>
                  </a:solidFill>
                  <a:latin typeface="Arial"/>
                  <a:ea typeface="Arial Unicode MS"/>
                </a:rPr>
                <a:t>Get a modern PowerPoint  Presentation that is beautifully designed.     </a:t>
              </a:r>
              <a:endParaRPr b="0" lang="id-ID" sz="1200" spc="-1" strike="noStrike">
                <a:latin typeface="Arial"/>
              </a:endParaRPr>
            </a:p>
          </p:txBody>
        </p:sp>
        <p:sp>
          <p:nvSpPr>
            <p:cNvPr id="888" name="CustomShape 24"/>
            <p:cNvSpPr/>
            <p:nvPr/>
          </p:nvSpPr>
          <p:spPr>
            <a:xfrm>
              <a:off x="2719440" y="4230360"/>
              <a:ext cx="2878560" cy="3020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1" lang="id-ID" sz="1400" spc="-1" strike="noStrike">
                  <a:solidFill>
                    <a:srgbClr val="179a9d"/>
                  </a:solidFill>
                  <a:latin typeface="Arial"/>
                  <a:ea typeface="Arial Unicode MS"/>
                </a:rPr>
                <a:t>Your Text  Here</a:t>
              </a:r>
              <a:endParaRPr b="0" lang="id-ID" sz="1400" spc="-1" strike="noStrike">
                <a:latin typeface="Arial"/>
              </a:endParaRPr>
            </a:p>
          </p:txBody>
        </p:sp>
      </p:grpSp>
      <p:grpSp>
        <p:nvGrpSpPr>
          <p:cNvPr id="889" name="Group 25"/>
          <p:cNvGrpSpPr/>
          <p:nvPr/>
        </p:nvGrpSpPr>
        <p:grpSpPr>
          <a:xfrm>
            <a:off x="2883600" y="1849680"/>
            <a:ext cx="1201320" cy="1719000"/>
            <a:chOff x="2883600" y="1849680"/>
            <a:chExt cx="1201320" cy="1719000"/>
          </a:xfrm>
        </p:grpSpPr>
        <p:sp>
          <p:nvSpPr>
            <p:cNvPr id="890" name="CustomShape 26"/>
            <p:cNvSpPr/>
            <p:nvPr/>
          </p:nvSpPr>
          <p:spPr>
            <a:xfrm>
              <a:off x="2883600" y="1849680"/>
              <a:ext cx="678600" cy="14058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5560">
              <a:solidFill>
                <a:schemeClr val="accent1"/>
              </a:solidFill>
              <a:round/>
              <a:headEnd len="lg" type="oval" w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891" name="CustomShape 27"/>
            <p:cNvSpPr/>
            <p:nvPr/>
          </p:nvSpPr>
          <p:spPr>
            <a:xfrm>
              <a:off x="4014720" y="2922480"/>
              <a:ext cx="70200" cy="6462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892" name="Line 28"/>
            <p:cNvSpPr/>
            <p:nvPr/>
          </p:nvSpPr>
          <p:spPr>
            <a:xfrm flipH="1">
              <a:off x="3563640" y="3257280"/>
              <a:ext cx="486720" cy="360"/>
            </a:xfrm>
            <a:prstGeom prst="line">
              <a:avLst/>
            </a:prstGeom>
            <a:ln w="25560">
              <a:solidFill>
                <a:schemeClr val="accent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893" name="Group 29"/>
          <p:cNvGrpSpPr/>
          <p:nvPr/>
        </p:nvGrpSpPr>
        <p:grpSpPr>
          <a:xfrm>
            <a:off x="1963440" y="1849680"/>
            <a:ext cx="1383840" cy="2373120"/>
            <a:chOff x="1963440" y="1849680"/>
            <a:chExt cx="1383840" cy="2373120"/>
          </a:xfrm>
        </p:grpSpPr>
        <p:sp>
          <p:nvSpPr>
            <p:cNvPr id="894" name="CustomShape 30"/>
            <p:cNvSpPr/>
            <p:nvPr/>
          </p:nvSpPr>
          <p:spPr>
            <a:xfrm>
              <a:off x="1963440" y="1849680"/>
              <a:ext cx="997560" cy="20599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5560">
              <a:solidFill>
                <a:schemeClr val="accent1"/>
              </a:solidFill>
              <a:round/>
              <a:headEnd len="lg" type="oval" w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895" name="CustomShape 31"/>
            <p:cNvSpPr/>
            <p:nvPr/>
          </p:nvSpPr>
          <p:spPr>
            <a:xfrm>
              <a:off x="3277080" y="3576600"/>
              <a:ext cx="70200" cy="6462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896" name="Line 32"/>
            <p:cNvSpPr/>
            <p:nvPr/>
          </p:nvSpPr>
          <p:spPr>
            <a:xfrm flipH="1">
              <a:off x="2962800" y="3911040"/>
              <a:ext cx="313920" cy="360"/>
            </a:xfrm>
            <a:prstGeom prst="line">
              <a:avLst/>
            </a:prstGeom>
            <a:ln w="25560">
              <a:solidFill>
                <a:schemeClr val="accent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897" name="Group 33"/>
          <p:cNvGrpSpPr/>
          <p:nvPr/>
        </p:nvGrpSpPr>
        <p:grpSpPr>
          <a:xfrm>
            <a:off x="1043640" y="1849680"/>
            <a:ext cx="1566000" cy="3026880"/>
            <a:chOff x="1043640" y="1849680"/>
            <a:chExt cx="1566000" cy="3026880"/>
          </a:xfrm>
        </p:grpSpPr>
        <p:sp>
          <p:nvSpPr>
            <p:cNvPr id="898" name="CustomShape 34"/>
            <p:cNvSpPr/>
            <p:nvPr/>
          </p:nvSpPr>
          <p:spPr>
            <a:xfrm>
              <a:off x="1043640" y="1849680"/>
              <a:ext cx="1294200" cy="27028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5560">
              <a:solidFill>
                <a:schemeClr val="accent1"/>
              </a:solidFill>
              <a:round/>
              <a:headEnd len="lg" type="oval" w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899" name="CustomShape 35"/>
            <p:cNvSpPr/>
            <p:nvPr/>
          </p:nvSpPr>
          <p:spPr>
            <a:xfrm>
              <a:off x="2539440" y="4230360"/>
              <a:ext cx="70200" cy="6462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900" name="Line 36"/>
            <p:cNvSpPr/>
            <p:nvPr/>
          </p:nvSpPr>
          <p:spPr>
            <a:xfrm flipH="1" flipV="1">
              <a:off x="2339640" y="4554360"/>
              <a:ext cx="212040" cy="10440"/>
            </a:xfrm>
            <a:prstGeom prst="line">
              <a:avLst/>
            </a:prstGeom>
            <a:ln w="25560">
              <a:solidFill>
                <a:schemeClr val="accent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901" name="CustomShape 37"/>
          <p:cNvSpPr/>
          <p:nvPr/>
        </p:nvSpPr>
        <p:spPr>
          <a:xfrm rot="16200000">
            <a:off x="7305480" y="1478160"/>
            <a:ext cx="795960" cy="796680"/>
          </a:xfrm>
          <a:custGeom>
            <a:avLst/>
            <a:gdLst/>
            <a:ahLst/>
            <a:rect l="l" t="t" r="r" b="b"/>
            <a:pathLst>
              <a:path w="3185463" h="3187558">
                <a:moveTo>
                  <a:pt x="764000" y="2343999"/>
                </a:moveTo>
                <a:cubicBezTo>
                  <a:pt x="566798" y="2256389"/>
                  <a:pt x="385374" y="2134753"/>
                  <a:pt x="230072" y="1981662"/>
                </a:cubicBezTo>
                <a:cubicBezTo>
                  <a:pt x="297001" y="2223876"/>
                  <a:pt x="428049" y="2439341"/>
                  <a:pt x="603989" y="2608945"/>
                </a:cubicBezTo>
                <a:cubicBezTo>
                  <a:pt x="667739" y="2525681"/>
                  <a:pt x="720588" y="2436567"/>
                  <a:pt x="764000" y="2343999"/>
                </a:cubicBezTo>
                <a:close/>
                <a:moveTo>
                  <a:pt x="783530" y="862903"/>
                </a:moveTo>
                <a:cubicBezTo>
                  <a:pt x="737619" y="760936"/>
                  <a:pt x="681240" y="662513"/>
                  <a:pt x="611676" y="571152"/>
                </a:cubicBezTo>
                <a:cubicBezTo>
                  <a:pt x="419218" y="754019"/>
                  <a:pt x="279227" y="991173"/>
                  <a:pt x="215545" y="1258034"/>
                </a:cubicBezTo>
                <a:cubicBezTo>
                  <a:pt x="378729" y="1090139"/>
                  <a:pt x="571934" y="956907"/>
                  <a:pt x="783530" y="862903"/>
                </a:cubicBezTo>
                <a:close/>
                <a:moveTo>
                  <a:pt x="935657" y="1673146"/>
                </a:moveTo>
                <a:lnTo>
                  <a:pt x="227023" y="1673146"/>
                </a:lnTo>
                <a:cubicBezTo>
                  <a:pt x="393068" y="1882941"/>
                  <a:pt x="605618" y="2045968"/>
                  <a:pt x="844267" y="2153109"/>
                </a:cubicBezTo>
                <a:cubicBezTo>
                  <a:pt x="897907" y="1997390"/>
                  <a:pt x="928862" y="1835739"/>
                  <a:pt x="935657" y="1673146"/>
                </a:cubicBezTo>
                <a:close/>
                <a:moveTo>
                  <a:pt x="935928" y="1493146"/>
                </a:moveTo>
                <a:cubicBezTo>
                  <a:pt x="928922" y="1345638"/>
                  <a:pt x="902278" y="1198995"/>
                  <a:pt x="856775" y="1056956"/>
                </a:cubicBezTo>
                <a:cubicBezTo>
                  <a:pt x="636768" y="1156959"/>
                  <a:pt x="439487" y="1304654"/>
                  <a:pt x="281464" y="1493146"/>
                </a:cubicBezTo>
                <a:close/>
                <a:moveTo>
                  <a:pt x="1469785" y="2515107"/>
                </a:moveTo>
                <a:cubicBezTo>
                  <a:pt x="1283000" y="2508124"/>
                  <a:pt x="1100523" y="2472287"/>
                  <a:pt x="927628" y="2411229"/>
                </a:cubicBezTo>
                <a:cubicBezTo>
                  <a:pt x="876831" y="2520843"/>
                  <a:pt x="814172" y="2626182"/>
                  <a:pt x="738220" y="2724387"/>
                </a:cubicBezTo>
                <a:cubicBezTo>
                  <a:pt x="944637" y="2881665"/>
                  <a:pt x="1196120" y="2982471"/>
                  <a:pt x="1469785" y="3005418"/>
                </a:cubicBezTo>
                <a:close/>
                <a:moveTo>
                  <a:pt x="1469785" y="1673146"/>
                </a:moveTo>
                <a:lnTo>
                  <a:pt x="1112275" y="1673146"/>
                </a:lnTo>
                <a:cubicBezTo>
                  <a:pt x="1105327" y="1858153"/>
                  <a:pt x="1070032" y="2042144"/>
                  <a:pt x="1008001" y="2219039"/>
                </a:cubicBezTo>
                <a:cubicBezTo>
                  <a:pt x="1155519" y="2270408"/>
                  <a:pt x="1310845" y="2300826"/>
                  <a:pt x="1469785" y="2307834"/>
                </a:cubicBezTo>
                <a:close/>
                <a:moveTo>
                  <a:pt x="1469785" y="898989"/>
                </a:moveTo>
                <a:cubicBezTo>
                  <a:pt x="1315103" y="907762"/>
                  <a:pt x="1164166" y="938783"/>
                  <a:pt x="1020939" y="990066"/>
                </a:cubicBezTo>
                <a:cubicBezTo>
                  <a:pt x="1074574" y="1153655"/>
                  <a:pt x="1105461" y="1322925"/>
                  <a:pt x="1112368" y="1493146"/>
                </a:cubicBezTo>
                <a:lnTo>
                  <a:pt x="1469785" y="1493146"/>
                </a:lnTo>
                <a:close/>
                <a:moveTo>
                  <a:pt x="1469785" y="182141"/>
                </a:moveTo>
                <a:cubicBezTo>
                  <a:pt x="1199839" y="204777"/>
                  <a:pt x="951477" y="303168"/>
                  <a:pt x="746615" y="456764"/>
                </a:cubicBezTo>
                <a:cubicBezTo>
                  <a:pt x="828296" y="562801"/>
                  <a:pt x="894225" y="677310"/>
                  <a:pt x="947434" y="796072"/>
                </a:cubicBezTo>
                <a:cubicBezTo>
                  <a:pt x="1113886" y="736067"/>
                  <a:pt x="1289644" y="700323"/>
                  <a:pt x="1469785" y="691530"/>
                </a:cubicBezTo>
                <a:close/>
                <a:moveTo>
                  <a:pt x="2150063" y="992171"/>
                </a:moveTo>
                <a:cubicBezTo>
                  <a:pt x="1990712" y="935501"/>
                  <a:pt x="1822242" y="902595"/>
                  <a:pt x="1649785" y="897224"/>
                </a:cubicBezTo>
                <a:lnTo>
                  <a:pt x="1649785" y="1493146"/>
                </a:lnTo>
                <a:lnTo>
                  <a:pt x="2063712" y="1493146"/>
                </a:lnTo>
                <a:cubicBezTo>
                  <a:pt x="2069089" y="1323887"/>
                  <a:pt x="2098366" y="1155330"/>
                  <a:pt x="2150063" y="992171"/>
                </a:cubicBezTo>
                <a:close/>
                <a:moveTo>
                  <a:pt x="2168848" y="2199110"/>
                </a:moveTo>
                <a:cubicBezTo>
                  <a:pt x="2108555" y="2028681"/>
                  <a:pt x="2073581" y="1851532"/>
                  <a:pt x="2065295" y="1673146"/>
                </a:cubicBezTo>
                <a:lnTo>
                  <a:pt x="1649785" y="1673146"/>
                </a:lnTo>
                <a:lnTo>
                  <a:pt x="1649785" y="2307299"/>
                </a:lnTo>
                <a:cubicBezTo>
                  <a:pt x="1829404" y="2299517"/>
                  <a:pt x="2004315" y="2261965"/>
                  <a:pt x="2168848" y="2199110"/>
                </a:cubicBezTo>
                <a:close/>
                <a:moveTo>
                  <a:pt x="2422394" y="446879"/>
                </a:moveTo>
                <a:cubicBezTo>
                  <a:pt x="2204309" y="287209"/>
                  <a:pt x="1938140" y="189883"/>
                  <a:pt x="1649785" y="178919"/>
                </a:cubicBezTo>
                <a:lnTo>
                  <a:pt x="1649785" y="689876"/>
                </a:lnTo>
                <a:cubicBezTo>
                  <a:pt x="1846998" y="695154"/>
                  <a:pt x="2039668" y="732502"/>
                  <a:pt x="2221721" y="797410"/>
                </a:cubicBezTo>
                <a:cubicBezTo>
                  <a:pt x="2275056" y="675360"/>
                  <a:pt x="2341760" y="557662"/>
                  <a:pt x="2422394" y="446879"/>
                </a:cubicBezTo>
                <a:close/>
                <a:moveTo>
                  <a:pt x="2447278" y="2722123"/>
                </a:moveTo>
                <a:cubicBezTo>
                  <a:pt x="2366121" y="2618714"/>
                  <a:pt x="2299534" y="2507403"/>
                  <a:pt x="2246145" y="2391362"/>
                </a:cubicBezTo>
                <a:cubicBezTo>
                  <a:pt x="2057375" y="2464119"/>
                  <a:pt x="1856285" y="2506958"/>
                  <a:pt x="1649785" y="2514779"/>
                </a:cubicBezTo>
                <a:lnTo>
                  <a:pt x="1649785" y="3008639"/>
                </a:lnTo>
                <a:cubicBezTo>
                  <a:pt x="1949198" y="2997255"/>
                  <a:pt x="2224691" y="2892757"/>
                  <a:pt x="2447278" y="2722123"/>
                </a:cubicBezTo>
                <a:close/>
                <a:moveTo>
                  <a:pt x="2878934" y="1493146"/>
                </a:moveTo>
                <a:cubicBezTo>
                  <a:pt x="2723190" y="1307255"/>
                  <a:pt x="2529440" y="1161128"/>
                  <a:pt x="2313862" y="1060620"/>
                </a:cubicBezTo>
                <a:cubicBezTo>
                  <a:pt x="2270535" y="1201714"/>
                  <a:pt x="2245604" y="1347104"/>
                  <a:pt x="2240109" y="1493146"/>
                </a:cubicBezTo>
                <a:close/>
                <a:moveTo>
                  <a:pt x="2890636" y="1673146"/>
                </a:moveTo>
                <a:lnTo>
                  <a:pt x="2241814" y="1673146"/>
                </a:lnTo>
                <a:cubicBezTo>
                  <a:pt x="2249736" y="1827102"/>
                  <a:pt x="2279520" y="1979973"/>
                  <a:pt x="2329964" y="2127513"/>
                </a:cubicBezTo>
                <a:cubicBezTo>
                  <a:pt x="2545677" y="2019923"/>
                  <a:pt x="2738160" y="1866413"/>
                  <a:pt x="2890636" y="1673146"/>
                </a:cubicBezTo>
                <a:close/>
                <a:moveTo>
                  <a:pt x="2973035" y="1284386"/>
                </a:moveTo>
                <a:cubicBezTo>
                  <a:pt x="2912066" y="1001840"/>
                  <a:pt x="2765308" y="751379"/>
                  <a:pt x="2561381" y="561108"/>
                </a:cubicBezTo>
                <a:cubicBezTo>
                  <a:pt x="2489321" y="656437"/>
                  <a:pt x="2431363" y="759225"/>
                  <a:pt x="2384553" y="865647"/>
                </a:cubicBezTo>
                <a:cubicBezTo>
                  <a:pt x="2604520" y="964977"/>
                  <a:pt x="2804622" y="1106677"/>
                  <a:pt x="2973035" y="1284386"/>
                </a:cubicBezTo>
                <a:close/>
                <a:moveTo>
                  <a:pt x="2974277" y="1897328"/>
                </a:moveTo>
                <a:cubicBezTo>
                  <a:pt x="2812488" y="2073933"/>
                  <a:pt x="2619878" y="2216690"/>
                  <a:pt x="2407486" y="2319665"/>
                </a:cubicBezTo>
                <a:cubicBezTo>
                  <a:pt x="2454169" y="2420503"/>
                  <a:pt x="2511856" y="2517376"/>
                  <a:pt x="2582047" y="2607468"/>
                </a:cubicBezTo>
                <a:cubicBezTo>
                  <a:pt x="2776399" y="2417974"/>
                  <a:pt x="2916061" y="2172750"/>
                  <a:pt x="2974277" y="1897328"/>
                </a:cubicBezTo>
                <a:close/>
                <a:moveTo>
                  <a:pt x="3185463" y="1593779"/>
                </a:moveTo>
                <a:cubicBezTo>
                  <a:pt x="3185463" y="2473999"/>
                  <a:pt x="2471904" y="3187558"/>
                  <a:pt x="1591684" y="3187558"/>
                </a:cubicBezTo>
                <a:cubicBezTo>
                  <a:pt x="738111" y="3187558"/>
                  <a:pt x="41261" y="2516549"/>
                  <a:pt x="1913" y="1673146"/>
                </a:cubicBezTo>
                <a:lnTo>
                  <a:pt x="0" y="1673146"/>
                </a:lnTo>
                <a:lnTo>
                  <a:pt x="0" y="1493146"/>
                </a:lnTo>
                <a:lnTo>
                  <a:pt x="2750" y="1493146"/>
                </a:lnTo>
                <a:cubicBezTo>
                  <a:pt x="50490" y="700174"/>
                  <a:pt x="679654" y="64473"/>
                  <a:pt x="1469785" y="6156"/>
                </a:cubicBezTo>
                <a:lnTo>
                  <a:pt x="1469785" y="0"/>
                </a:lnTo>
                <a:lnTo>
                  <a:pt x="1591684" y="0"/>
                </a:lnTo>
                <a:lnTo>
                  <a:pt x="1649785" y="0"/>
                </a:lnTo>
                <a:lnTo>
                  <a:pt x="1649785" y="2934"/>
                </a:lnTo>
                <a:cubicBezTo>
                  <a:pt x="2503127" y="31654"/>
                  <a:pt x="3185463" y="733032"/>
                  <a:pt x="3185463" y="159377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timing>
    <p:tnLst>
      <p:par>
        <p:cTn id="241" dur="indefinite" restart="never" nodeType="tmRoot">
          <p:childTnLst>
            <p:seq>
              <p:cTn id="24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CustomShape 1"/>
          <p:cNvSpPr/>
          <p:nvPr/>
        </p:nvSpPr>
        <p:spPr>
          <a:xfrm>
            <a:off x="0" y="123480"/>
            <a:ext cx="9142200" cy="57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  <a:spcBef>
                <a:spcPts val="720"/>
              </a:spcBef>
            </a:pPr>
            <a:r>
              <a:rPr b="0" lang="id-ID" sz="3600" spc="-1" strike="noStrike">
                <a:solidFill>
                  <a:srgbClr val="ffffff"/>
                </a:solidFill>
                <a:latin typeface="Arial"/>
                <a:ea typeface="Arial Unicode MS"/>
              </a:rPr>
              <a:t>Infographic Style</a:t>
            </a:r>
            <a:endParaRPr b="0" lang="id-ID" sz="3600" spc="-1" strike="noStrike">
              <a:latin typeface="Arial"/>
            </a:endParaRPr>
          </a:p>
        </p:txBody>
      </p:sp>
      <p:sp>
        <p:nvSpPr>
          <p:cNvPr id="903" name="CustomShape 2"/>
          <p:cNvSpPr/>
          <p:nvPr/>
        </p:nvSpPr>
        <p:spPr>
          <a:xfrm>
            <a:off x="0" y="699480"/>
            <a:ext cx="9142200" cy="286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  <a:spcBef>
                <a:spcPts val="281"/>
              </a:spcBef>
            </a:pPr>
            <a:r>
              <a:rPr b="0" lang="id-ID" sz="1400" spc="-1" strike="noStrike">
                <a:solidFill>
                  <a:srgbClr val="ffffff"/>
                </a:solidFill>
                <a:latin typeface="Arial"/>
                <a:ea typeface="Arial Unicode MS"/>
              </a:rPr>
              <a:t>Insert the title of your subtitle Here</a:t>
            </a:r>
            <a:endParaRPr b="0" lang="id-ID" sz="1400" spc="-1" strike="noStrike">
              <a:latin typeface="Arial"/>
            </a:endParaRPr>
          </a:p>
        </p:txBody>
      </p:sp>
      <p:sp>
        <p:nvSpPr>
          <p:cNvPr id="904" name="CustomShape 3"/>
          <p:cNvSpPr/>
          <p:nvPr/>
        </p:nvSpPr>
        <p:spPr>
          <a:xfrm rot="13500000">
            <a:off x="5569920" y="2290320"/>
            <a:ext cx="1474920" cy="147492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05" name="CustomShape 4"/>
          <p:cNvSpPr/>
          <p:nvPr/>
        </p:nvSpPr>
        <p:spPr>
          <a:xfrm>
            <a:off x="2975400" y="1323360"/>
            <a:ext cx="718200" cy="7182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06" name="CustomShape 5"/>
          <p:cNvSpPr/>
          <p:nvPr/>
        </p:nvSpPr>
        <p:spPr>
          <a:xfrm>
            <a:off x="1391400" y="1994040"/>
            <a:ext cx="718200" cy="7182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07" name="CustomShape 6"/>
          <p:cNvSpPr/>
          <p:nvPr/>
        </p:nvSpPr>
        <p:spPr>
          <a:xfrm>
            <a:off x="2111400" y="2646720"/>
            <a:ext cx="718200" cy="7182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08" name="CustomShape 7"/>
          <p:cNvSpPr/>
          <p:nvPr/>
        </p:nvSpPr>
        <p:spPr>
          <a:xfrm>
            <a:off x="683640" y="3335040"/>
            <a:ext cx="718200" cy="7182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09" name="CustomShape 8"/>
          <p:cNvSpPr/>
          <p:nvPr/>
        </p:nvSpPr>
        <p:spPr>
          <a:xfrm>
            <a:off x="3336840" y="4005720"/>
            <a:ext cx="718200" cy="7182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10" name="CustomShape 9"/>
          <p:cNvSpPr/>
          <p:nvPr/>
        </p:nvSpPr>
        <p:spPr>
          <a:xfrm rot="10800000">
            <a:off x="16752600" y="6462360"/>
            <a:ext cx="2610360" cy="954720"/>
          </a:xfrm>
          <a:prstGeom prst="bentConnector3">
            <a:avLst>
              <a:gd name="adj1" fmla="val 50000"/>
            </a:avLst>
          </a:prstGeom>
          <a:noFill/>
          <a:ln w="3816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11" name="CustomShape 10"/>
          <p:cNvSpPr/>
          <p:nvPr/>
        </p:nvSpPr>
        <p:spPr>
          <a:xfrm rot="10800000">
            <a:off x="23128200" y="4733640"/>
            <a:ext cx="4202280" cy="474840"/>
          </a:xfrm>
          <a:prstGeom prst="bentConnector3">
            <a:avLst>
              <a:gd name="adj1" fmla="val 50000"/>
            </a:avLst>
          </a:prstGeom>
          <a:noFill/>
          <a:ln w="3816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12" name="CustomShape 11"/>
          <p:cNvSpPr/>
          <p:nvPr/>
        </p:nvSpPr>
        <p:spPr>
          <a:xfrm flipH="1" flipV="1">
            <a:off x="2829240" y="3004560"/>
            <a:ext cx="3474360" cy="19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13" name="CustomShape 12"/>
          <p:cNvSpPr/>
          <p:nvPr/>
        </p:nvSpPr>
        <p:spPr>
          <a:xfrm flipV="1" rot="10800000">
            <a:off x="25880040" y="5621040"/>
            <a:ext cx="4894200" cy="480960"/>
          </a:xfrm>
          <a:prstGeom prst="bentConnector3">
            <a:avLst>
              <a:gd name="adj1" fmla="val 50000"/>
            </a:avLst>
          </a:prstGeom>
          <a:noFill/>
          <a:ln w="3816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14" name="CustomShape 13"/>
          <p:cNvSpPr/>
          <p:nvPr/>
        </p:nvSpPr>
        <p:spPr>
          <a:xfrm flipV="1" rot="10800000">
            <a:off x="15251040" y="8284680"/>
            <a:ext cx="2237760" cy="979200"/>
          </a:xfrm>
          <a:prstGeom prst="bentConnector3">
            <a:avLst>
              <a:gd name="adj1" fmla="val 50000"/>
            </a:avLst>
          </a:prstGeom>
          <a:noFill/>
          <a:ln w="3816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15" name="CustomShape 14"/>
          <p:cNvSpPr/>
          <p:nvPr/>
        </p:nvSpPr>
        <p:spPr>
          <a:xfrm>
            <a:off x="6431760" y="2658240"/>
            <a:ext cx="718200" cy="72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id-ID" sz="1400" spc="-1" strike="noStrike">
                <a:solidFill>
                  <a:srgbClr val="179a9d"/>
                </a:solidFill>
                <a:latin typeface="Arial"/>
                <a:ea typeface="Arial Unicode MS"/>
              </a:rPr>
              <a:t>Your Text Here</a:t>
            </a:r>
            <a:endParaRPr b="0" lang="id-ID" sz="1400" spc="-1" strike="noStrike">
              <a:latin typeface="Arial"/>
            </a:endParaRPr>
          </a:p>
        </p:txBody>
      </p:sp>
      <p:sp>
        <p:nvSpPr>
          <p:cNvPr id="916" name="CustomShape 15"/>
          <p:cNvSpPr/>
          <p:nvPr/>
        </p:nvSpPr>
        <p:spPr>
          <a:xfrm>
            <a:off x="1594800" y="2169000"/>
            <a:ext cx="311040" cy="311040"/>
          </a:xfrm>
          <a:custGeom>
            <a:avLst/>
            <a:gdLst/>
            <a:ahLst/>
            <a:rect l="l" t="t" r="r" b="b"/>
            <a:pathLst>
              <a:path w="3240000" h="324000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17" name="CustomShape 16"/>
          <p:cNvSpPr/>
          <p:nvPr/>
        </p:nvSpPr>
        <p:spPr>
          <a:xfrm>
            <a:off x="3183480" y="1530000"/>
            <a:ext cx="305640" cy="304560"/>
          </a:xfrm>
          <a:custGeom>
            <a:avLst/>
            <a:gdLst/>
            <a:ah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18" name="CustomShape 17"/>
          <p:cNvSpPr/>
          <p:nvPr/>
        </p:nvSpPr>
        <p:spPr>
          <a:xfrm>
            <a:off x="2304000" y="2820960"/>
            <a:ext cx="356760" cy="356760"/>
          </a:xfrm>
          <a:custGeom>
            <a:avLst/>
            <a:gdLst/>
            <a:ahLst/>
            <a:rect l="l" t="t" r="r" b="b"/>
            <a:pathLst>
              <a:path w="3240000" h="3240000">
                <a:moveTo>
                  <a:pt x="1415334" y="1947658"/>
                </a:moveTo>
                <a:lnTo>
                  <a:pt x="838053" y="2871852"/>
                </a:lnTo>
                <a:cubicBezTo>
                  <a:pt x="1312591" y="3168264"/>
                  <a:pt x="1913932" y="3170879"/>
                  <a:pt x="2391030" y="2878606"/>
                </a:cubicBezTo>
                <a:lnTo>
                  <a:pt x="1821709" y="1949263"/>
                </a:lnTo>
                <a:cubicBezTo>
                  <a:pt x="1763478" y="1986502"/>
                  <a:pt x="1694174" y="2007350"/>
                  <a:pt x="1620000" y="2007350"/>
                </a:cubicBezTo>
                <a:cubicBezTo>
                  <a:pt x="1544621" y="2007350"/>
                  <a:pt x="1474270" y="1985818"/>
                  <a:pt x="1415334" y="1947658"/>
                </a:cubicBezTo>
                <a:close/>
                <a:moveTo>
                  <a:pt x="1620001" y="1350973"/>
                </a:moveTo>
                <a:cubicBezTo>
                  <a:pt x="1471421" y="1350973"/>
                  <a:pt x="1350973" y="1471421"/>
                  <a:pt x="1350973" y="1620001"/>
                </a:cubicBezTo>
                <a:cubicBezTo>
                  <a:pt x="1350973" y="1768581"/>
                  <a:pt x="1471421" y="1889029"/>
                  <a:pt x="1620001" y="1889029"/>
                </a:cubicBezTo>
                <a:cubicBezTo>
                  <a:pt x="1768581" y="1889029"/>
                  <a:pt x="1889029" y="1768581"/>
                  <a:pt x="1889029" y="1620001"/>
                </a:cubicBezTo>
                <a:cubicBezTo>
                  <a:pt x="1889029" y="1471421"/>
                  <a:pt x="1768581" y="1350973"/>
                  <a:pt x="1620001" y="1350973"/>
                </a:cubicBezTo>
                <a:close/>
                <a:moveTo>
                  <a:pt x="2324470" y="322965"/>
                </a:moveTo>
                <a:lnTo>
                  <a:pt x="1804044" y="1281148"/>
                </a:lnTo>
                <a:cubicBezTo>
                  <a:pt x="1925507" y="1345192"/>
                  <a:pt x="2007350" y="1473038"/>
                  <a:pt x="2007350" y="1620000"/>
                </a:cubicBezTo>
                <a:lnTo>
                  <a:pt x="2005998" y="1633413"/>
                </a:lnTo>
                <a:lnTo>
                  <a:pt x="3095109" y="1671260"/>
                </a:lnTo>
                <a:cubicBezTo>
                  <a:pt x="3114541" y="1112092"/>
                  <a:pt x="2816135" y="590008"/>
                  <a:pt x="2324470" y="322965"/>
                </a:cubicBezTo>
                <a:close/>
                <a:moveTo>
                  <a:pt x="926838" y="316888"/>
                </a:moveTo>
                <a:cubicBezTo>
                  <a:pt x="432869" y="579644"/>
                  <a:pt x="129933" y="1099113"/>
                  <a:pt x="144500" y="1658429"/>
                </a:cubicBezTo>
                <a:lnTo>
                  <a:pt x="1233664" y="1630062"/>
                </a:lnTo>
                <a:cubicBezTo>
                  <a:pt x="1232693" y="1626734"/>
                  <a:pt x="1232650" y="1623372"/>
                  <a:pt x="1232650" y="1620000"/>
                </a:cubicBezTo>
                <a:cubicBezTo>
                  <a:pt x="1232650" y="1471836"/>
                  <a:pt x="1315838" y="1343102"/>
                  <a:pt x="1438904" y="1279548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19" name="CustomShape 18"/>
          <p:cNvSpPr/>
          <p:nvPr/>
        </p:nvSpPr>
        <p:spPr>
          <a:xfrm>
            <a:off x="835560" y="3485160"/>
            <a:ext cx="414360" cy="417600"/>
          </a:xfrm>
          <a:custGeom>
            <a:avLst/>
            <a:gdLst/>
            <a:ah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20" name="CustomShape 19"/>
          <p:cNvSpPr/>
          <p:nvPr/>
        </p:nvSpPr>
        <p:spPr>
          <a:xfrm>
            <a:off x="3508200" y="4192560"/>
            <a:ext cx="345960" cy="344160"/>
          </a:xfrm>
          <a:custGeom>
            <a:avLst/>
            <a:gdLst/>
            <a:ahLst/>
            <a:rect l="l" t="t" r="r" b="b"/>
            <a:pathLst>
              <a:path w="3228711" h="3210836">
                <a:moveTo>
                  <a:pt x="351626" y="695968"/>
                </a:moveTo>
                <a:lnTo>
                  <a:pt x="1548007" y="1678300"/>
                </a:lnTo>
                <a:lnTo>
                  <a:pt x="236194" y="2500159"/>
                </a:lnTo>
                <a:cubicBezTo>
                  <a:pt x="-116985" y="1936431"/>
                  <a:pt x="-70514" y="1210092"/>
                  <a:pt x="351626" y="695968"/>
                </a:cubicBezTo>
                <a:close/>
                <a:moveTo>
                  <a:pt x="1957429" y="262366"/>
                </a:moveTo>
                <a:cubicBezTo>
                  <a:pt x="2634256" y="359480"/>
                  <a:pt x="3156733" y="907132"/>
                  <a:pt x="3221913" y="1587776"/>
                </a:cubicBezTo>
                <a:cubicBezTo>
                  <a:pt x="3287093" y="2268421"/>
                  <a:pt x="2878048" y="2905277"/>
                  <a:pt x="2231953" y="3129078"/>
                </a:cubicBezTo>
                <a:cubicBezTo>
                  <a:pt x="1585858" y="3352879"/>
                  <a:pt x="870522" y="3105497"/>
                  <a:pt x="500715" y="2530372"/>
                </a:cubicBezTo>
                <a:lnTo>
                  <a:pt x="1746987" y="1729019"/>
                </a:lnTo>
                <a:close/>
                <a:moveTo>
                  <a:pt x="1604447" y="200"/>
                </a:moveTo>
                <a:cubicBezTo>
                  <a:pt x="1665125" y="-778"/>
                  <a:pt x="1726175" y="1809"/>
                  <a:pt x="1787307" y="8072"/>
                </a:cubicBezTo>
                <a:lnTo>
                  <a:pt x="1629532" y="1548011"/>
                </a:lnTo>
                <a:lnTo>
                  <a:pt x="483856" y="506987"/>
                </a:lnTo>
                <a:cubicBezTo>
                  <a:pt x="773141" y="188622"/>
                  <a:pt x="1179697" y="7051"/>
                  <a:pt x="1604447" y="20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21" name="CustomShape 20"/>
          <p:cNvSpPr/>
          <p:nvPr/>
        </p:nvSpPr>
        <p:spPr>
          <a:xfrm>
            <a:off x="3714840" y="1334880"/>
            <a:ext cx="1436040" cy="27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id-ID" sz="1200" spc="-1" strike="noStrike">
                <a:solidFill>
                  <a:srgbClr val="ffffff"/>
                </a:solidFill>
                <a:latin typeface="Arial"/>
                <a:ea typeface="Arial Unicode MS"/>
              </a:rPr>
              <a:t>Your Text  Here</a:t>
            </a:r>
            <a:endParaRPr b="0" lang="id-ID" sz="1200" spc="-1" strike="noStrike">
              <a:latin typeface="Arial"/>
            </a:endParaRPr>
          </a:p>
        </p:txBody>
      </p:sp>
      <p:sp>
        <p:nvSpPr>
          <p:cNvPr id="922" name="CustomShape 21"/>
          <p:cNvSpPr/>
          <p:nvPr/>
        </p:nvSpPr>
        <p:spPr>
          <a:xfrm>
            <a:off x="2124360" y="2043720"/>
            <a:ext cx="1436040" cy="27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id-ID" sz="1200" spc="-1" strike="noStrike">
                <a:solidFill>
                  <a:srgbClr val="ffffff"/>
                </a:solidFill>
                <a:latin typeface="Arial"/>
                <a:ea typeface="Arial Unicode MS"/>
              </a:rPr>
              <a:t>Your Text  Here</a:t>
            </a:r>
            <a:endParaRPr b="0" lang="id-ID" sz="1200" spc="-1" strike="noStrike">
              <a:latin typeface="Arial"/>
            </a:endParaRPr>
          </a:p>
        </p:txBody>
      </p:sp>
      <p:sp>
        <p:nvSpPr>
          <p:cNvPr id="923" name="CustomShape 22"/>
          <p:cNvSpPr/>
          <p:nvPr/>
        </p:nvSpPr>
        <p:spPr>
          <a:xfrm>
            <a:off x="2905560" y="2667240"/>
            <a:ext cx="1436040" cy="27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id-ID" sz="1200" spc="-1" strike="noStrike">
                <a:solidFill>
                  <a:srgbClr val="ffffff"/>
                </a:solidFill>
                <a:latin typeface="Arial"/>
                <a:ea typeface="Arial Unicode MS"/>
              </a:rPr>
              <a:t>Your Text  Here</a:t>
            </a:r>
            <a:endParaRPr b="0" lang="id-ID" sz="1200" spc="-1" strike="noStrike">
              <a:latin typeface="Arial"/>
            </a:endParaRPr>
          </a:p>
        </p:txBody>
      </p:sp>
      <p:sp>
        <p:nvSpPr>
          <p:cNvPr id="924" name="CustomShape 23"/>
          <p:cNvSpPr/>
          <p:nvPr/>
        </p:nvSpPr>
        <p:spPr>
          <a:xfrm>
            <a:off x="1467720" y="3366720"/>
            <a:ext cx="1436040" cy="27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id-ID" sz="1200" spc="-1" strike="noStrike">
                <a:solidFill>
                  <a:srgbClr val="ffffff"/>
                </a:solidFill>
                <a:latin typeface="Arial"/>
                <a:ea typeface="Arial Unicode MS"/>
              </a:rPr>
              <a:t>Your Text  Here</a:t>
            </a:r>
            <a:endParaRPr b="0" lang="id-ID" sz="1200" spc="-1" strike="noStrike">
              <a:latin typeface="Arial"/>
            </a:endParaRPr>
          </a:p>
        </p:txBody>
      </p:sp>
      <p:sp>
        <p:nvSpPr>
          <p:cNvPr id="925" name="CustomShape 24"/>
          <p:cNvSpPr/>
          <p:nvPr/>
        </p:nvSpPr>
        <p:spPr>
          <a:xfrm>
            <a:off x="4088880" y="4400280"/>
            <a:ext cx="1436040" cy="27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id-ID" sz="1200" spc="-1" strike="noStrike">
                <a:solidFill>
                  <a:srgbClr val="ffffff"/>
                </a:solidFill>
                <a:latin typeface="Arial"/>
                <a:ea typeface="Arial Unicode MS"/>
              </a:rPr>
              <a:t>Your Text  Here</a:t>
            </a:r>
            <a:endParaRPr b="0" lang="id-ID" sz="1200" spc="-1" strike="noStrike">
              <a:latin typeface="Arial"/>
            </a:endParaRPr>
          </a:p>
        </p:txBody>
      </p:sp>
      <p:grpSp>
        <p:nvGrpSpPr>
          <p:cNvPr id="926" name="Group 25"/>
          <p:cNvGrpSpPr/>
          <p:nvPr/>
        </p:nvGrpSpPr>
        <p:grpSpPr>
          <a:xfrm>
            <a:off x="7472160" y="2313000"/>
            <a:ext cx="1457640" cy="1401120"/>
            <a:chOff x="7472160" y="2313000"/>
            <a:chExt cx="1457640" cy="1401120"/>
          </a:xfrm>
        </p:grpSpPr>
        <p:sp>
          <p:nvSpPr>
            <p:cNvPr id="927" name="CustomShape 26"/>
            <p:cNvSpPr/>
            <p:nvPr/>
          </p:nvSpPr>
          <p:spPr>
            <a:xfrm>
              <a:off x="7472160" y="2530080"/>
              <a:ext cx="1457640" cy="11840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id-ID" sz="1200" spc="-1" strike="noStrike">
                  <a:solidFill>
                    <a:srgbClr val="ffffff"/>
                  </a:solidFill>
                  <a:latin typeface="Arial"/>
                  <a:ea typeface="Arial Unicode MS"/>
                </a:rPr>
                <a:t>You can simply impress your audience and add a unique zing and appeal to your Presentations.    </a:t>
              </a:r>
              <a:endParaRPr b="0" lang="id-ID" sz="1200" spc="-1" strike="noStrike">
                <a:latin typeface="Arial"/>
              </a:endParaRPr>
            </a:p>
          </p:txBody>
        </p:sp>
        <p:sp>
          <p:nvSpPr>
            <p:cNvPr id="928" name="CustomShape 27"/>
            <p:cNvSpPr/>
            <p:nvPr/>
          </p:nvSpPr>
          <p:spPr>
            <a:xfrm>
              <a:off x="7472160" y="2313000"/>
              <a:ext cx="1457640" cy="2714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1" lang="id-ID" sz="1200" spc="-1" strike="noStrike">
                  <a:solidFill>
                    <a:srgbClr val="ffffff"/>
                  </a:solidFill>
                  <a:latin typeface="Arial"/>
                  <a:ea typeface="Arial Unicode MS"/>
                </a:rPr>
                <a:t>Your Text  Here</a:t>
              </a:r>
              <a:endParaRPr b="0" lang="id-ID" sz="1200" spc="-1" strike="noStrike">
                <a:latin typeface="Arial"/>
              </a:endParaRPr>
            </a:p>
          </p:txBody>
        </p:sp>
      </p:grpSp>
    </p:spTree>
  </p:cSld>
  <p:timing>
    <p:tnLst>
      <p:par>
        <p:cTn id="243" dur="indefinite" restart="never" nodeType="tmRoot">
          <p:childTnLst>
            <p:seq>
              <p:cTn id="24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CustomShape 1"/>
          <p:cNvSpPr/>
          <p:nvPr/>
        </p:nvSpPr>
        <p:spPr>
          <a:xfrm>
            <a:off x="0" y="123480"/>
            <a:ext cx="9142200" cy="57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  <a:spcBef>
                <a:spcPts val="720"/>
              </a:spcBef>
            </a:pPr>
            <a:r>
              <a:rPr b="0" lang="id-ID" sz="3600" spc="-1" strike="noStrike">
                <a:solidFill>
                  <a:srgbClr val="179a9d"/>
                </a:solidFill>
                <a:latin typeface="Arial"/>
                <a:ea typeface="Arial Unicode MS"/>
              </a:rPr>
              <a:t>Table Style</a:t>
            </a:r>
            <a:endParaRPr b="0" lang="id-ID" sz="3600" spc="-1" strike="noStrike">
              <a:latin typeface="Arial"/>
            </a:endParaRPr>
          </a:p>
        </p:txBody>
      </p:sp>
      <p:sp>
        <p:nvSpPr>
          <p:cNvPr id="930" name="CustomShape 2"/>
          <p:cNvSpPr/>
          <p:nvPr/>
        </p:nvSpPr>
        <p:spPr>
          <a:xfrm>
            <a:off x="0" y="699480"/>
            <a:ext cx="9142200" cy="286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  <a:spcBef>
                <a:spcPts val="281"/>
              </a:spcBef>
            </a:pPr>
            <a:r>
              <a:rPr b="0" lang="id-ID" sz="1400" spc="-1" strike="noStrike">
                <a:solidFill>
                  <a:srgbClr val="179a9d"/>
                </a:solidFill>
                <a:latin typeface="Arial"/>
                <a:ea typeface="Arial Unicode MS"/>
              </a:rPr>
              <a:t>Insert the title of your subtitle Here</a:t>
            </a:r>
            <a:endParaRPr b="0" lang="id-ID" sz="1400" spc="-1" strike="noStrike">
              <a:latin typeface="Arial"/>
            </a:endParaRPr>
          </a:p>
        </p:txBody>
      </p:sp>
      <p:graphicFrame>
        <p:nvGraphicFramePr>
          <p:cNvPr id="931" name="Table 3"/>
          <p:cNvGraphicFramePr/>
          <p:nvPr/>
        </p:nvGraphicFramePr>
        <p:xfrm>
          <a:off x="746640" y="1241640"/>
          <a:ext cx="1810800" cy="3286080"/>
        </p:xfrm>
        <a:graphic>
          <a:graphicData uri="http://schemas.openxmlformats.org/drawingml/2006/table">
            <a:tbl>
              <a:tblPr/>
              <a:tblGrid>
                <a:gridCol w="218880"/>
                <a:gridCol w="813600"/>
                <a:gridCol w="559800"/>
                <a:gridCol w="218880"/>
              </a:tblGrid>
              <a:tr h="317520">
                <a:tc gridSpan="4"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id-ID" sz="1600" spc="-1" strike="noStrike">
                          <a:solidFill>
                            <a:srgbClr val="ffffff"/>
                          </a:solidFill>
                          <a:latin typeface="Arial"/>
                          <a:ea typeface="Arial Unicode MS"/>
                        </a:rPr>
                        <a:t>Text  Here</a:t>
                      </a:r>
                      <a:endParaRPr b="0" lang="id-ID" sz="16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179a9d"/>
                      </a:solidFill>
                    </a:lnL>
                    <a:lnR w="12240">
                      <a:solidFill>
                        <a:srgbClr val="179a9d"/>
                      </a:solidFill>
                    </a:lnR>
                    <a:lnT w="12240">
                      <a:solidFill>
                        <a:srgbClr val="179a9d"/>
                      </a:solidFill>
                    </a:lnT>
                    <a:lnB w="12240">
                      <a:solidFill>
                        <a:srgbClr val="179a9d"/>
                      </a:solidFill>
                    </a:lnB>
                    <a:solidFill>
                      <a:srgbClr val="16b7b8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</a:tr>
              <a:tr h="547560">
                <a:tc gridSpan="4"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id-ID" sz="3200" spc="-1" strike="noStrike">
                          <a:solidFill>
                            <a:srgbClr val="179a9d"/>
                          </a:solidFill>
                          <a:latin typeface="Arial"/>
                          <a:ea typeface="Arial Unicode MS"/>
                        </a:rPr>
                        <a:t>$25</a:t>
                      </a:r>
                      <a:endParaRPr b="0" lang="id-ID" sz="32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179a9d"/>
                      </a:solidFill>
                    </a:lnL>
                    <a:lnR w="12240">
                      <a:solidFill>
                        <a:srgbClr val="179a9d"/>
                      </a:solidFill>
                    </a:lnR>
                    <a:lnT w="12240">
                      <a:solidFill>
                        <a:srgbClr val="179a9d"/>
                      </a:solidFill>
                    </a:lnT>
                    <a:lnB w="12240">
                      <a:solidFill>
                        <a:srgbClr val="179a9d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</a:tr>
              <a:tr h="262440">
                <a:tc>
                  <a:tcPr marL="91440" marR="91440">
                    <a:lnL w="12240">
                      <a:solidFill>
                        <a:srgbClr val="179a9d"/>
                      </a:solidFill>
                    </a:lnL>
                    <a:lnR w="12240">
                      <a:noFill/>
                    </a:lnR>
                    <a:lnT w="12240">
                      <a:solidFill>
                        <a:srgbClr val="179a9d"/>
                      </a:solidFill>
                    </a:lnT>
                    <a:lnB w="12240">
                      <a:solidFill>
                        <a:srgbClr val="179a9d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id-ID" sz="1200" spc="-1" strike="noStrike">
                          <a:solidFill>
                            <a:srgbClr val="179a9d"/>
                          </a:solidFill>
                          <a:latin typeface="Arial"/>
                          <a:ea typeface="Arial Unicode MS"/>
                        </a:rPr>
                        <a:t>Content</a:t>
                      </a:r>
                      <a:endParaRPr b="0" lang="id-ID" sz="12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noFill/>
                    </a:lnL>
                    <a:lnR w="12240">
                      <a:solidFill>
                        <a:srgbClr val="179a9d"/>
                      </a:solidFill>
                    </a:lnR>
                    <a:lnT w="12240">
                      <a:solidFill>
                        <a:srgbClr val="179a9d"/>
                      </a:solidFill>
                    </a:lnT>
                    <a:lnB w="12240">
                      <a:solidFill>
                        <a:srgbClr val="179a9d"/>
                      </a:solidFill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id-ID" sz="1200" spc="-1" strike="noStrike">
                          <a:solidFill>
                            <a:srgbClr val="ffffff"/>
                          </a:solidFill>
                          <a:latin typeface="Arial"/>
                          <a:ea typeface="Arial Unicode MS"/>
                        </a:rPr>
                        <a:t>Text</a:t>
                      </a:r>
                      <a:endParaRPr b="0" lang="id-ID" sz="12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179a9d"/>
                      </a:solidFill>
                    </a:lnL>
                    <a:lnR w="12240">
                      <a:solidFill>
                        <a:srgbClr val="179a9d"/>
                      </a:solidFill>
                    </a:lnR>
                    <a:lnT w="12240">
                      <a:solidFill>
                        <a:srgbClr val="179a9d"/>
                      </a:solidFill>
                    </a:lnT>
                    <a:lnB w="12240">
                      <a:solidFill>
                        <a:srgbClr val="179a9d"/>
                      </a:solidFill>
                    </a:lnB>
                    <a:solidFill>
                      <a:srgbClr val="16b7b8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</a:tr>
              <a:tr h="262440">
                <a:tc>
                  <a:tcPr marL="91440" marR="91440">
                    <a:lnL w="12240">
                      <a:solidFill>
                        <a:srgbClr val="179a9d"/>
                      </a:solidFill>
                    </a:lnL>
                    <a:lnR w="12240">
                      <a:noFill/>
                    </a:lnR>
                    <a:lnT w="12240">
                      <a:solidFill>
                        <a:srgbClr val="179a9d"/>
                      </a:solidFill>
                    </a:lnT>
                    <a:lnB w="12240">
                      <a:noFill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id-ID" sz="1200" spc="-1" strike="noStrike">
                          <a:solidFill>
                            <a:srgbClr val="179a9d"/>
                          </a:solidFill>
                          <a:latin typeface="Arial"/>
                          <a:ea typeface="Arial Unicode MS"/>
                        </a:rPr>
                        <a:t>Your Text  Here</a:t>
                      </a:r>
                      <a:endParaRPr b="0" lang="id-ID" sz="12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noFill/>
                    </a:lnL>
                    <a:lnR w="12240">
                      <a:noFill/>
                    </a:lnR>
                    <a:lnT w="12240">
                      <a:solidFill>
                        <a:srgbClr val="179a9d"/>
                      </a:solidFill>
                    </a:lnT>
                    <a:lnB w="12240">
                      <a:solidFill>
                        <a:srgbClr val="179a9d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  <a:tc>
                  <a:tcPr marL="91440" marR="91440">
                    <a:lnL w="12240">
                      <a:noFill/>
                    </a:lnL>
                    <a:lnR w="12240">
                      <a:solidFill>
                        <a:srgbClr val="179a9d"/>
                      </a:solidFill>
                    </a:lnR>
                    <a:lnT w="12240">
                      <a:solidFill>
                        <a:srgbClr val="179a9d"/>
                      </a:solidFill>
                    </a:lnT>
                    <a:lnB w="12240">
                      <a:noFill/>
                    </a:lnB>
                    <a:solidFill>
                      <a:srgbClr val="ffffff"/>
                    </a:solidFill>
                  </a:tcPr>
                </a:tc>
              </a:tr>
              <a:tr h="262440">
                <a:tc>
                  <a:tcPr marL="91440" marR="91440">
                    <a:lnL w="12240">
                      <a:solidFill>
                        <a:srgbClr val="179a9d"/>
                      </a:solidFill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id-ID" sz="1200" spc="-1" strike="noStrike">
                          <a:solidFill>
                            <a:srgbClr val="179a9d"/>
                          </a:solidFill>
                          <a:latin typeface="Arial"/>
                          <a:ea typeface="Arial Unicode MS"/>
                        </a:rPr>
                        <a:t>Your Text  Here</a:t>
                      </a:r>
                      <a:endParaRPr b="0" lang="id-ID" sz="12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noFill/>
                    </a:lnL>
                    <a:lnR w="12240">
                      <a:noFill/>
                    </a:lnR>
                    <a:lnT w="12240">
                      <a:solidFill>
                        <a:srgbClr val="179a9d"/>
                      </a:solidFill>
                    </a:lnT>
                    <a:lnB w="12240">
                      <a:solidFill>
                        <a:srgbClr val="179a9d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  <a:tc>
                  <a:tcPr marL="91440" marR="91440">
                    <a:lnL w="12240">
                      <a:noFill/>
                    </a:lnL>
                    <a:lnR w="12240">
                      <a:solidFill>
                        <a:srgbClr val="179a9d"/>
                      </a:solidFill>
                    </a:lnR>
                    <a:lnT w="12240">
                      <a:noFill/>
                    </a:lnT>
                    <a:lnB w="12240">
                      <a:noFill/>
                    </a:lnB>
                    <a:solidFill>
                      <a:srgbClr val="ffffff"/>
                    </a:solidFill>
                  </a:tcPr>
                </a:tc>
              </a:tr>
              <a:tr h="262440">
                <a:tc>
                  <a:tcPr marL="91440" marR="91440">
                    <a:lnL w="12240">
                      <a:solidFill>
                        <a:srgbClr val="179a9d"/>
                      </a:solidFill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solidFill>
                        <a:srgbClr val="179a9d"/>
                      </a:solidFill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id-ID" sz="1200" spc="-1" strike="noStrike">
                          <a:solidFill>
                            <a:srgbClr val="179a9d"/>
                          </a:solidFill>
                          <a:latin typeface="Arial"/>
                          <a:ea typeface="Arial Unicode MS"/>
                        </a:rPr>
                        <a:t>Your Text  Here</a:t>
                      </a:r>
                      <a:endParaRPr b="0" lang="id-ID" sz="12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noFill/>
                    </a:lnL>
                    <a:lnR w="12240">
                      <a:noFill/>
                    </a:lnR>
                    <a:lnT w="12240">
                      <a:solidFill>
                        <a:srgbClr val="179a9d"/>
                      </a:solidFill>
                    </a:lnT>
                    <a:lnB w="12240">
                      <a:solidFill>
                        <a:srgbClr val="179a9d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  <a:tc>
                  <a:tcPr marL="91440" marR="91440">
                    <a:lnL w="12240">
                      <a:noFill/>
                    </a:lnL>
                    <a:lnR w="12240">
                      <a:solidFill>
                        <a:srgbClr val="179a9d"/>
                      </a:solidFill>
                    </a:lnR>
                    <a:lnT w="12240">
                      <a:noFill/>
                    </a:lnT>
                    <a:lnB w="12240">
                      <a:solidFill>
                        <a:srgbClr val="179a9d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371600">
                <a:tc>
                  <a:tcPr marL="91440" marR="91440">
                    <a:lnL w="12240">
                      <a:solidFill>
                        <a:srgbClr val="179a9d"/>
                      </a:solidFill>
                    </a:lnL>
                    <a:lnR w="12240">
                      <a:noFill/>
                    </a:lnR>
                    <a:lnT w="12240">
                      <a:solidFill>
                        <a:srgbClr val="179a9d"/>
                      </a:solidFill>
                    </a:lnT>
                    <a:lnB w="12240">
                      <a:solidFill>
                        <a:srgbClr val="179a9d"/>
                      </a:solidFill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endParaRPr b="0" lang="id-ID" sz="18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id-ID" sz="1200" spc="-1" strike="noStrike">
                          <a:solidFill>
                            <a:srgbClr val="179a9d"/>
                          </a:solidFill>
                          <a:latin typeface="Arial"/>
                          <a:ea typeface="Arial Unicode MS"/>
                        </a:rPr>
                        <a:t>You can simply impress your audience and add a unique zing </a:t>
                      </a:r>
                      <a:endParaRPr b="0" lang="id-ID" sz="12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endParaRPr b="0" lang="id-ID" sz="12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noFill/>
                    </a:lnL>
                    <a:lnR w="12240">
                      <a:noFill/>
                    </a:lnR>
                    <a:lnT w="12240">
                      <a:solidFill>
                        <a:srgbClr val="179a9d"/>
                      </a:solidFill>
                    </a:lnT>
                    <a:lnB w="12240">
                      <a:solidFill>
                        <a:srgbClr val="179a9d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  <a:tc>
                  <a:tcPr marL="91440" marR="91440">
                    <a:lnL w="12240">
                      <a:noFill/>
                    </a:lnL>
                    <a:lnR w="12240">
                      <a:solidFill>
                        <a:srgbClr val="179a9d"/>
                      </a:solidFill>
                    </a:lnR>
                    <a:lnT w="12240">
                      <a:solidFill>
                        <a:srgbClr val="179a9d"/>
                      </a:solidFill>
                    </a:lnT>
                    <a:lnB w="12240">
                      <a:solidFill>
                        <a:srgbClr val="179a9d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32" name="Table 4"/>
          <p:cNvGraphicFramePr/>
          <p:nvPr/>
        </p:nvGraphicFramePr>
        <p:xfrm>
          <a:off x="2691000" y="1241640"/>
          <a:ext cx="1810800" cy="3286080"/>
        </p:xfrm>
        <a:graphic>
          <a:graphicData uri="http://schemas.openxmlformats.org/drawingml/2006/table">
            <a:tbl>
              <a:tblPr/>
              <a:tblGrid>
                <a:gridCol w="218880"/>
                <a:gridCol w="813600"/>
                <a:gridCol w="559800"/>
                <a:gridCol w="218880"/>
              </a:tblGrid>
              <a:tr h="317520">
                <a:tc gridSpan="4"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id-ID" sz="1600" spc="-1" strike="noStrike">
                          <a:solidFill>
                            <a:srgbClr val="ffffff"/>
                          </a:solidFill>
                          <a:latin typeface="Arial"/>
                          <a:ea typeface="Arial Unicode MS"/>
                        </a:rPr>
                        <a:t>Text  Here</a:t>
                      </a:r>
                      <a:endParaRPr b="0" lang="id-ID" sz="16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16b7b8"/>
                      </a:solidFill>
                    </a:lnL>
                    <a:lnR w="12240">
                      <a:solidFill>
                        <a:srgbClr val="16b7b8"/>
                      </a:solidFill>
                    </a:lnR>
                    <a:lnT w="12240">
                      <a:solidFill>
                        <a:srgbClr val="16b7b8"/>
                      </a:solidFill>
                    </a:lnT>
                    <a:lnB w="12240">
                      <a:solidFill>
                        <a:srgbClr val="16b7b8"/>
                      </a:solidFill>
                    </a:lnB>
                    <a:solidFill>
                      <a:srgbClr val="16b7b8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</a:tr>
              <a:tr h="547560">
                <a:tc gridSpan="4"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id-ID" sz="3200" spc="-1" strike="noStrike">
                          <a:solidFill>
                            <a:srgbClr val="ffffff"/>
                          </a:solidFill>
                          <a:latin typeface="Arial"/>
                          <a:ea typeface="Arial Unicode MS"/>
                        </a:rPr>
                        <a:t>$35</a:t>
                      </a:r>
                      <a:endParaRPr b="0" lang="id-ID" sz="32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16b7b8"/>
                      </a:solidFill>
                    </a:lnL>
                    <a:lnR w="12240">
                      <a:solidFill>
                        <a:srgbClr val="16b7b8"/>
                      </a:solidFill>
                    </a:lnR>
                    <a:lnT w="12240">
                      <a:solidFill>
                        <a:srgbClr val="16b7b8"/>
                      </a:solidFill>
                    </a:lnT>
                    <a:lnB w="12240">
                      <a:solidFill>
                        <a:srgbClr val="16b7b8"/>
                      </a:solidFill>
                    </a:lnB>
                    <a:solidFill>
                      <a:srgbClr val="38d4cd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</a:tr>
              <a:tr h="262440">
                <a:tc>
                  <a:tcPr marL="91440" marR="91440">
                    <a:lnL w="12240">
                      <a:solidFill>
                        <a:srgbClr val="16b7b8"/>
                      </a:solidFill>
                    </a:lnL>
                    <a:lnR w="12240">
                      <a:noFill/>
                    </a:lnR>
                    <a:lnT w="12240">
                      <a:solidFill>
                        <a:srgbClr val="16b7b8"/>
                      </a:solidFill>
                    </a:lnT>
                    <a:lnB w="12240">
                      <a:solidFill>
                        <a:srgbClr val="16b7b8"/>
                      </a:solidFill>
                    </a:lnB>
                    <a:solidFill>
                      <a:srgbClr val="38d4cd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id-ID" sz="1200" spc="-1" strike="noStrike">
                          <a:solidFill>
                            <a:srgbClr val="ffffff"/>
                          </a:solidFill>
                          <a:latin typeface="Arial"/>
                          <a:ea typeface="Arial Unicode MS"/>
                        </a:rPr>
                        <a:t>Content</a:t>
                      </a:r>
                      <a:endParaRPr b="0" lang="id-ID" sz="12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noFill/>
                    </a:lnL>
                    <a:lnR w="12240">
                      <a:solidFill>
                        <a:srgbClr val="16b7b8"/>
                      </a:solidFill>
                    </a:lnR>
                    <a:lnT w="12240">
                      <a:solidFill>
                        <a:srgbClr val="16b7b8"/>
                      </a:solidFill>
                    </a:lnT>
                    <a:lnB w="12240">
                      <a:solidFill>
                        <a:srgbClr val="16b7b8"/>
                      </a:solidFill>
                    </a:lnB>
                    <a:solidFill>
                      <a:srgbClr val="38d4cd"/>
                    </a:solidFill>
                  </a:tcPr>
                </a:tc>
                <a:tc gridSpan="2"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id-ID" sz="1200" spc="-1" strike="noStrike">
                          <a:solidFill>
                            <a:srgbClr val="ffffff"/>
                          </a:solidFill>
                          <a:latin typeface="Arial"/>
                          <a:ea typeface="Arial Unicode MS"/>
                        </a:rPr>
                        <a:t>Text</a:t>
                      </a:r>
                      <a:endParaRPr b="0" lang="id-ID" sz="12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16b7b8"/>
                      </a:solidFill>
                    </a:lnL>
                    <a:lnR w="12240">
                      <a:solidFill>
                        <a:srgbClr val="16b7b8"/>
                      </a:solidFill>
                    </a:lnR>
                    <a:lnT w="12240">
                      <a:solidFill>
                        <a:srgbClr val="16b7b8"/>
                      </a:solidFill>
                    </a:lnT>
                    <a:lnB w="12240">
                      <a:solidFill>
                        <a:srgbClr val="16b7b8"/>
                      </a:solidFill>
                    </a:lnB>
                    <a:solidFill>
                      <a:srgbClr val="16b7b8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</a:tr>
              <a:tr h="262440">
                <a:tc>
                  <a:tcPr marL="91440" marR="91440">
                    <a:lnL w="12240">
                      <a:solidFill>
                        <a:srgbClr val="16b7b8"/>
                      </a:solidFill>
                    </a:lnL>
                    <a:lnR w="12240">
                      <a:noFill/>
                    </a:lnR>
                    <a:lnT w="12240">
                      <a:solidFill>
                        <a:srgbClr val="16b7b8"/>
                      </a:solidFill>
                    </a:lnT>
                    <a:lnB w="12240">
                      <a:noFill/>
                    </a:lnB>
                    <a:solidFill>
                      <a:srgbClr val="38d4cd"/>
                    </a:solidFill>
                  </a:tcPr>
                </a:tc>
                <a:tc gridSpan="2"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id-ID" sz="1200" spc="-1" strike="noStrike">
                          <a:solidFill>
                            <a:srgbClr val="ffffff"/>
                          </a:solidFill>
                          <a:latin typeface="Arial"/>
                          <a:ea typeface="Arial Unicode MS"/>
                        </a:rPr>
                        <a:t>Your Text  Here</a:t>
                      </a:r>
                      <a:endParaRPr b="0" lang="id-ID" sz="12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noFill/>
                    </a:lnL>
                    <a:lnR w="12240">
                      <a:noFill/>
                    </a:lnR>
                    <a:lnT w="12240">
                      <a:solidFill>
                        <a:srgbClr val="16b7b8"/>
                      </a:solidFill>
                    </a:lnT>
                    <a:lnB w="12240">
                      <a:solidFill>
                        <a:srgbClr val="16b7b8"/>
                      </a:solidFill>
                    </a:lnB>
                    <a:solidFill>
                      <a:srgbClr val="38d4cd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  <a:tc>
                  <a:tcPr marL="91440" marR="91440">
                    <a:lnL w="12240">
                      <a:noFill/>
                    </a:lnL>
                    <a:lnR w="12240">
                      <a:solidFill>
                        <a:srgbClr val="16b7b8"/>
                      </a:solidFill>
                    </a:lnR>
                    <a:lnT w="12240">
                      <a:solidFill>
                        <a:srgbClr val="16b7b8"/>
                      </a:solidFill>
                    </a:lnT>
                    <a:lnB w="12240">
                      <a:noFill/>
                    </a:lnB>
                    <a:solidFill>
                      <a:srgbClr val="38d4cd"/>
                    </a:solidFill>
                  </a:tcPr>
                </a:tc>
              </a:tr>
              <a:tr h="262440">
                <a:tc>
                  <a:tcPr marL="91440" marR="91440">
                    <a:lnL w="12240">
                      <a:solidFill>
                        <a:srgbClr val="16b7b8"/>
                      </a:solidFill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solidFill>
                      <a:srgbClr val="38d4cd"/>
                    </a:solidFill>
                  </a:tcPr>
                </a:tc>
                <a:tc gridSpan="2"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id-ID" sz="1200" spc="-1" strike="noStrike">
                          <a:solidFill>
                            <a:srgbClr val="ffffff"/>
                          </a:solidFill>
                          <a:latin typeface="Arial"/>
                          <a:ea typeface="Arial Unicode MS"/>
                        </a:rPr>
                        <a:t>Your Text  Here</a:t>
                      </a:r>
                      <a:endParaRPr b="0" lang="id-ID" sz="12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noFill/>
                    </a:lnL>
                    <a:lnR w="12240">
                      <a:noFill/>
                    </a:lnR>
                    <a:lnT w="12240">
                      <a:solidFill>
                        <a:srgbClr val="16b7b8"/>
                      </a:solidFill>
                    </a:lnT>
                    <a:lnB w="12240">
                      <a:solidFill>
                        <a:srgbClr val="16b7b8"/>
                      </a:solidFill>
                    </a:lnB>
                    <a:solidFill>
                      <a:srgbClr val="38d4cd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  <a:tc>
                  <a:tcPr marL="91440" marR="91440">
                    <a:lnL w="12240">
                      <a:noFill/>
                    </a:lnL>
                    <a:lnR w="12240">
                      <a:solidFill>
                        <a:srgbClr val="16b7b8"/>
                      </a:solidFill>
                    </a:lnR>
                    <a:lnT w="12240">
                      <a:noFill/>
                    </a:lnT>
                    <a:lnB w="12240">
                      <a:noFill/>
                    </a:lnB>
                    <a:solidFill>
                      <a:srgbClr val="38d4cd"/>
                    </a:solidFill>
                  </a:tcPr>
                </a:tc>
              </a:tr>
              <a:tr h="262440">
                <a:tc>
                  <a:tcPr marL="91440" marR="91440">
                    <a:lnL w="12240">
                      <a:solidFill>
                        <a:srgbClr val="16b7b8"/>
                      </a:solidFill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solidFill>
                        <a:srgbClr val="16b7b8"/>
                      </a:solidFill>
                    </a:lnB>
                    <a:solidFill>
                      <a:srgbClr val="38d4cd"/>
                    </a:solidFill>
                  </a:tcPr>
                </a:tc>
                <a:tc gridSpan="2"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id-ID" sz="1200" spc="-1" strike="noStrike">
                          <a:solidFill>
                            <a:srgbClr val="ffffff"/>
                          </a:solidFill>
                          <a:latin typeface="Arial"/>
                          <a:ea typeface="Arial Unicode MS"/>
                        </a:rPr>
                        <a:t>Your Text  Here</a:t>
                      </a:r>
                      <a:endParaRPr b="0" lang="id-ID" sz="12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noFill/>
                    </a:lnL>
                    <a:lnR w="12240">
                      <a:noFill/>
                    </a:lnR>
                    <a:lnT w="12240">
                      <a:solidFill>
                        <a:srgbClr val="16b7b8"/>
                      </a:solidFill>
                    </a:lnT>
                    <a:lnB w="12240">
                      <a:solidFill>
                        <a:srgbClr val="16b7b8"/>
                      </a:solidFill>
                    </a:lnB>
                    <a:solidFill>
                      <a:srgbClr val="38d4cd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  <a:tc>
                  <a:tcPr marL="91440" marR="91440">
                    <a:lnL w="12240">
                      <a:noFill/>
                    </a:lnL>
                    <a:lnR w="12240">
                      <a:solidFill>
                        <a:srgbClr val="16b7b8"/>
                      </a:solidFill>
                    </a:lnR>
                    <a:lnT w="12240">
                      <a:noFill/>
                    </a:lnT>
                    <a:lnB w="12240">
                      <a:solidFill>
                        <a:srgbClr val="16b7b8"/>
                      </a:solidFill>
                    </a:lnB>
                    <a:solidFill>
                      <a:srgbClr val="38d4cd"/>
                    </a:solidFill>
                  </a:tcPr>
                </a:tc>
              </a:tr>
              <a:tr h="1371600">
                <a:tc>
                  <a:tcPr marL="91440" marR="91440">
                    <a:lnL w="12240">
                      <a:solidFill>
                        <a:srgbClr val="16b7b8"/>
                      </a:solidFill>
                    </a:lnL>
                    <a:lnR w="12240">
                      <a:noFill/>
                    </a:lnR>
                    <a:lnT w="12240">
                      <a:solidFill>
                        <a:srgbClr val="16b7b8"/>
                      </a:solidFill>
                    </a:lnT>
                    <a:lnB w="12240">
                      <a:solidFill>
                        <a:srgbClr val="16b7b8"/>
                      </a:solidFill>
                    </a:lnB>
                    <a:solidFill>
                      <a:srgbClr val="38d4cd"/>
                    </a:solidFill>
                  </a:tcPr>
                </a:tc>
                <a:tc gridSpan="2"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endParaRPr b="0" lang="id-ID" sz="18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id-ID" sz="1200" spc="-1" strike="noStrike">
                          <a:solidFill>
                            <a:srgbClr val="ffffff"/>
                          </a:solidFill>
                          <a:latin typeface="Arial"/>
                          <a:ea typeface="Arial Unicode MS"/>
                        </a:rPr>
                        <a:t>You can simply impress your audience and add a unique zing </a:t>
                      </a:r>
                      <a:endParaRPr b="0" lang="id-ID" sz="12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endParaRPr b="0" lang="id-ID" sz="12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noFill/>
                    </a:lnL>
                    <a:lnR w="12240">
                      <a:noFill/>
                    </a:lnR>
                    <a:lnT w="12240">
                      <a:solidFill>
                        <a:srgbClr val="16b7b8"/>
                      </a:solidFill>
                    </a:lnT>
                    <a:lnB w="12240">
                      <a:solidFill>
                        <a:srgbClr val="16b7b8"/>
                      </a:solidFill>
                    </a:lnB>
                    <a:solidFill>
                      <a:srgbClr val="38d4cd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  <a:tc>
                  <a:tcPr marL="91440" marR="91440">
                    <a:lnL w="12240">
                      <a:noFill/>
                    </a:lnL>
                    <a:lnR w="12240">
                      <a:solidFill>
                        <a:srgbClr val="16b7b8"/>
                      </a:solidFill>
                    </a:lnR>
                    <a:lnT w="12240">
                      <a:solidFill>
                        <a:srgbClr val="16b7b8"/>
                      </a:solidFill>
                    </a:lnT>
                    <a:lnB w="12240">
                      <a:solidFill>
                        <a:srgbClr val="16b7b8"/>
                      </a:solidFill>
                    </a:lnB>
                    <a:solidFill>
                      <a:srgbClr val="38d4cd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33" name="Table 5"/>
          <p:cNvGraphicFramePr/>
          <p:nvPr/>
        </p:nvGraphicFramePr>
        <p:xfrm>
          <a:off x="4635000" y="1241640"/>
          <a:ext cx="1810800" cy="3286080"/>
        </p:xfrm>
        <a:graphic>
          <a:graphicData uri="http://schemas.openxmlformats.org/drawingml/2006/table">
            <a:tbl>
              <a:tblPr/>
              <a:tblGrid>
                <a:gridCol w="218880"/>
                <a:gridCol w="813600"/>
                <a:gridCol w="559800"/>
                <a:gridCol w="218880"/>
              </a:tblGrid>
              <a:tr h="317520">
                <a:tc gridSpan="4"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id-ID" sz="1600" spc="-1" strike="noStrike">
                          <a:solidFill>
                            <a:srgbClr val="ffffff"/>
                          </a:solidFill>
                          <a:latin typeface="Arial"/>
                          <a:ea typeface="Arial Unicode MS"/>
                        </a:rPr>
                        <a:t>Text  Here</a:t>
                      </a:r>
                      <a:endParaRPr b="0" lang="id-ID" sz="16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179a9d"/>
                      </a:solidFill>
                    </a:lnL>
                    <a:lnR w="12240">
                      <a:solidFill>
                        <a:srgbClr val="179a9d"/>
                      </a:solidFill>
                    </a:lnR>
                    <a:lnT w="12240">
                      <a:solidFill>
                        <a:srgbClr val="179a9d"/>
                      </a:solidFill>
                    </a:lnT>
                    <a:lnB w="12240">
                      <a:solidFill>
                        <a:srgbClr val="179a9d"/>
                      </a:solidFill>
                    </a:lnB>
                    <a:solidFill>
                      <a:srgbClr val="16b7b8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</a:tr>
              <a:tr h="547560">
                <a:tc gridSpan="4"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id-ID" sz="3200" spc="-1" strike="noStrike">
                          <a:solidFill>
                            <a:srgbClr val="179a9d"/>
                          </a:solidFill>
                          <a:latin typeface="Arial"/>
                          <a:ea typeface="Arial Unicode MS"/>
                        </a:rPr>
                        <a:t>$15</a:t>
                      </a:r>
                      <a:endParaRPr b="0" lang="id-ID" sz="32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179a9d"/>
                      </a:solidFill>
                    </a:lnL>
                    <a:lnR w="12240">
                      <a:solidFill>
                        <a:srgbClr val="179a9d"/>
                      </a:solidFill>
                    </a:lnR>
                    <a:lnT w="12240">
                      <a:solidFill>
                        <a:srgbClr val="179a9d"/>
                      </a:solidFill>
                    </a:lnT>
                    <a:lnB w="12240">
                      <a:solidFill>
                        <a:srgbClr val="179a9d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</a:tr>
              <a:tr h="262440">
                <a:tc>
                  <a:tcPr marL="91440" marR="91440">
                    <a:lnL w="12240">
                      <a:solidFill>
                        <a:srgbClr val="179a9d"/>
                      </a:solidFill>
                    </a:lnL>
                    <a:lnR w="12240">
                      <a:noFill/>
                    </a:lnR>
                    <a:lnT w="12240">
                      <a:solidFill>
                        <a:srgbClr val="179a9d"/>
                      </a:solidFill>
                    </a:lnT>
                    <a:lnB w="12240">
                      <a:solidFill>
                        <a:srgbClr val="179a9d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id-ID" sz="1200" spc="-1" strike="noStrike">
                          <a:solidFill>
                            <a:srgbClr val="179a9d"/>
                          </a:solidFill>
                          <a:latin typeface="Arial"/>
                          <a:ea typeface="Arial Unicode MS"/>
                        </a:rPr>
                        <a:t>Content</a:t>
                      </a:r>
                      <a:endParaRPr b="0" lang="id-ID" sz="12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noFill/>
                    </a:lnL>
                    <a:lnR w="12240">
                      <a:solidFill>
                        <a:srgbClr val="179a9d"/>
                      </a:solidFill>
                    </a:lnR>
                    <a:lnT w="12240">
                      <a:solidFill>
                        <a:srgbClr val="179a9d"/>
                      </a:solidFill>
                    </a:lnT>
                    <a:lnB w="12240">
                      <a:solidFill>
                        <a:srgbClr val="179a9d"/>
                      </a:solidFill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id-ID" sz="1200" spc="-1" strike="noStrike">
                          <a:solidFill>
                            <a:srgbClr val="ffffff"/>
                          </a:solidFill>
                          <a:latin typeface="Arial"/>
                          <a:ea typeface="Arial Unicode MS"/>
                        </a:rPr>
                        <a:t>Text</a:t>
                      </a:r>
                      <a:endParaRPr b="0" lang="id-ID" sz="12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179a9d"/>
                      </a:solidFill>
                    </a:lnL>
                    <a:lnR w="12240">
                      <a:solidFill>
                        <a:srgbClr val="179a9d"/>
                      </a:solidFill>
                    </a:lnR>
                    <a:lnT w="12240">
                      <a:solidFill>
                        <a:srgbClr val="179a9d"/>
                      </a:solidFill>
                    </a:lnT>
                    <a:lnB w="12240">
                      <a:solidFill>
                        <a:srgbClr val="179a9d"/>
                      </a:solidFill>
                    </a:lnB>
                    <a:solidFill>
                      <a:srgbClr val="16b7b8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</a:tr>
              <a:tr h="262440">
                <a:tc>
                  <a:tcPr marL="91440" marR="91440">
                    <a:lnL w="12240">
                      <a:solidFill>
                        <a:srgbClr val="179a9d"/>
                      </a:solidFill>
                    </a:lnL>
                    <a:lnR w="12240">
                      <a:noFill/>
                    </a:lnR>
                    <a:lnT w="12240">
                      <a:solidFill>
                        <a:srgbClr val="179a9d"/>
                      </a:solidFill>
                    </a:lnT>
                    <a:lnB w="12240">
                      <a:noFill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id-ID" sz="1200" spc="-1" strike="noStrike">
                          <a:solidFill>
                            <a:srgbClr val="179a9d"/>
                          </a:solidFill>
                          <a:latin typeface="Arial"/>
                          <a:ea typeface="Arial Unicode MS"/>
                        </a:rPr>
                        <a:t>Your Text  Here</a:t>
                      </a:r>
                      <a:endParaRPr b="0" lang="id-ID" sz="12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noFill/>
                    </a:lnL>
                    <a:lnR w="12240">
                      <a:noFill/>
                    </a:lnR>
                    <a:lnT w="12240">
                      <a:solidFill>
                        <a:srgbClr val="179a9d"/>
                      </a:solidFill>
                    </a:lnT>
                    <a:lnB w="12240">
                      <a:solidFill>
                        <a:srgbClr val="179a9d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  <a:tc>
                  <a:tcPr marL="91440" marR="91440">
                    <a:lnL w="12240">
                      <a:noFill/>
                    </a:lnL>
                    <a:lnR w="12240">
                      <a:solidFill>
                        <a:srgbClr val="179a9d"/>
                      </a:solidFill>
                    </a:lnR>
                    <a:lnT w="12240">
                      <a:solidFill>
                        <a:srgbClr val="179a9d"/>
                      </a:solidFill>
                    </a:lnT>
                    <a:lnB w="12240">
                      <a:noFill/>
                    </a:lnB>
                    <a:solidFill>
                      <a:srgbClr val="ffffff"/>
                    </a:solidFill>
                  </a:tcPr>
                </a:tc>
              </a:tr>
              <a:tr h="262440">
                <a:tc>
                  <a:tcPr marL="91440" marR="91440">
                    <a:lnL w="12240">
                      <a:solidFill>
                        <a:srgbClr val="179a9d"/>
                      </a:solidFill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id-ID" sz="1200" spc="-1" strike="noStrike">
                          <a:solidFill>
                            <a:srgbClr val="179a9d"/>
                          </a:solidFill>
                          <a:latin typeface="Arial"/>
                          <a:ea typeface="Arial Unicode MS"/>
                        </a:rPr>
                        <a:t>Your Text  Here</a:t>
                      </a:r>
                      <a:endParaRPr b="0" lang="id-ID" sz="12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noFill/>
                    </a:lnL>
                    <a:lnR w="12240">
                      <a:noFill/>
                    </a:lnR>
                    <a:lnT w="12240">
                      <a:solidFill>
                        <a:srgbClr val="179a9d"/>
                      </a:solidFill>
                    </a:lnT>
                    <a:lnB w="12240">
                      <a:solidFill>
                        <a:srgbClr val="179a9d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  <a:tc>
                  <a:tcPr marL="91440" marR="91440">
                    <a:lnL w="12240">
                      <a:noFill/>
                    </a:lnL>
                    <a:lnR w="12240">
                      <a:solidFill>
                        <a:srgbClr val="179a9d"/>
                      </a:solidFill>
                    </a:lnR>
                    <a:lnT w="12240">
                      <a:noFill/>
                    </a:lnT>
                    <a:lnB w="12240">
                      <a:noFill/>
                    </a:lnB>
                    <a:solidFill>
                      <a:srgbClr val="ffffff"/>
                    </a:solidFill>
                  </a:tcPr>
                </a:tc>
              </a:tr>
              <a:tr h="262440">
                <a:tc>
                  <a:tcPr marL="91440" marR="91440">
                    <a:lnL w="12240">
                      <a:solidFill>
                        <a:srgbClr val="179a9d"/>
                      </a:solidFill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solidFill>
                        <a:srgbClr val="179a9d"/>
                      </a:solidFill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id-ID" sz="1200" spc="-1" strike="noStrike">
                          <a:solidFill>
                            <a:srgbClr val="179a9d"/>
                          </a:solidFill>
                          <a:latin typeface="Arial"/>
                          <a:ea typeface="Arial Unicode MS"/>
                        </a:rPr>
                        <a:t>Your Text  Here</a:t>
                      </a:r>
                      <a:endParaRPr b="0" lang="id-ID" sz="12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noFill/>
                    </a:lnL>
                    <a:lnR w="12240">
                      <a:noFill/>
                    </a:lnR>
                    <a:lnT w="12240">
                      <a:solidFill>
                        <a:srgbClr val="179a9d"/>
                      </a:solidFill>
                    </a:lnT>
                    <a:lnB w="12240">
                      <a:solidFill>
                        <a:srgbClr val="179a9d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  <a:tc>
                  <a:tcPr marL="91440" marR="91440">
                    <a:lnL w="12240">
                      <a:noFill/>
                    </a:lnL>
                    <a:lnR w="12240">
                      <a:solidFill>
                        <a:srgbClr val="179a9d"/>
                      </a:solidFill>
                    </a:lnR>
                    <a:lnT w="12240">
                      <a:noFill/>
                    </a:lnT>
                    <a:lnB w="12240">
                      <a:solidFill>
                        <a:srgbClr val="179a9d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371600">
                <a:tc>
                  <a:tcPr marL="91440" marR="91440">
                    <a:lnL w="12240">
                      <a:solidFill>
                        <a:srgbClr val="179a9d"/>
                      </a:solidFill>
                    </a:lnL>
                    <a:lnR w="12240">
                      <a:noFill/>
                    </a:lnR>
                    <a:lnT w="12240">
                      <a:solidFill>
                        <a:srgbClr val="179a9d"/>
                      </a:solidFill>
                    </a:lnT>
                    <a:lnB w="12240">
                      <a:solidFill>
                        <a:srgbClr val="179a9d"/>
                      </a:solidFill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endParaRPr b="0" lang="id-ID" sz="18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id-ID" sz="1200" spc="-1" strike="noStrike">
                          <a:solidFill>
                            <a:srgbClr val="179a9d"/>
                          </a:solidFill>
                          <a:latin typeface="Arial"/>
                          <a:ea typeface="Arial Unicode MS"/>
                        </a:rPr>
                        <a:t>You can simply impress your audience and add a unique zing </a:t>
                      </a:r>
                      <a:endParaRPr b="0" lang="id-ID" sz="12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endParaRPr b="0" lang="id-ID" sz="12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noFill/>
                    </a:lnL>
                    <a:lnR w="12240">
                      <a:noFill/>
                    </a:lnR>
                    <a:lnT w="12240">
                      <a:solidFill>
                        <a:srgbClr val="179a9d"/>
                      </a:solidFill>
                    </a:lnT>
                    <a:lnB w="12240">
                      <a:solidFill>
                        <a:srgbClr val="179a9d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  <a:tc>
                  <a:tcPr marL="91440" marR="91440">
                    <a:lnL w="12240">
                      <a:noFill/>
                    </a:lnL>
                    <a:lnR w="12240">
                      <a:solidFill>
                        <a:srgbClr val="179a9d"/>
                      </a:solidFill>
                    </a:lnR>
                    <a:lnT w="12240">
                      <a:solidFill>
                        <a:srgbClr val="179a9d"/>
                      </a:solidFill>
                    </a:lnT>
                    <a:lnB w="12240">
                      <a:solidFill>
                        <a:srgbClr val="179a9d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34" name="Table 6"/>
          <p:cNvGraphicFramePr/>
          <p:nvPr/>
        </p:nvGraphicFramePr>
        <p:xfrm>
          <a:off x="6579360" y="1241640"/>
          <a:ext cx="1810800" cy="3286080"/>
        </p:xfrm>
        <a:graphic>
          <a:graphicData uri="http://schemas.openxmlformats.org/drawingml/2006/table">
            <a:tbl>
              <a:tblPr/>
              <a:tblGrid>
                <a:gridCol w="218880"/>
                <a:gridCol w="813600"/>
                <a:gridCol w="559800"/>
                <a:gridCol w="218880"/>
              </a:tblGrid>
              <a:tr h="317520">
                <a:tc gridSpan="4"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id-ID" sz="1600" spc="-1" strike="noStrike">
                          <a:solidFill>
                            <a:srgbClr val="ffffff"/>
                          </a:solidFill>
                          <a:latin typeface="Arial"/>
                          <a:ea typeface="Arial Unicode MS"/>
                        </a:rPr>
                        <a:t>Text  Here</a:t>
                      </a:r>
                      <a:endParaRPr b="0" lang="id-ID" sz="16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179a9d"/>
                      </a:solidFill>
                    </a:lnL>
                    <a:lnR w="12240">
                      <a:solidFill>
                        <a:srgbClr val="179a9d"/>
                      </a:solidFill>
                    </a:lnR>
                    <a:lnT w="12240">
                      <a:solidFill>
                        <a:srgbClr val="179a9d"/>
                      </a:solidFill>
                    </a:lnT>
                    <a:lnB w="12240">
                      <a:solidFill>
                        <a:srgbClr val="179a9d"/>
                      </a:solidFill>
                    </a:lnB>
                    <a:solidFill>
                      <a:srgbClr val="16b7b8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</a:tr>
              <a:tr h="547560">
                <a:tc gridSpan="4"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id-ID" sz="3200" spc="-1" strike="noStrike">
                          <a:solidFill>
                            <a:srgbClr val="179a9d"/>
                          </a:solidFill>
                          <a:latin typeface="Arial"/>
                          <a:ea typeface="Arial Unicode MS"/>
                        </a:rPr>
                        <a:t>$20</a:t>
                      </a:r>
                      <a:endParaRPr b="0" lang="id-ID" sz="32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179a9d"/>
                      </a:solidFill>
                    </a:lnL>
                    <a:lnR w="12240">
                      <a:solidFill>
                        <a:srgbClr val="179a9d"/>
                      </a:solidFill>
                    </a:lnR>
                    <a:lnT w="12240">
                      <a:solidFill>
                        <a:srgbClr val="179a9d"/>
                      </a:solidFill>
                    </a:lnT>
                    <a:lnB w="12240">
                      <a:solidFill>
                        <a:srgbClr val="179a9d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</a:tr>
              <a:tr h="262440">
                <a:tc>
                  <a:tcPr marL="91440" marR="91440">
                    <a:lnL w="12240">
                      <a:solidFill>
                        <a:srgbClr val="179a9d"/>
                      </a:solidFill>
                    </a:lnL>
                    <a:lnR w="12240">
                      <a:noFill/>
                    </a:lnR>
                    <a:lnT w="12240">
                      <a:solidFill>
                        <a:srgbClr val="179a9d"/>
                      </a:solidFill>
                    </a:lnT>
                    <a:lnB w="12240">
                      <a:solidFill>
                        <a:srgbClr val="179a9d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id-ID" sz="1200" spc="-1" strike="noStrike">
                          <a:solidFill>
                            <a:srgbClr val="179a9d"/>
                          </a:solidFill>
                          <a:latin typeface="Arial"/>
                          <a:ea typeface="Arial Unicode MS"/>
                        </a:rPr>
                        <a:t>Content</a:t>
                      </a:r>
                      <a:endParaRPr b="0" lang="id-ID" sz="12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noFill/>
                    </a:lnL>
                    <a:lnR w="12240">
                      <a:solidFill>
                        <a:srgbClr val="179a9d"/>
                      </a:solidFill>
                    </a:lnR>
                    <a:lnT w="12240">
                      <a:solidFill>
                        <a:srgbClr val="179a9d"/>
                      </a:solidFill>
                    </a:lnT>
                    <a:lnB w="12240">
                      <a:solidFill>
                        <a:srgbClr val="179a9d"/>
                      </a:solidFill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id-ID" sz="1200" spc="-1" strike="noStrike">
                          <a:solidFill>
                            <a:srgbClr val="ffffff"/>
                          </a:solidFill>
                          <a:latin typeface="Arial"/>
                          <a:ea typeface="Arial Unicode MS"/>
                        </a:rPr>
                        <a:t>Text</a:t>
                      </a:r>
                      <a:endParaRPr b="0" lang="id-ID" sz="12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179a9d"/>
                      </a:solidFill>
                    </a:lnL>
                    <a:lnR w="12240">
                      <a:solidFill>
                        <a:srgbClr val="179a9d"/>
                      </a:solidFill>
                    </a:lnR>
                    <a:lnT w="12240">
                      <a:solidFill>
                        <a:srgbClr val="179a9d"/>
                      </a:solidFill>
                    </a:lnT>
                    <a:lnB w="12240">
                      <a:solidFill>
                        <a:srgbClr val="179a9d"/>
                      </a:solidFill>
                    </a:lnB>
                    <a:solidFill>
                      <a:srgbClr val="16b7b8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</a:tr>
              <a:tr h="262440">
                <a:tc>
                  <a:tcPr marL="91440" marR="91440">
                    <a:lnL w="12240">
                      <a:solidFill>
                        <a:srgbClr val="179a9d"/>
                      </a:solidFill>
                    </a:lnL>
                    <a:lnR w="12240">
                      <a:noFill/>
                    </a:lnR>
                    <a:lnT w="12240">
                      <a:solidFill>
                        <a:srgbClr val="179a9d"/>
                      </a:solidFill>
                    </a:lnT>
                    <a:lnB w="12240">
                      <a:noFill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id-ID" sz="1200" spc="-1" strike="noStrike">
                          <a:solidFill>
                            <a:srgbClr val="179a9d"/>
                          </a:solidFill>
                          <a:latin typeface="Arial"/>
                          <a:ea typeface="Arial Unicode MS"/>
                        </a:rPr>
                        <a:t>Your Text  Here</a:t>
                      </a:r>
                      <a:endParaRPr b="0" lang="id-ID" sz="12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noFill/>
                    </a:lnL>
                    <a:lnR w="12240">
                      <a:noFill/>
                    </a:lnR>
                    <a:lnT w="12240">
                      <a:solidFill>
                        <a:srgbClr val="179a9d"/>
                      </a:solidFill>
                    </a:lnT>
                    <a:lnB w="12240">
                      <a:solidFill>
                        <a:srgbClr val="179a9d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  <a:tc>
                  <a:tcPr marL="91440" marR="91440">
                    <a:lnL w="12240">
                      <a:noFill/>
                    </a:lnL>
                    <a:lnR w="12240">
                      <a:solidFill>
                        <a:srgbClr val="179a9d"/>
                      </a:solidFill>
                    </a:lnR>
                    <a:lnT w="12240">
                      <a:solidFill>
                        <a:srgbClr val="179a9d"/>
                      </a:solidFill>
                    </a:lnT>
                    <a:lnB w="12240">
                      <a:noFill/>
                    </a:lnB>
                    <a:solidFill>
                      <a:srgbClr val="ffffff"/>
                    </a:solidFill>
                  </a:tcPr>
                </a:tc>
              </a:tr>
              <a:tr h="262440">
                <a:tc>
                  <a:tcPr marL="91440" marR="91440">
                    <a:lnL w="12240">
                      <a:solidFill>
                        <a:srgbClr val="179a9d"/>
                      </a:solidFill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id-ID" sz="1200" spc="-1" strike="noStrike">
                          <a:solidFill>
                            <a:srgbClr val="179a9d"/>
                          </a:solidFill>
                          <a:latin typeface="Arial"/>
                          <a:ea typeface="Arial Unicode MS"/>
                        </a:rPr>
                        <a:t>Your Text  Here</a:t>
                      </a:r>
                      <a:endParaRPr b="0" lang="id-ID" sz="12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noFill/>
                    </a:lnL>
                    <a:lnR w="12240">
                      <a:noFill/>
                    </a:lnR>
                    <a:lnT w="12240">
                      <a:solidFill>
                        <a:srgbClr val="179a9d"/>
                      </a:solidFill>
                    </a:lnT>
                    <a:lnB w="12240">
                      <a:solidFill>
                        <a:srgbClr val="179a9d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  <a:tc>
                  <a:tcPr marL="91440" marR="91440">
                    <a:lnL w="12240">
                      <a:noFill/>
                    </a:lnL>
                    <a:lnR w="12240">
                      <a:solidFill>
                        <a:srgbClr val="179a9d"/>
                      </a:solidFill>
                    </a:lnR>
                    <a:lnT w="12240">
                      <a:noFill/>
                    </a:lnT>
                    <a:lnB w="12240">
                      <a:noFill/>
                    </a:lnB>
                    <a:solidFill>
                      <a:srgbClr val="ffffff"/>
                    </a:solidFill>
                  </a:tcPr>
                </a:tc>
              </a:tr>
              <a:tr h="262440">
                <a:tc>
                  <a:tcPr marL="91440" marR="91440">
                    <a:lnL w="12240">
                      <a:solidFill>
                        <a:srgbClr val="179a9d"/>
                      </a:solidFill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solidFill>
                        <a:srgbClr val="179a9d"/>
                      </a:solidFill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id-ID" sz="1200" spc="-1" strike="noStrike">
                          <a:solidFill>
                            <a:srgbClr val="179a9d"/>
                          </a:solidFill>
                          <a:latin typeface="Arial"/>
                          <a:ea typeface="Arial Unicode MS"/>
                        </a:rPr>
                        <a:t>Your Text  Here</a:t>
                      </a:r>
                      <a:endParaRPr b="0" lang="id-ID" sz="12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noFill/>
                    </a:lnL>
                    <a:lnR w="12240">
                      <a:noFill/>
                    </a:lnR>
                    <a:lnT w="12240">
                      <a:solidFill>
                        <a:srgbClr val="179a9d"/>
                      </a:solidFill>
                    </a:lnT>
                    <a:lnB w="12240">
                      <a:solidFill>
                        <a:srgbClr val="179a9d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  <a:tc>
                  <a:tcPr marL="91440" marR="91440">
                    <a:lnL w="12240">
                      <a:noFill/>
                    </a:lnL>
                    <a:lnR w="12240">
                      <a:solidFill>
                        <a:srgbClr val="179a9d"/>
                      </a:solidFill>
                    </a:lnR>
                    <a:lnT w="12240">
                      <a:noFill/>
                    </a:lnT>
                    <a:lnB w="12240">
                      <a:solidFill>
                        <a:srgbClr val="179a9d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371600">
                <a:tc>
                  <a:tcPr marL="91440" marR="91440">
                    <a:lnL w="12240">
                      <a:solidFill>
                        <a:srgbClr val="179a9d"/>
                      </a:solidFill>
                    </a:lnL>
                    <a:lnR w="12240">
                      <a:noFill/>
                    </a:lnR>
                    <a:lnT w="12240">
                      <a:solidFill>
                        <a:srgbClr val="179a9d"/>
                      </a:solidFill>
                    </a:lnT>
                    <a:lnB w="12240">
                      <a:solidFill>
                        <a:srgbClr val="179a9d"/>
                      </a:solidFill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endParaRPr b="0" lang="id-ID" sz="18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id-ID" sz="1200" spc="-1" strike="noStrike">
                          <a:solidFill>
                            <a:srgbClr val="179a9d"/>
                          </a:solidFill>
                          <a:latin typeface="Arial"/>
                          <a:ea typeface="Arial Unicode MS"/>
                        </a:rPr>
                        <a:t>You can simply impress your audience and add a unique zing </a:t>
                      </a:r>
                      <a:endParaRPr b="0" lang="id-ID" sz="12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endParaRPr b="0" lang="id-ID" sz="12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noFill/>
                    </a:lnL>
                    <a:lnR w="12240">
                      <a:noFill/>
                    </a:lnR>
                    <a:lnT w="12240">
                      <a:solidFill>
                        <a:srgbClr val="179a9d"/>
                      </a:solidFill>
                    </a:lnT>
                    <a:lnB w="12240">
                      <a:solidFill>
                        <a:srgbClr val="179a9d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  <a:tc>
                  <a:tcPr marL="91440" marR="91440">
                    <a:lnL w="12240">
                      <a:noFill/>
                    </a:lnL>
                    <a:lnR w="12240">
                      <a:solidFill>
                        <a:srgbClr val="179a9d"/>
                      </a:solidFill>
                    </a:lnR>
                    <a:lnT w="12240">
                      <a:solidFill>
                        <a:srgbClr val="179a9d"/>
                      </a:solidFill>
                    </a:lnT>
                    <a:lnB w="12240">
                      <a:solidFill>
                        <a:srgbClr val="179a9d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timing>
    <p:tnLst>
      <p:par>
        <p:cTn id="245" dur="indefinite" restart="never" nodeType="tmRoot">
          <p:childTnLst>
            <p:seq>
              <p:cTn id="24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CustomShape 1"/>
          <p:cNvSpPr/>
          <p:nvPr/>
        </p:nvSpPr>
        <p:spPr>
          <a:xfrm>
            <a:off x="0" y="123480"/>
            <a:ext cx="9142200" cy="57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  <a:spcBef>
                <a:spcPts val="720"/>
              </a:spcBef>
            </a:pPr>
            <a:r>
              <a:rPr b="0" lang="id-ID" sz="3600" spc="-1" strike="noStrike">
                <a:solidFill>
                  <a:srgbClr val="179a9d"/>
                </a:solidFill>
                <a:latin typeface="Arial"/>
                <a:ea typeface="Arial Unicode MS"/>
              </a:rPr>
              <a:t>Infographic Style</a:t>
            </a:r>
            <a:endParaRPr b="0" lang="id-ID" sz="3600" spc="-1" strike="noStrike">
              <a:latin typeface="Arial"/>
            </a:endParaRPr>
          </a:p>
        </p:txBody>
      </p:sp>
      <p:sp>
        <p:nvSpPr>
          <p:cNvPr id="936" name="CustomShape 2"/>
          <p:cNvSpPr/>
          <p:nvPr/>
        </p:nvSpPr>
        <p:spPr>
          <a:xfrm>
            <a:off x="0" y="699480"/>
            <a:ext cx="9142200" cy="286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  <a:spcBef>
                <a:spcPts val="281"/>
              </a:spcBef>
            </a:pPr>
            <a:r>
              <a:rPr b="0" lang="id-ID" sz="1400" spc="-1" strike="noStrike">
                <a:solidFill>
                  <a:srgbClr val="179a9d"/>
                </a:solidFill>
                <a:latin typeface="Arial"/>
                <a:ea typeface="Arial Unicode MS"/>
              </a:rPr>
              <a:t>Insert the title of your subtitle Here</a:t>
            </a:r>
            <a:endParaRPr b="0" lang="id-ID" sz="1400" spc="-1" strike="noStrike">
              <a:latin typeface="Arial"/>
            </a:endParaRPr>
          </a:p>
        </p:txBody>
      </p:sp>
      <p:sp>
        <p:nvSpPr>
          <p:cNvPr id="937" name="CustomShape 3"/>
          <p:cNvSpPr/>
          <p:nvPr/>
        </p:nvSpPr>
        <p:spPr>
          <a:xfrm>
            <a:off x="3488400" y="1203480"/>
            <a:ext cx="1222200" cy="1222200"/>
          </a:xfrm>
          <a:prstGeom prst="blockArc">
            <a:avLst>
              <a:gd name="adj1" fmla="val 10800000"/>
              <a:gd name="adj2" fmla="val 5426329"/>
              <a:gd name="adj3" fmla="val 6461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38" name="CustomShape 4"/>
          <p:cNvSpPr/>
          <p:nvPr/>
        </p:nvSpPr>
        <p:spPr>
          <a:xfrm rot="11700000">
            <a:off x="3216240" y="2329920"/>
            <a:ext cx="1222200" cy="1222200"/>
          </a:xfrm>
          <a:prstGeom prst="blockArc">
            <a:avLst>
              <a:gd name="adj1" fmla="val 10800000"/>
              <a:gd name="adj2" fmla="val 5426329"/>
              <a:gd name="adj3" fmla="val 6461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39" name="CustomShape 5"/>
          <p:cNvSpPr/>
          <p:nvPr/>
        </p:nvSpPr>
        <p:spPr>
          <a:xfrm>
            <a:off x="4352760" y="2394360"/>
            <a:ext cx="1222200" cy="1222200"/>
          </a:xfrm>
          <a:prstGeom prst="blockArc">
            <a:avLst>
              <a:gd name="adj1" fmla="val 10800000"/>
              <a:gd name="adj2" fmla="val 5426329"/>
              <a:gd name="adj3" fmla="val 6461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40" name="CustomShape 6"/>
          <p:cNvSpPr/>
          <p:nvPr/>
        </p:nvSpPr>
        <p:spPr>
          <a:xfrm rot="11700000">
            <a:off x="4059000" y="3546720"/>
            <a:ext cx="1222200" cy="1222200"/>
          </a:xfrm>
          <a:prstGeom prst="blockArc">
            <a:avLst>
              <a:gd name="adj1" fmla="val 10800000"/>
              <a:gd name="adj2" fmla="val 5426329"/>
              <a:gd name="adj3" fmla="val 6461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41" name="CustomShape 7"/>
          <p:cNvSpPr/>
          <p:nvPr/>
        </p:nvSpPr>
        <p:spPr>
          <a:xfrm>
            <a:off x="4803480" y="2855160"/>
            <a:ext cx="320760" cy="300240"/>
          </a:xfrm>
          <a:custGeom>
            <a:avLst/>
            <a:gdLst/>
            <a:ahLst/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42" name="CustomShape 8"/>
          <p:cNvSpPr/>
          <p:nvPr/>
        </p:nvSpPr>
        <p:spPr>
          <a:xfrm rot="2700000">
            <a:off x="4547880" y="3936600"/>
            <a:ext cx="242640" cy="436320"/>
          </a:xfrm>
          <a:custGeom>
            <a:avLst/>
            <a:gdLst/>
            <a:ah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43" name="CustomShape 9"/>
          <p:cNvSpPr/>
          <p:nvPr/>
        </p:nvSpPr>
        <p:spPr>
          <a:xfrm rot="16200000">
            <a:off x="3650040" y="2750040"/>
            <a:ext cx="352800" cy="382320"/>
          </a:xfrm>
          <a:custGeom>
            <a:avLst/>
            <a:gdLst/>
            <a:ahLst/>
            <a:rect l="l" t="t" r="r" b="b"/>
            <a:pathLst>
              <a:path w="2993176" h="3240001">
                <a:moveTo>
                  <a:pt x="1299907" y="647892"/>
                </a:moveTo>
                <a:lnTo>
                  <a:pt x="665509" y="1620000"/>
                </a:lnTo>
                <a:lnTo>
                  <a:pt x="1299907" y="2592108"/>
                </a:lnTo>
                <a:lnTo>
                  <a:pt x="634398" y="2592108"/>
                </a:lnTo>
                <a:lnTo>
                  <a:pt x="0" y="1620000"/>
                </a:lnTo>
                <a:lnTo>
                  <a:pt x="634398" y="647892"/>
                </a:lnTo>
                <a:close/>
                <a:moveTo>
                  <a:pt x="2993176" y="1620001"/>
                </a:moveTo>
                <a:lnTo>
                  <a:pt x="1913056" y="3240001"/>
                </a:lnTo>
                <a:lnTo>
                  <a:pt x="1782206" y="3043749"/>
                </a:lnTo>
                <a:lnTo>
                  <a:pt x="1110064" y="3043749"/>
                </a:lnTo>
                <a:cubicBezTo>
                  <a:pt x="1089036" y="3096599"/>
                  <a:pt x="1037333" y="3133759"/>
                  <a:pt x="976952" y="3133759"/>
                </a:cubicBezTo>
                <a:cubicBezTo>
                  <a:pt x="923853" y="3133759"/>
                  <a:pt x="877466" y="3105022"/>
                  <a:pt x="854540" y="3061058"/>
                </a:cubicBezTo>
                <a:lnTo>
                  <a:pt x="302383" y="3169763"/>
                </a:lnTo>
                <a:lnTo>
                  <a:pt x="302383" y="2809723"/>
                </a:lnTo>
                <a:lnTo>
                  <a:pt x="854540" y="2918427"/>
                </a:lnTo>
                <a:cubicBezTo>
                  <a:pt x="877466" y="2874463"/>
                  <a:pt x="923853" y="2845727"/>
                  <a:pt x="976952" y="2845727"/>
                </a:cubicBezTo>
                <a:cubicBezTo>
                  <a:pt x="1037333" y="2845727"/>
                  <a:pt x="1089036" y="2882887"/>
                  <a:pt x="1110064" y="2935737"/>
                </a:cubicBezTo>
                <a:lnTo>
                  <a:pt x="1710190" y="2935737"/>
                </a:lnTo>
                <a:lnTo>
                  <a:pt x="832936" y="1620001"/>
                </a:lnTo>
                <a:lnTo>
                  <a:pt x="191305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44" name="CustomShape 10"/>
          <p:cNvSpPr/>
          <p:nvPr/>
        </p:nvSpPr>
        <p:spPr>
          <a:xfrm>
            <a:off x="3924000" y="1634040"/>
            <a:ext cx="358200" cy="361080"/>
          </a:xfrm>
          <a:custGeom>
            <a:avLst/>
            <a:gdLst/>
            <a:ah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945" name="Group 11"/>
          <p:cNvGrpSpPr/>
          <p:nvPr/>
        </p:nvGrpSpPr>
        <p:grpSpPr>
          <a:xfrm>
            <a:off x="538200" y="2543760"/>
            <a:ext cx="2537640" cy="853560"/>
            <a:chOff x="538200" y="2543760"/>
            <a:chExt cx="2537640" cy="853560"/>
          </a:xfrm>
        </p:grpSpPr>
        <p:sp>
          <p:nvSpPr>
            <p:cNvPr id="946" name="CustomShape 12"/>
            <p:cNvSpPr/>
            <p:nvPr/>
          </p:nvSpPr>
          <p:spPr>
            <a:xfrm>
              <a:off x="538200" y="2760840"/>
              <a:ext cx="2537640" cy="6364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r">
                <a:lnSpc>
                  <a:spcPct val="100000"/>
                </a:lnSpc>
              </a:pPr>
              <a:r>
                <a:rPr b="0" lang="id-ID" sz="1200" spc="-1" strike="noStrike">
                  <a:solidFill>
                    <a:srgbClr val="179a9d"/>
                  </a:solidFill>
                  <a:latin typeface="Arial"/>
                  <a:ea typeface="Arial Unicode MS"/>
                </a:rPr>
                <a:t>You can simply impress your audience and add a unique zing and appeal to your Presentations.   </a:t>
              </a:r>
              <a:endParaRPr b="0" lang="id-ID" sz="1200" spc="-1" strike="noStrike">
                <a:latin typeface="Arial"/>
              </a:endParaRPr>
            </a:p>
          </p:txBody>
        </p:sp>
        <p:sp>
          <p:nvSpPr>
            <p:cNvPr id="947" name="CustomShape 13"/>
            <p:cNvSpPr/>
            <p:nvPr/>
          </p:nvSpPr>
          <p:spPr>
            <a:xfrm>
              <a:off x="538200" y="2543760"/>
              <a:ext cx="2537640" cy="2714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r">
                <a:lnSpc>
                  <a:spcPct val="100000"/>
                </a:lnSpc>
              </a:pPr>
              <a:r>
                <a:rPr b="1" lang="id-ID" sz="1200" spc="-1" strike="noStrike">
                  <a:solidFill>
                    <a:srgbClr val="179a9d"/>
                  </a:solidFill>
                  <a:latin typeface="Arial"/>
                  <a:ea typeface="Arial Unicode MS"/>
                </a:rPr>
                <a:t>Your Text  Here</a:t>
              </a:r>
              <a:endParaRPr b="0" lang="id-ID" sz="1200" spc="-1" strike="noStrike">
                <a:latin typeface="Arial"/>
              </a:endParaRPr>
            </a:p>
          </p:txBody>
        </p:sp>
      </p:grpSp>
      <p:grpSp>
        <p:nvGrpSpPr>
          <p:cNvPr id="948" name="Group 14"/>
          <p:cNvGrpSpPr/>
          <p:nvPr/>
        </p:nvGrpSpPr>
        <p:grpSpPr>
          <a:xfrm>
            <a:off x="1384560" y="3725280"/>
            <a:ext cx="2537640" cy="853560"/>
            <a:chOff x="1384560" y="3725280"/>
            <a:chExt cx="2537640" cy="853560"/>
          </a:xfrm>
        </p:grpSpPr>
        <p:sp>
          <p:nvSpPr>
            <p:cNvPr id="949" name="CustomShape 15"/>
            <p:cNvSpPr/>
            <p:nvPr/>
          </p:nvSpPr>
          <p:spPr>
            <a:xfrm>
              <a:off x="1384560" y="3942360"/>
              <a:ext cx="2537640" cy="6364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r">
                <a:lnSpc>
                  <a:spcPct val="100000"/>
                </a:lnSpc>
              </a:pPr>
              <a:r>
                <a:rPr b="0" lang="id-ID" sz="1200" spc="-1" strike="noStrike">
                  <a:solidFill>
                    <a:srgbClr val="179a9d"/>
                  </a:solidFill>
                  <a:latin typeface="Arial"/>
                  <a:ea typeface="Arial Unicode MS"/>
                </a:rPr>
                <a:t>You can simply impress your audience and add a unique zing and appeal to your Presentations.   </a:t>
              </a:r>
              <a:endParaRPr b="0" lang="id-ID" sz="1200" spc="-1" strike="noStrike">
                <a:latin typeface="Arial"/>
              </a:endParaRPr>
            </a:p>
          </p:txBody>
        </p:sp>
        <p:sp>
          <p:nvSpPr>
            <p:cNvPr id="950" name="CustomShape 16"/>
            <p:cNvSpPr/>
            <p:nvPr/>
          </p:nvSpPr>
          <p:spPr>
            <a:xfrm>
              <a:off x="1384560" y="3725280"/>
              <a:ext cx="2537640" cy="2714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r">
                <a:lnSpc>
                  <a:spcPct val="100000"/>
                </a:lnSpc>
              </a:pPr>
              <a:r>
                <a:rPr b="1" lang="id-ID" sz="1200" spc="-1" strike="noStrike">
                  <a:solidFill>
                    <a:srgbClr val="179a9d"/>
                  </a:solidFill>
                  <a:latin typeface="Arial"/>
                  <a:ea typeface="Arial Unicode MS"/>
                </a:rPr>
                <a:t>Your Text  Here</a:t>
              </a:r>
              <a:endParaRPr b="0" lang="id-ID" sz="1200" spc="-1" strike="noStrike">
                <a:latin typeface="Arial"/>
              </a:endParaRPr>
            </a:p>
          </p:txBody>
        </p:sp>
      </p:grpSp>
      <p:grpSp>
        <p:nvGrpSpPr>
          <p:cNvPr id="951" name="Group 17"/>
          <p:cNvGrpSpPr/>
          <p:nvPr/>
        </p:nvGrpSpPr>
        <p:grpSpPr>
          <a:xfrm>
            <a:off x="4964760" y="1326960"/>
            <a:ext cx="2537640" cy="853560"/>
            <a:chOff x="4964760" y="1326960"/>
            <a:chExt cx="2537640" cy="853560"/>
          </a:xfrm>
        </p:grpSpPr>
        <p:sp>
          <p:nvSpPr>
            <p:cNvPr id="952" name="CustomShape 18"/>
            <p:cNvSpPr/>
            <p:nvPr/>
          </p:nvSpPr>
          <p:spPr>
            <a:xfrm>
              <a:off x="4964760" y="1544040"/>
              <a:ext cx="2537640" cy="6364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id-ID" sz="1200" spc="-1" strike="noStrike">
                  <a:solidFill>
                    <a:srgbClr val="179a9d"/>
                  </a:solidFill>
                  <a:latin typeface="Arial"/>
                  <a:ea typeface="Arial Unicode MS"/>
                </a:rPr>
                <a:t>You can simply impress your audience and add a unique zing and appeal to your Presentations.   </a:t>
              </a:r>
              <a:endParaRPr b="0" lang="id-ID" sz="1200" spc="-1" strike="noStrike">
                <a:latin typeface="Arial"/>
              </a:endParaRPr>
            </a:p>
          </p:txBody>
        </p:sp>
        <p:sp>
          <p:nvSpPr>
            <p:cNvPr id="953" name="CustomShape 19"/>
            <p:cNvSpPr/>
            <p:nvPr/>
          </p:nvSpPr>
          <p:spPr>
            <a:xfrm>
              <a:off x="4964760" y="1326960"/>
              <a:ext cx="2537640" cy="2714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1" lang="id-ID" sz="1200" spc="-1" strike="noStrike">
                  <a:solidFill>
                    <a:srgbClr val="179a9d"/>
                  </a:solidFill>
                  <a:latin typeface="Arial"/>
                  <a:ea typeface="Arial Unicode MS"/>
                </a:rPr>
                <a:t>Your Text  Here</a:t>
              </a:r>
              <a:endParaRPr b="0" lang="id-ID" sz="1200" spc="-1" strike="noStrike">
                <a:latin typeface="Arial"/>
              </a:endParaRPr>
            </a:p>
          </p:txBody>
        </p:sp>
      </p:grpSp>
      <p:grpSp>
        <p:nvGrpSpPr>
          <p:cNvPr id="954" name="Group 20"/>
          <p:cNvGrpSpPr/>
          <p:nvPr/>
        </p:nvGrpSpPr>
        <p:grpSpPr>
          <a:xfrm>
            <a:off x="5724000" y="2508480"/>
            <a:ext cx="2537640" cy="853560"/>
            <a:chOff x="5724000" y="2508480"/>
            <a:chExt cx="2537640" cy="853560"/>
          </a:xfrm>
        </p:grpSpPr>
        <p:sp>
          <p:nvSpPr>
            <p:cNvPr id="955" name="CustomShape 21"/>
            <p:cNvSpPr/>
            <p:nvPr/>
          </p:nvSpPr>
          <p:spPr>
            <a:xfrm>
              <a:off x="5724000" y="2725560"/>
              <a:ext cx="2537640" cy="6364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id-ID" sz="1200" spc="-1" strike="noStrike">
                  <a:solidFill>
                    <a:srgbClr val="179a9d"/>
                  </a:solidFill>
                  <a:latin typeface="Arial"/>
                  <a:ea typeface="Arial Unicode MS"/>
                </a:rPr>
                <a:t>You can simply impress your audience and add a unique zing and appeal to your Presentations.   </a:t>
              </a:r>
              <a:endParaRPr b="0" lang="id-ID" sz="1200" spc="-1" strike="noStrike">
                <a:latin typeface="Arial"/>
              </a:endParaRPr>
            </a:p>
          </p:txBody>
        </p:sp>
        <p:sp>
          <p:nvSpPr>
            <p:cNvPr id="956" name="CustomShape 22"/>
            <p:cNvSpPr/>
            <p:nvPr/>
          </p:nvSpPr>
          <p:spPr>
            <a:xfrm>
              <a:off x="5724000" y="2508480"/>
              <a:ext cx="2537640" cy="2714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1" lang="id-ID" sz="1200" spc="-1" strike="noStrike">
                  <a:solidFill>
                    <a:srgbClr val="179a9d"/>
                  </a:solidFill>
                  <a:latin typeface="Arial"/>
                  <a:ea typeface="Arial Unicode MS"/>
                </a:rPr>
                <a:t>Your Text  Here</a:t>
              </a:r>
              <a:endParaRPr b="0" lang="id-ID" sz="1200" spc="-1" strike="noStrike">
                <a:latin typeface="Arial"/>
              </a:endParaRPr>
            </a:p>
          </p:txBody>
        </p:sp>
      </p:grpSp>
    </p:spTree>
  </p:cSld>
  <p:timing>
    <p:tnLst>
      <p:par>
        <p:cTn id="247" dur="indefinite" restart="never" nodeType="tmRoot">
          <p:childTnLst>
            <p:seq>
              <p:cTn id="24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CustomShape 1"/>
          <p:cNvSpPr/>
          <p:nvPr/>
        </p:nvSpPr>
        <p:spPr>
          <a:xfrm>
            <a:off x="0" y="181800"/>
            <a:ext cx="9142200" cy="57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  <a:spcBef>
                <a:spcPts val="720"/>
              </a:spcBef>
            </a:pPr>
            <a:r>
              <a:rPr b="0" lang="id-ID" sz="3600" spc="-1" strike="noStrike">
                <a:solidFill>
                  <a:srgbClr val="ffffff"/>
                </a:solidFill>
                <a:latin typeface="Arial"/>
                <a:ea typeface="Arial Unicode MS"/>
              </a:rPr>
              <a:t>Infographic Style</a:t>
            </a:r>
            <a:endParaRPr b="0" lang="id-ID" sz="3600" spc="-1" strike="noStrike">
              <a:latin typeface="Arial"/>
            </a:endParaRPr>
          </a:p>
        </p:txBody>
      </p:sp>
      <p:sp>
        <p:nvSpPr>
          <p:cNvPr id="958" name="CustomShape 2"/>
          <p:cNvSpPr/>
          <p:nvPr/>
        </p:nvSpPr>
        <p:spPr>
          <a:xfrm>
            <a:off x="0" y="757800"/>
            <a:ext cx="9142200" cy="286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  <a:spcBef>
                <a:spcPts val="281"/>
              </a:spcBef>
            </a:pPr>
            <a:r>
              <a:rPr b="0" lang="id-ID" sz="1400" spc="-1" strike="noStrike">
                <a:solidFill>
                  <a:srgbClr val="ffffff"/>
                </a:solidFill>
                <a:latin typeface="Arial"/>
                <a:ea typeface="Arial Unicode MS"/>
              </a:rPr>
              <a:t>Insert the title of your subtitle Here</a:t>
            </a:r>
            <a:endParaRPr b="0" lang="id-ID" sz="1400" spc="-1" strike="noStrike">
              <a:latin typeface="Arial"/>
            </a:endParaRPr>
          </a:p>
        </p:txBody>
      </p:sp>
      <p:sp>
        <p:nvSpPr>
          <p:cNvPr id="959" name="CustomShape 3"/>
          <p:cNvSpPr/>
          <p:nvPr/>
        </p:nvSpPr>
        <p:spPr>
          <a:xfrm>
            <a:off x="323640" y="3899520"/>
            <a:ext cx="3670560" cy="1001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id-ID" sz="1200" spc="-1" strike="noStrike">
                <a:solidFill>
                  <a:srgbClr val="ffffff"/>
                </a:solidFill>
                <a:latin typeface="Arial"/>
                <a:ea typeface="Arial Unicode MS"/>
              </a:rPr>
              <a:t>Get a modern PowerPoint  Presentation that is beautifully designed.  Easy to change colors, photos and Text. You can simply impress your audience and add a unique zing and appeal to your Presentations. </a:t>
            </a:r>
            <a:endParaRPr b="0" lang="id-ID" sz="1200" spc="-1" strike="noStrike">
              <a:latin typeface="Arial"/>
            </a:endParaRPr>
          </a:p>
        </p:txBody>
      </p:sp>
      <p:sp>
        <p:nvSpPr>
          <p:cNvPr id="960" name="CustomShape 4"/>
          <p:cNvSpPr/>
          <p:nvPr/>
        </p:nvSpPr>
        <p:spPr>
          <a:xfrm>
            <a:off x="6012000" y="3706920"/>
            <a:ext cx="2806560" cy="1206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r">
              <a:lnSpc>
                <a:spcPct val="100000"/>
              </a:lnSpc>
              <a:spcBef>
                <a:spcPts val="641"/>
              </a:spcBef>
            </a:pPr>
            <a:r>
              <a:rPr b="1" lang="id-ID" sz="3200" spc="-1" strike="noStrike">
                <a:solidFill>
                  <a:srgbClr val="ffffff"/>
                </a:solidFill>
                <a:latin typeface="Arial"/>
                <a:ea typeface="Arial Unicode MS"/>
              </a:rPr>
              <a:t>Portfolio </a:t>
            </a:r>
            <a:endParaRPr b="0" lang="id-ID" sz="3200" spc="-1" strike="noStrike">
              <a:latin typeface="Arial"/>
            </a:endParaRPr>
          </a:p>
          <a:p>
            <a:pPr algn="r">
              <a:lnSpc>
                <a:spcPct val="100000"/>
              </a:lnSpc>
              <a:spcBef>
                <a:spcPts val="641"/>
              </a:spcBef>
            </a:pPr>
            <a:r>
              <a:rPr b="1" lang="id-ID" sz="3200" spc="-1" strike="noStrike">
                <a:solidFill>
                  <a:srgbClr val="ffffff"/>
                </a:solidFill>
                <a:latin typeface="Arial"/>
                <a:ea typeface="Arial Unicode MS"/>
              </a:rPr>
              <a:t>Presentation</a:t>
            </a:r>
            <a:endParaRPr b="0" lang="id-ID" sz="3200" spc="-1" strike="noStrike">
              <a:latin typeface="Arial"/>
            </a:endParaRPr>
          </a:p>
        </p:txBody>
      </p:sp>
    </p:spTree>
  </p:cSld>
  <p:timing>
    <p:tnLst>
      <p:par>
        <p:cTn id="249" dur="indefinite" restart="never" nodeType="tmRoot">
          <p:childTnLst>
            <p:seq>
              <p:cTn id="25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CustomShape 1"/>
          <p:cNvSpPr/>
          <p:nvPr/>
        </p:nvSpPr>
        <p:spPr>
          <a:xfrm>
            <a:off x="0" y="123480"/>
            <a:ext cx="9142200" cy="57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  <a:spcBef>
                <a:spcPts val="720"/>
              </a:spcBef>
            </a:pPr>
            <a:r>
              <a:rPr b="0" lang="id-ID" sz="3600" spc="-1" strike="noStrike">
                <a:solidFill>
                  <a:srgbClr val="179a9d"/>
                </a:solidFill>
                <a:latin typeface="Arial"/>
                <a:ea typeface="Arial Unicode MS"/>
              </a:rPr>
              <a:t>Table Style</a:t>
            </a:r>
            <a:endParaRPr b="0" lang="id-ID" sz="3600" spc="-1" strike="noStrike">
              <a:latin typeface="Arial"/>
            </a:endParaRPr>
          </a:p>
        </p:txBody>
      </p:sp>
      <p:sp>
        <p:nvSpPr>
          <p:cNvPr id="962" name="CustomShape 2"/>
          <p:cNvSpPr/>
          <p:nvPr/>
        </p:nvSpPr>
        <p:spPr>
          <a:xfrm>
            <a:off x="0" y="699480"/>
            <a:ext cx="9142200" cy="286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  <a:spcBef>
                <a:spcPts val="281"/>
              </a:spcBef>
            </a:pPr>
            <a:r>
              <a:rPr b="0" lang="id-ID" sz="1400" spc="-1" strike="noStrike">
                <a:solidFill>
                  <a:srgbClr val="179a9d"/>
                </a:solidFill>
                <a:latin typeface="Arial"/>
                <a:ea typeface="Arial Unicode MS"/>
              </a:rPr>
              <a:t>Insert the title of your subtitle Here</a:t>
            </a:r>
            <a:endParaRPr b="0" lang="id-ID" sz="1400" spc="-1" strike="noStrike">
              <a:latin typeface="Arial"/>
            </a:endParaRPr>
          </a:p>
        </p:txBody>
      </p:sp>
      <p:graphicFrame>
        <p:nvGraphicFramePr>
          <p:cNvPr id="963" name="Table 3"/>
          <p:cNvGraphicFramePr/>
          <p:nvPr/>
        </p:nvGraphicFramePr>
        <p:xfrm>
          <a:off x="526680" y="1419480"/>
          <a:ext cx="8089920" cy="2810520"/>
        </p:xfrm>
        <a:graphic>
          <a:graphicData uri="http://schemas.openxmlformats.org/drawingml/2006/table">
            <a:tbl>
              <a:tblPr/>
              <a:tblGrid>
                <a:gridCol w="608040"/>
                <a:gridCol w="2847240"/>
                <a:gridCol w="360000"/>
                <a:gridCol w="360000"/>
                <a:gridCol w="3554280"/>
                <a:gridCol w="360720"/>
              </a:tblGrid>
              <a:tr h="758880">
                <a:tc>
                  <a:tcPr marL="91440" marR="91440">
                    <a:lnB w="18720">
                      <a:solidFill>
                        <a:srgbClr val="179a9d"/>
                      </a:solidFill>
                    </a:lnB>
                    <a:solidFill>
                      <a:srgbClr val="38d4cd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id-ID" sz="1400" spc="-1" strike="noStrike">
                          <a:solidFill>
                            <a:srgbClr val="ffffff"/>
                          </a:solidFill>
                          <a:latin typeface="Arial"/>
                          <a:ea typeface="Arial Unicode MS"/>
                        </a:rPr>
                        <a:t>PowerPoint  Presentation </a:t>
                      </a:r>
                      <a:endParaRPr b="0" lang="id-ID" sz="1400" spc="-1" strike="noStrike">
                        <a:latin typeface="Arial"/>
                      </a:endParaRPr>
                    </a:p>
                  </a:txBody>
                  <a:tcPr marL="91440" marR="91440">
                    <a:lnB w="18720">
                      <a:solidFill>
                        <a:srgbClr val="179a9d"/>
                      </a:solidFill>
                    </a:lnB>
                    <a:solidFill>
                      <a:srgbClr val="38d4cd"/>
                    </a:solidFill>
                  </a:tcPr>
                </a:tc>
                <a:tc>
                  <a:tcPr marL="91440" marR="91440"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endParaRPr b="0" lang="id-ID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b="0" lang="id-ID" sz="1800" spc="-1" strike="noStrike">
                        <a:latin typeface="Arial"/>
                      </a:endParaRPr>
                    </a:p>
                  </a:txBody>
                  <a:tcPr marL="91440" marR="91440">
                    <a:lnB w="18720">
                      <a:solidFill>
                        <a:srgbClr val="179a9d"/>
                      </a:solidFill>
                    </a:lnB>
                    <a:solidFill>
                      <a:srgbClr val="38d4cd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endParaRPr b="0" lang="id-ID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id-ID" sz="1200" spc="-1" strike="noStrike">
                          <a:solidFill>
                            <a:srgbClr val="ffffff"/>
                          </a:solidFill>
                          <a:latin typeface="Arial"/>
                          <a:ea typeface="Arial Unicode MS"/>
                        </a:rPr>
                        <a:t>Get a modern PowerPoint  Presentation that is beautifully designed. You can simply impress your audience and add a unique zing.</a:t>
                      </a:r>
                      <a:endParaRPr b="0" lang="id-ID" sz="12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b="0" lang="id-ID" sz="1200" spc="-1" strike="noStrike">
                        <a:latin typeface="Arial"/>
                      </a:endParaRPr>
                    </a:p>
                  </a:txBody>
                  <a:tcPr marL="91440" marR="91440">
                    <a:lnB w="18720">
                      <a:solidFill>
                        <a:srgbClr val="179a9d"/>
                      </a:solidFill>
                    </a:lnB>
                    <a:solidFill>
                      <a:srgbClr val="38d4cd"/>
                    </a:solidFill>
                  </a:tcPr>
                </a:tc>
                <a:tc>
                  <a:tcPr marL="91440" marR="91440">
                    <a:lnB w="18720">
                      <a:solidFill>
                        <a:srgbClr val="179a9d"/>
                      </a:solidFill>
                    </a:lnB>
                    <a:solidFill>
                      <a:srgbClr val="38d4cd"/>
                    </a:solidFill>
                  </a:tcPr>
                </a:tc>
              </a:tr>
              <a:tr h="68400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id-ID" sz="1400" spc="-1" strike="noStrike">
                          <a:solidFill>
                            <a:srgbClr val="ffffff"/>
                          </a:solidFill>
                          <a:latin typeface="Arial"/>
                          <a:ea typeface="Arial Unicode MS"/>
                        </a:rPr>
                        <a:t>01</a:t>
                      </a:r>
                      <a:endParaRPr b="0" lang="id-ID" sz="1400" spc="-1" strike="noStrike">
                        <a:latin typeface="Arial"/>
                      </a:endParaRPr>
                    </a:p>
                  </a:txBody>
                  <a:tcPr marL="91440" marR="91440">
                    <a:lnT w="18720">
                      <a:solidFill>
                        <a:srgbClr val="179a9d"/>
                      </a:solidFill>
                    </a:lnT>
                    <a:lnB w="18720">
                      <a:solidFill>
                        <a:srgbClr val="179a9d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id-ID" sz="1200" spc="-1" strike="noStrike">
                          <a:solidFill>
                            <a:srgbClr val="16b7b8"/>
                          </a:solidFill>
                          <a:latin typeface="Arial"/>
                          <a:ea typeface="Arial Unicode MS"/>
                        </a:rPr>
                        <a:t>Easy to change colors, photos and Text. </a:t>
                      </a:r>
                      <a:endParaRPr b="0" lang="id-ID" sz="1200" spc="-1" strike="noStrike">
                        <a:latin typeface="Arial"/>
                      </a:endParaRPr>
                    </a:p>
                  </a:txBody>
                  <a:tcPr marL="91440" marR="91440">
                    <a:lnT w="18720">
                      <a:solidFill>
                        <a:srgbClr val="179a9d"/>
                      </a:solidFill>
                    </a:lnT>
                    <a:lnB w="18720">
                      <a:solidFill>
                        <a:srgbClr val="179a9d"/>
                      </a:solidFill>
                    </a:lnB>
                    <a:noFill/>
                  </a:tcPr>
                </a:tc>
                <a:tc>
                  <a:tcPr marL="91440" marR="91440">
                    <a:noFill/>
                  </a:tcPr>
                </a:tc>
                <a:tc gridSpan="3"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id-ID" sz="4000" spc="-1" strike="noStrike">
                          <a:solidFill>
                            <a:srgbClr val="179a9d"/>
                          </a:solidFill>
                          <a:latin typeface="Arial"/>
                          <a:ea typeface="Arial Unicode MS"/>
                        </a:rPr>
                        <a:t>60%</a:t>
                      </a:r>
                      <a:endParaRPr b="0" lang="id-ID" sz="4000" spc="-1" strike="noStrike">
                        <a:latin typeface="Arial"/>
                      </a:endParaRPr>
                    </a:p>
                  </a:txBody>
                  <a:tcPr marL="91440" marR="91440">
                    <a:lnT w="18720">
                      <a:solidFill>
                        <a:srgbClr val="179a9d"/>
                      </a:solidFill>
                    </a:lnT>
                    <a:lnB w="18720">
                      <a:solidFill>
                        <a:srgbClr val="179a9d"/>
                      </a:solidFill>
                    </a:lnB>
                    <a:noFill/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</a:tr>
              <a:tr h="68400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id-ID" sz="1400" spc="-1" strike="noStrike">
                          <a:solidFill>
                            <a:srgbClr val="ffffff"/>
                          </a:solidFill>
                          <a:latin typeface="Arial"/>
                          <a:ea typeface="Arial Unicode MS"/>
                        </a:rPr>
                        <a:t>02</a:t>
                      </a:r>
                      <a:endParaRPr b="0" lang="id-ID" sz="1400" spc="-1" strike="noStrike">
                        <a:latin typeface="Arial"/>
                      </a:endParaRPr>
                    </a:p>
                  </a:txBody>
                  <a:tcPr marL="91440" marR="91440">
                    <a:lnT w="18720">
                      <a:solidFill>
                        <a:srgbClr val="179a9d"/>
                      </a:solidFill>
                    </a:lnT>
                    <a:lnB w="18720">
                      <a:solidFill>
                        <a:srgbClr val="179a9d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id-ID" sz="1200" spc="-1" strike="noStrike">
                          <a:solidFill>
                            <a:srgbClr val="16b7b8"/>
                          </a:solidFill>
                          <a:latin typeface="Arial"/>
                          <a:ea typeface="Arial Unicode MS"/>
                        </a:rPr>
                        <a:t>Your Text Here</a:t>
                      </a:r>
                      <a:endParaRPr b="0" lang="id-ID" sz="1200" spc="-1" strike="noStrike">
                        <a:latin typeface="Arial"/>
                      </a:endParaRPr>
                    </a:p>
                  </a:txBody>
                  <a:tcPr marL="91440" marR="91440">
                    <a:lnT w="18720">
                      <a:solidFill>
                        <a:srgbClr val="179a9d"/>
                      </a:solidFill>
                    </a:lnT>
                    <a:lnB w="18720">
                      <a:solidFill>
                        <a:srgbClr val="179a9d"/>
                      </a:solidFill>
                    </a:lnB>
                    <a:noFill/>
                  </a:tcPr>
                </a:tc>
                <a:tc>
                  <a:tcPr marL="91440" marR="91440">
                    <a:noFill/>
                  </a:tcPr>
                </a:tc>
                <a:tc gridSpan="3"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id-ID" sz="4000" spc="-1" strike="noStrike">
                          <a:solidFill>
                            <a:srgbClr val="179a9d"/>
                          </a:solidFill>
                          <a:latin typeface="Arial"/>
                          <a:ea typeface="Arial Unicode MS"/>
                        </a:rPr>
                        <a:t>55%</a:t>
                      </a:r>
                      <a:endParaRPr b="0" lang="id-ID" sz="4000" spc="-1" strike="noStrike">
                        <a:latin typeface="Arial"/>
                      </a:endParaRPr>
                    </a:p>
                  </a:txBody>
                  <a:tcPr marL="91440" marR="91440">
                    <a:lnT w="18720">
                      <a:solidFill>
                        <a:srgbClr val="179a9d"/>
                      </a:solidFill>
                    </a:lnT>
                    <a:lnB w="18720">
                      <a:solidFill>
                        <a:srgbClr val="179a9d"/>
                      </a:solidFill>
                    </a:lnB>
                    <a:noFill/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</a:tr>
              <a:tr h="68400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id-ID" sz="1400" spc="-1" strike="noStrike">
                          <a:solidFill>
                            <a:srgbClr val="ffffff"/>
                          </a:solidFill>
                          <a:latin typeface="Arial"/>
                          <a:ea typeface="Arial Unicode MS"/>
                        </a:rPr>
                        <a:t>03</a:t>
                      </a:r>
                      <a:endParaRPr b="0" lang="id-ID" sz="1400" spc="-1" strike="noStrike">
                        <a:latin typeface="Arial"/>
                      </a:endParaRPr>
                    </a:p>
                  </a:txBody>
                  <a:tcPr marL="91440" marR="91440">
                    <a:lnT w="18720">
                      <a:solidFill>
                        <a:srgbClr val="179a9d"/>
                      </a:solidFill>
                    </a:lnT>
                    <a:lnB w="18720">
                      <a:solidFill>
                        <a:srgbClr val="179a9d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id-ID" sz="1200" spc="-1" strike="noStrike">
                          <a:solidFill>
                            <a:srgbClr val="16b7b8"/>
                          </a:solidFill>
                          <a:latin typeface="Arial"/>
                          <a:ea typeface="Arial Unicode MS"/>
                        </a:rPr>
                        <a:t>Get a modern PowerPoint  Presentation that is beautifully designed. </a:t>
                      </a:r>
                      <a:endParaRPr b="0" lang="id-ID" sz="1200" spc="-1" strike="noStrike">
                        <a:latin typeface="Arial"/>
                      </a:endParaRPr>
                    </a:p>
                  </a:txBody>
                  <a:tcPr marL="91440" marR="91440">
                    <a:lnT w="18720">
                      <a:solidFill>
                        <a:srgbClr val="179a9d"/>
                      </a:solidFill>
                    </a:lnT>
                    <a:lnB w="18720">
                      <a:solidFill>
                        <a:srgbClr val="179a9d"/>
                      </a:solidFill>
                    </a:lnB>
                    <a:noFill/>
                  </a:tcPr>
                </a:tc>
                <a:tc>
                  <a:tcPr marL="91440" marR="91440">
                    <a:noFill/>
                  </a:tcPr>
                </a:tc>
                <a:tc gridSpan="3"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id-ID" sz="4000" spc="-1" strike="noStrike">
                          <a:solidFill>
                            <a:srgbClr val="179a9d"/>
                          </a:solidFill>
                          <a:latin typeface="Arial"/>
                          <a:ea typeface="Arial Unicode MS"/>
                        </a:rPr>
                        <a:t>40%</a:t>
                      </a:r>
                      <a:endParaRPr b="0" lang="id-ID" sz="4000" spc="-1" strike="noStrike">
                        <a:latin typeface="Arial"/>
                      </a:endParaRPr>
                    </a:p>
                  </a:txBody>
                  <a:tcPr marL="91440" marR="91440">
                    <a:lnT w="18720">
                      <a:solidFill>
                        <a:srgbClr val="179a9d"/>
                      </a:solidFill>
                    </a:lnT>
                    <a:lnB w="18720">
                      <a:solidFill>
                        <a:srgbClr val="179a9d"/>
                      </a:solidFill>
                    </a:lnB>
                    <a:noFill/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</a:tr>
            </a:tbl>
          </a:graphicData>
        </a:graphic>
      </p:graphicFrame>
    </p:spTree>
  </p:cSld>
  <p:timing>
    <p:tnLst>
      <p:par>
        <p:cTn id="251" dur="indefinite" restart="never" nodeType="tmRoot">
          <p:childTnLst>
            <p:seq>
              <p:cTn id="25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CustomShape 1"/>
          <p:cNvSpPr/>
          <p:nvPr/>
        </p:nvSpPr>
        <p:spPr>
          <a:xfrm>
            <a:off x="0" y="123480"/>
            <a:ext cx="9142200" cy="57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  <a:spcBef>
                <a:spcPts val="720"/>
              </a:spcBef>
            </a:pPr>
            <a:r>
              <a:rPr b="0" lang="id-ID" sz="3600" spc="-1" strike="noStrike">
                <a:solidFill>
                  <a:srgbClr val="179a9d"/>
                </a:solidFill>
                <a:latin typeface="Arial"/>
                <a:ea typeface="Arial Unicode MS"/>
              </a:rPr>
              <a:t>Worldmap Style</a:t>
            </a:r>
            <a:endParaRPr b="0" lang="id-ID" sz="3600" spc="-1" strike="noStrike">
              <a:latin typeface="Arial"/>
            </a:endParaRPr>
          </a:p>
        </p:txBody>
      </p:sp>
      <p:sp>
        <p:nvSpPr>
          <p:cNvPr id="965" name="CustomShape 2"/>
          <p:cNvSpPr/>
          <p:nvPr/>
        </p:nvSpPr>
        <p:spPr>
          <a:xfrm>
            <a:off x="0" y="699480"/>
            <a:ext cx="9142200" cy="286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  <a:spcBef>
                <a:spcPts val="281"/>
              </a:spcBef>
            </a:pPr>
            <a:r>
              <a:rPr b="0" lang="id-ID" sz="1400" spc="-1" strike="noStrike">
                <a:solidFill>
                  <a:srgbClr val="179a9d"/>
                </a:solidFill>
                <a:latin typeface="Arial"/>
                <a:ea typeface="Arial Unicode MS"/>
              </a:rPr>
              <a:t>Insert the title of your subtitle Here</a:t>
            </a:r>
            <a:endParaRPr b="0" lang="id-ID" sz="1400" spc="-1" strike="noStrike">
              <a:latin typeface="Arial"/>
            </a:endParaRPr>
          </a:p>
        </p:txBody>
      </p:sp>
      <p:grpSp>
        <p:nvGrpSpPr>
          <p:cNvPr id="966" name="Group 3"/>
          <p:cNvGrpSpPr/>
          <p:nvPr/>
        </p:nvGrpSpPr>
        <p:grpSpPr>
          <a:xfrm>
            <a:off x="4212000" y="1272240"/>
            <a:ext cx="4307400" cy="3526560"/>
            <a:chOff x="4212000" y="1272240"/>
            <a:chExt cx="4307400" cy="3526560"/>
          </a:xfrm>
        </p:grpSpPr>
        <p:sp>
          <p:nvSpPr>
            <p:cNvPr id="967" name="CustomShape 4"/>
            <p:cNvSpPr/>
            <p:nvPr/>
          </p:nvSpPr>
          <p:spPr>
            <a:xfrm>
              <a:off x="4212000" y="2168280"/>
              <a:ext cx="4307400" cy="2630520"/>
            </a:xfrm>
            <a:custGeom>
              <a:avLst/>
              <a:gdLst/>
              <a:ahLst/>
              <a:rect l="l" t="t" r="r" b="b"/>
              <a:pathLst>
                <a:path w="5060" h="3091">
                  <a:moveTo>
                    <a:pt x="3317" y="2666"/>
                  </a:moveTo>
                  <a:lnTo>
                    <a:pt x="3333" y="2668"/>
                  </a:lnTo>
                  <a:lnTo>
                    <a:pt x="3337" y="2677"/>
                  </a:lnTo>
                  <a:lnTo>
                    <a:pt x="3346" y="2677"/>
                  </a:lnTo>
                  <a:lnTo>
                    <a:pt x="3346" y="2682"/>
                  </a:lnTo>
                  <a:lnTo>
                    <a:pt x="3348" y="2686"/>
                  </a:lnTo>
                  <a:lnTo>
                    <a:pt x="3348" y="2691"/>
                  </a:lnTo>
                  <a:lnTo>
                    <a:pt x="3349" y="2697"/>
                  </a:lnTo>
                  <a:lnTo>
                    <a:pt x="3349" y="2704"/>
                  </a:lnTo>
                  <a:lnTo>
                    <a:pt x="3346" y="2704"/>
                  </a:lnTo>
                  <a:lnTo>
                    <a:pt x="3346" y="2708"/>
                  </a:lnTo>
                  <a:lnTo>
                    <a:pt x="3304" y="2711"/>
                  </a:lnTo>
                  <a:lnTo>
                    <a:pt x="3257" y="2713"/>
                  </a:lnTo>
                  <a:lnTo>
                    <a:pt x="3257" y="2691"/>
                  </a:lnTo>
                  <a:lnTo>
                    <a:pt x="3268" y="2686"/>
                  </a:lnTo>
                  <a:lnTo>
                    <a:pt x="3282" y="2678"/>
                  </a:lnTo>
                  <a:lnTo>
                    <a:pt x="3298" y="2669"/>
                  </a:lnTo>
                  <a:lnTo>
                    <a:pt x="3317" y="2666"/>
                  </a:lnTo>
                  <a:close/>
                  <a:moveTo>
                    <a:pt x="349" y="2217"/>
                  </a:moveTo>
                  <a:lnTo>
                    <a:pt x="355" y="2237"/>
                  </a:lnTo>
                  <a:lnTo>
                    <a:pt x="358" y="2258"/>
                  </a:lnTo>
                  <a:lnTo>
                    <a:pt x="366" y="2280"/>
                  </a:lnTo>
                  <a:lnTo>
                    <a:pt x="369" y="2280"/>
                  </a:lnTo>
                  <a:lnTo>
                    <a:pt x="369" y="2297"/>
                  </a:lnTo>
                  <a:lnTo>
                    <a:pt x="373" y="2297"/>
                  </a:lnTo>
                  <a:lnTo>
                    <a:pt x="373" y="2233"/>
                  </a:lnTo>
                  <a:lnTo>
                    <a:pt x="349" y="2217"/>
                  </a:lnTo>
                  <a:close/>
                  <a:moveTo>
                    <a:pt x="4029" y="2160"/>
                  </a:moveTo>
                  <a:lnTo>
                    <a:pt x="4029" y="2173"/>
                  </a:lnTo>
                  <a:lnTo>
                    <a:pt x="4033" y="2173"/>
                  </a:lnTo>
                  <a:lnTo>
                    <a:pt x="4033" y="2160"/>
                  </a:lnTo>
                  <a:lnTo>
                    <a:pt x="4029" y="2160"/>
                  </a:lnTo>
                  <a:close/>
                  <a:moveTo>
                    <a:pt x="273" y="2137"/>
                  </a:moveTo>
                  <a:lnTo>
                    <a:pt x="273" y="2140"/>
                  </a:lnTo>
                  <a:lnTo>
                    <a:pt x="277" y="2140"/>
                  </a:lnTo>
                  <a:lnTo>
                    <a:pt x="277" y="2144"/>
                  </a:lnTo>
                  <a:lnTo>
                    <a:pt x="282" y="2148"/>
                  </a:lnTo>
                  <a:lnTo>
                    <a:pt x="286" y="2149"/>
                  </a:lnTo>
                  <a:lnTo>
                    <a:pt x="289" y="2151"/>
                  </a:lnTo>
                  <a:lnTo>
                    <a:pt x="295" y="2155"/>
                  </a:lnTo>
                  <a:lnTo>
                    <a:pt x="300" y="2157"/>
                  </a:lnTo>
                  <a:lnTo>
                    <a:pt x="300" y="2144"/>
                  </a:lnTo>
                  <a:lnTo>
                    <a:pt x="297" y="2144"/>
                  </a:lnTo>
                  <a:lnTo>
                    <a:pt x="293" y="2140"/>
                  </a:lnTo>
                  <a:lnTo>
                    <a:pt x="288" y="2138"/>
                  </a:lnTo>
                  <a:lnTo>
                    <a:pt x="282" y="2137"/>
                  </a:lnTo>
                  <a:lnTo>
                    <a:pt x="273" y="2137"/>
                  </a:lnTo>
                  <a:close/>
                  <a:moveTo>
                    <a:pt x="4549" y="1931"/>
                  </a:moveTo>
                  <a:lnTo>
                    <a:pt x="4573" y="1931"/>
                  </a:lnTo>
                  <a:lnTo>
                    <a:pt x="4577" y="1988"/>
                  </a:lnTo>
                  <a:lnTo>
                    <a:pt x="4542" y="1995"/>
                  </a:lnTo>
                  <a:lnTo>
                    <a:pt x="4509" y="2004"/>
                  </a:lnTo>
                  <a:lnTo>
                    <a:pt x="4489" y="2004"/>
                  </a:lnTo>
                  <a:lnTo>
                    <a:pt x="4478" y="2008"/>
                  </a:lnTo>
                  <a:lnTo>
                    <a:pt x="4464" y="2013"/>
                  </a:lnTo>
                  <a:lnTo>
                    <a:pt x="4449" y="2013"/>
                  </a:lnTo>
                  <a:lnTo>
                    <a:pt x="4449" y="2008"/>
                  </a:lnTo>
                  <a:lnTo>
                    <a:pt x="4429" y="2004"/>
                  </a:lnTo>
                  <a:lnTo>
                    <a:pt x="4426" y="1964"/>
                  </a:lnTo>
                  <a:lnTo>
                    <a:pt x="4449" y="1964"/>
                  </a:lnTo>
                  <a:lnTo>
                    <a:pt x="4449" y="1971"/>
                  </a:lnTo>
                  <a:lnTo>
                    <a:pt x="4455" y="1975"/>
                  </a:lnTo>
                  <a:lnTo>
                    <a:pt x="4460" y="1978"/>
                  </a:lnTo>
                  <a:lnTo>
                    <a:pt x="4466" y="1982"/>
                  </a:lnTo>
                  <a:lnTo>
                    <a:pt x="4469" y="1988"/>
                  </a:lnTo>
                  <a:lnTo>
                    <a:pt x="4480" y="1980"/>
                  </a:lnTo>
                  <a:lnTo>
                    <a:pt x="4480" y="1977"/>
                  </a:lnTo>
                  <a:lnTo>
                    <a:pt x="4497" y="1971"/>
                  </a:lnTo>
                  <a:lnTo>
                    <a:pt x="4500" y="1964"/>
                  </a:lnTo>
                  <a:lnTo>
                    <a:pt x="4513" y="1964"/>
                  </a:lnTo>
                  <a:lnTo>
                    <a:pt x="4513" y="1960"/>
                  </a:lnTo>
                  <a:lnTo>
                    <a:pt x="4520" y="1960"/>
                  </a:lnTo>
                  <a:lnTo>
                    <a:pt x="4526" y="1953"/>
                  </a:lnTo>
                  <a:lnTo>
                    <a:pt x="4531" y="1949"/>
                  </a:lnTo>
                  <a:lnTo>
                    <a:pt x="4535" y="1948"/>
                  </a:lnTo>
                  <a:lnTo>
                    <a:pt x="4538" y="1948"/>
                  </a:lnTo>
                  <a:lnTo>
                    <a:pt x="4542" y="1946"/>
                  </a:lnTo>
                  <a:lnTo>
                    <a:pt x="4544" y="1944"/>
                  </a:lnTo>
                  <a:lnTo>
                    <a:pt x="4548" y="1938"/>
                  </a:lnTo>
                  <a:lnTo>
                    <a:pt x="4549" y="1931"/>
                  </a:lnTo>
                  <a:close/>
                  <a:moveTo>
                    <a:pt x="4420" y="1668"/>
                  </a:moveTo>
                  <a:lnTo>
                    <a:pt x="4420" y="1688"/>
                  </a:lnTo>
                  <a:lnTo>
                    <a:pt x="4417" y="1700"/>
                  </a:lnTo>
                  <a:lnTo>
                    <a:pt x="4409" y="1708"/>
                  </a:lnTo>
                  <a:lnTo>
                    <a:pt x="4398" y="1715"/>
                  </a:lnTo>
                  <a:lnTo>
                    <a:pt x="4386" y="1720"/>
                  </a:lnTo>
                  <a:lnTo>
                    <a:pt x="4373" y="1720"/>
                  </a:lnTo>
                  <a:lnTo>
                    <a:pt x="4373" y="1724"/>
                  </a:lnTo>
                  <a:lnTo>
                    <a:pt x="4360" y="1724"/>
                  </a:lnTo>
                  <a:lnTo>
                    <a:pt x="4360" y="1728"/>
                  </a:lnTo>
                  <a:lnTo>
                    <a:pt x="4349" y="1728"/>
                  </a:lnTo>
                  <a:lnTo>
                    <a:pt x="4349" y="1733"/>
                  </a:lnTo>
                  <a:lnTo>
                    <a:pt x="4340" y="1733"/>
                  </a:lnTo>
                  <a:lnTo>
                    <a:pt x="4340" y="1737"/>
                  </a:lnTo>
                  <a:lnTo>
                    <a:pt x="4280" y="1733"/>
                  </a:lnTo>
                  <a:lnTo>
                    <a:pt x="4280" y="1728"/>
                  </a:lnTo>
                  <a:lnTo>
                    <a:pt x="4240" y="1733"/>
                  </a:lnTo>
                  <a:lnTo>
                    <a:pt x="4240" y="1708"/>
                  </a:lnTo>
                  <a:lnTo>
                    <a:pt x="4253" y="1700"/>
                  </a:lnTo>
                  <a:lnTo>
                    <a:pt x="4253" y="1697"/>
                  </a:lnTo>
                  <a:lnTo>
                    <a:pt x="4289" y="1688"/>
                  </a:lnTo>
                  <a:lnTo>
                    <a:pt x="4289" y="1684"/>
                  </a:lnTo>
                  <a:lnTo>
                    <a:pt x="4297" y="1684"/>
                  </a:lnTo>
                  <a:lnTo>
                    <a:pt x="4300" y="1677"/>
                  </a:lnTo>
                  <a:lnTo>
                    <a:pt x="4317" y="1677"/>
                  </a:lnTo>
                  <a:lnTo>
                    <a:pt x="4348" y="1669"/>
                  </a:lnTo>
                  <a:lnTo>
                    <a:pt x="4384" y="1668"/>
                  </a:lnTo>
                  <a:lnTo>
                    <a:pt x="4420" y="1668"/>
                  </a:lnTo>
                  <a:close/>
                  <a:moveTo>
                    <a:pt x="37" y="1631"/>
                  </a:moveTo>
                  <a:lnTo>
                    <a:pt x="66" y="1631"/>
                  </a:lnTo>
                  <a:lnTo>
                    <a:pt x="69" y="1640"/>
                  </a:lnTo>
                  <a:lnTo>
                    <a:pt x="80" y="1640"/>
                  </a:lnTo>
                  <a:lnTo>
                    <a:pt x="80" y="1648"/>
                  </a:lnTo>
                  <a:lnTo>
                    <a:pt x="89" y="1648"/>
                  </a:lnTo>
                  <a:lnTo>
                    <a:pt x="91" y="1655"/>
                  </a:lnTo>
                  <a:lnTo>
                    <a:pt x="95" y="1660"/>
                  </a:lnTo>
                  <a:lnTo>
                    <a:pt x="98" y="1666"/>
                  </a:lnTo>
                  <a:lnTo>
                    <a:pt x="100" y="1673"/>
                  </a:lnTo>
                  <a:lnTo>
                    <a:pt x="129" y="1673"/>
                  </a:lnTo>
                  <a:lnTo>
                    <a:pt x="129" y="1677"/>
                  </a:lnTo>
                  <a:lnTo>
                    <a:pt x="133" y="1677"/>
                  </a:lnTo>
                  <a:lnTo>
                    <a:pt x="133" y="1708"/>
                  </a:lnTo>
                  <a:lnTo>
                    <a:pt x="129" y="1708"/>
                  </a:lnTo>
                  <a:lnTo>
                    <a:pt x="129" y="1717"/>
                  </a:lnTo>
                  <a:lnTo>
                    <a:pt x="120" y="1720"/>
                  </a:lnTo>
                  <a:lnTo>
                    <a:pt x="120" y="1728"/>
                  </a:lnTo>
                  <a:lnTo>
                    <a:pt x="117" y="1728"/>
                  </a:lnTo>
                  <a:lnTo>
                    <a:pt x="117" y="1737"/>
                  </a:lnTo>
                  <a:lnTo>
                    <a:pt x="93" y="1757"/>
                  </a:lnTo>
                  <a:lnTo>
                    <a:pt x="93" y="1764"/>
                  </a:lnTo>
                  <a:lnTo>
                    <a:pt x="89" y="1764"/>
                  </a:lnTo>
                  <a:lnTo>
                    <a:pt x="89" y="1804"/>
                  </a:lnTo>
                  <a:lnTo>
                    <a:pt x="86" y="1804"/>
                  </a:lnTo>
                  <a:lnTo>
                    <a:pt x="86" y="1813"/>
                  </a:lnTo>
                  <a:lnTo>
                    <a:pt x="69" y="1824"/>
                  </a:lnTo>
                  <a:lnTo>
                    <a:pt x="73" y="1897"/>
                  </a:lnTo>
                  <a:lnTo>
                    <a:pt x="37" y="1897"/>
                  </a:lnTo>
                  <a:lnTo>
                    <a:pt x="33" y="1884"/>
                  </a:lnTo>
                  <a:lnTo>
                    <a:pt x="29" y="1884"/>
                  </a:lnTo>
                  <a:lnTo>
                    <a:pt x="29" y="1877"/>
                  </a:lnTo>
                  <a:lnTo>
                    <a:pt x="26" y="1877"/>
                  </a:lnTo>
                  <a:lnTo>
                    <a:pt x="26" y="1860"/>
                  </a:lnTo>
                  <a:lnTo>
                    <a:pt x="20" y="1860"/>
                  </a:lnTo>
                  <a:lnTo>
                    <a:pt x="20" y="1848"/>
                  </a:lnTo>
                  <a:lnTo>
                    <a:pt x="17" y="1848"/>
                  </a:lnTo>
                  <a:lnTo>
                    <a:pt x="17" y="1828"/>
                  </a:lnTo>
                  <a:lnTo>
                    <a:pt x="13" y="1828"/>
                  </a:lnTo>
                  <a:lnTo>
                    <a:pt x="13" y="1777"/>
                  </a:lnTo>
                  <a:lnTo>
                    <a:pt x="17" y="1777"/>
                  </a:lnTo>
                  <a:lnTo>
                    <a:pt x="20" y="1708"/>
                  </a:lnTo>
                  <a:lnTo>
                    <a:pt x="17" y="1708"/>
                  </a:lnTo>
                  <a:lnTo>
                    <a:pt x="17" y="1688"/>
                  </a:lnTo>
                  <a:lnTo>
                    <a:pt x="20" y="1669"/>
                  </a:lnTo>
                  <a:lnTo>
                    <a:pt x="26" y="1657"/>
                  </a:lnTo>
                  <a:lnTo>
                    <a:pt x="26" y="1640"/>
                  </a:lnTo>
                  <a:lnTo>
                    <a:pt x="37" y="1637"/>
                  </a:lnTo>
                  <a:lnTo>
                    <a:pt x="37" y="1631"/>
                  </a:lnTo>
                  <a:close/>
                  <a:moveTo>
                    <a:pt x="4260" y="1148"/>
                  </a:moveTo>
                  <a:lnTo>
                    <a:pt x="4260" y="1151"/>
                  </a:lnTo>
                  <a:lnTo>
                    <a:pt x="4253" y="1164"/>
                  </a:lnTo>
                  <a:lnTo>
                    <a:pt x="4246" y="1177"/>
                  </a:lnTo>
                  <a:lnTo>
                    <a:pt x="4240" y="1193"/>
                  </a:lnTo>
                  <a:lnTo>
                    <a:pt x="4237" y="1193"/>
                  </a:lnTo>
                  <a:lnTo>
                    <a:pt x="4237" y="1220"/>
                  </a:lnTo>
                  <a:lnTo>
                    <a:pt x="4229" y="1224"/>
                  </a:lnTo>
                  <a:lnTo>
                    <a:pt x="4226" y="1260"/>
                  </a:lnTo>
                  <a:lnTo>
                    <a:pt x="4237" y="1257"/>
                  </a:lnTo>
                  <a:lnTo>
                    <a:pt x="4266" y="1148"/>
                  </a:lnTo>
                  <a:lnTo>
                    <a:pt x="4260" y="1148"/>
                  </a:lnTo>
                  <a:close/>
                  <a:moveTo>
                    <a:pt x="2229" y="1028"/>
                  </a:moveTo>
                  <a:lnTo>
                    <a:pt x="2231" y="1029"/>
                  </a:lnTo>
                  <a:lnTo>
                    <a:pt x="2231" y="1031"/>
                  </a:lnTo>
                  <a:lnTo>
                    <a:pt x="2231" y="1031"/>
                  </a:lnTo>
                  <a:lnTo>
                    <a:pt x="2233" y="1031"/>
                  </a:lnTo>
                  <a:lnTo>
                    <a:pt x="2235" y="1031"/>
                  </a:lnTo>
                  <a:lnTo>
                    <a:pt x="2237" y="1033"/>
                  </a:lnTo>
                  <a:lnTo>
                    <a:pt x="2235" y="1031"/>
                  </a:lnTo>
                  <a:lnTo>
                    <a:pt x="2235" y="1029"/>
                  </a:lnTo>
                  <a:lnTo>
                    <a:pt x="2235" y="1029"/>
                  </a:lnTo>
                  <a:lnTo>
                    <a:pt x="2233" y="1029"/>
                  </a:lnTo>
                  <a:lnTo>
                    <a:pt x="2231" y="1029"/>
                  </a:lnTo>
                  <a:lnTo>
                    <a:pt x="2229" y="1028"/>
                  </a:lnTo>
                  <a:close/>
                  <a:moveTo>
                    <a:pt x="2886" y="1017"/>
                  </a:moveTo>
                  <a:lnTo>
                    <a:pt x="2886" y="1020"/>
                  </a:lnTo>
                  <a:lnTo>
                    <a:pt x="2889" y="1020"/>
                  </a:lnTo>
                  <a:lnTo>
                    <a:pt x="2891" y="1058"/>
                  </a:lnTo>
                  <a:lnTo>
                    <a:pt x="2893" y="1100"/>
                  </a:lnTo>
                  <a:lnTo>
                    <a:pt x="2886" y="1100"/>
                  </a:lnTo>
                  <a:lnTo>
                    <a:pt x="2880" y="1098"/>
                  </a:lnTo>
                  <a:lnTo>
                    <a:pt x="2875" y="1098"/>
                  </a:lnTo>
                  <a:lnTo>
                    <a:pt x="2871" y="1097"/>
                  </a:lnTo>
                  <a:lnTo>
                    <a:pt x="2866" y="1097"/>
                  </a:lnTo>
                  <a:lnTo>
                    <a:pt x="2858" y="1073"/>
                  </a:lnTo>
                  <a:lnTo>
                    <a:pt x="2855" y="1049"/>
                  </a:lnTo>
                  <a:lnTo>
                    <a:pt x="2853" y="1020"/>
                  </a:lnTo>
                  <a:lnTo>
                    <a:pt x="2868" y="1017"/>
                  </a:lnTo>
                  <a:lnTo>
                    <a:pt x="2886" y="1017"/>
                  </a:lnTo>
                  <a:close/>
                  <a:moveTo>
                    <a:pt x="2720" y="1004"/>
                  </a:moveTo>
                  <a:lnTo>
                    <a:pt x="2749" y="1004"/>
                  </a:lnTo>
                  <a:lnTo>
                    <a:pt x="2753" y="1037"/>
                  </a:lnTo>
                  <a:lnTo>
                    <a:pt x="2749" y="1037"/>
                  </a:lnTo>
                  <a:lnTo>
                    <a:pt x="2749" y="1044"/>
                  </a:lnTo>
                  <a:lnTo>
                    <a:pt x="2746" y="1044"/>
                  </a:lnTo>
                  <a:lnTo>
                    <a:pt x="2746" y="1057"/>
                  </a:lnTo>
                  <a:lnTo>
                    <a:pt x="2740" y="1057"/>
                  </a:lnTo>
                  <a:lnTo>
                    <a:pt x="2740" y="1064"/>
                  </a:lnTo>
                  <a:lnTo>
                    <a:pt x="2737" y="1064"/>
                  </a:lnTo>
                  <a:lnTo>
                    <a:pt x="2737" y="1080"/>
                  </a:lnTo>
                  <a:lnTo>
                    <a:pt x="2726" y="1088"/>
                  </a:lnTo>
                  <a:lnTo>
                    <a:pt x="2726" y="1097"/>
                  </a:lnTo>
                  <a:lnTo>
                    <a:pt x="2720" y="1097"/>
                  </a:lnTo>
                  <a:lnTo>
                    <a:pt x="2717" y="1104"/>
                  </a:lnTo>
                  <a:lnTo>
                    <a:pt x="2697" y="1104"/>
                  </a:lnTo>
                  <a:lnTo>
                    <a:pt x="2697" y="1033"/>
                  </a:lnTo>
                  <a:lnTo>
                    <a:pt x="2700" y="1033"/>
                  </a:lnTo>
                  <a:lnTo>
                    <a:pt x="2706" y="1026"/>
                  </a:lnTo>
                  <a:lnTo>
                    <a:pt x="2709" y="1020"/>
                  </a:lnTo>
                  <a:lnTo>
                    <a:pt x="2715" y="1017"/>
                  </a:lnTo>
                  <a:lnTo>
                    <a:pt x="2718" y="1011"/>
                  </a:lnTo>
                  <a:lnTo>
                    <a:pt x="2720" y="1004"/>
                  </a:lnTo>
                  <a:close/>
                  <a:moveTo>
                    <a:pt x="2889" y="884"/>
                  </a:moveTo>
                  <a:lnTo>
                    <a:pt x="2920" y="884"/>
                  </a:lnTo>
                  <a:lnTo>
                    <a:pt x="2924" y="898"/>
                  </a:lnTo>
                  <a:lnTo>
                    <a:pt x="2926" y="917"/>
                  </a:lnTo>
                  <a:lnTo>
                    <a:pt x="2906" y="915"/>
                  </a:lnTo>
                  <a:lnTo>
                    <a:pt x="2889" y="913"/>
                  </a:lnTo>
                  <a:lnTo>
                    <a:pt x="2889" y="884"/>
                  </a:lnTo>
                  <a:close/>
                  <a:moveTo>
                    <a:pt x="2349" y="813"/>
                  </a:moveTo>
                  <a:lnTo>
                    <a:pt x="2349" y="820"/>
                  </a:lnTo>
                  <a:lnTo>
                    <a:pt x="2360" y="826"/>
                  </a:lnTo>
                  <a:lnTo>
                    <a:pt x="2371" y="835"/>
                  </a:lnTo>
                  <a:lnTo>
                    <a:pt x="2380" y="842"/>
                  </a:lnTo>
                  <a:lnTo>
                    <a:pt x="2393" y="848"/>
                  </a:lnTo>
                  <a:lnTo>
                    <a:pt x="2393" y="844"/>
                  </a:lnTo>
                  <a:lnTo>
                    <a:pt x="2413" y="844"/>
                  </a:lnTo>
                  <a:lnTo>
                    <a:pt x="2413" y="840"/>
                  </a:lnTo>
                  <a:lnTo>
                    <a:pt x="2417" y="840"/>
                  </a:lnTo>
                  <a:lnTo>
                    <a:pt x="2417" y="837"/>
                  </a:lnTo>
                  <a:lnTo>
                    <a:pt x="2398" y="833"/>
                  </a:lnTo>
                  <a:lnTo>
                    <a:pt x="2382" y="826"/>
                  </a:lnTo>
                  <a:lnTo>
                    <a:pt x="2366" y="818"/>
                  </a:lnTo>
                  <a:lnTo>
                    <a:pt x="2349" y="813"/>
                  </a:lnTo>
                  <a:close/>
                  <a:moveTo>
                    <a:pt x="2533" y="773"/>
                  </a:moveTo>
                  <a:lnTo>
                    <a:pt x="2553" y="800"/>
                  </a:lnTo>
                  <a:lnTo>
                    <a:pt x="2557" y="800"/>
                  </a:lnTo>
                  <a:lnTo>
                    <a:pt x="2557" y="797"/>
                  </a:lnTo>
                  <a:lnTo>
                    <a:pt x="2580" y="797"/>
                  </a:lnTo>
                  <a:lnTo>
                    <a:pt x="2580" y="800"/>
                  </a:lnTo>
                  <a:lnTo>
                    <a:pt x="2589" y="800"/>
                  </a:lnTo>
                  <a:lnTo>
                    <a:pt x="2597" y="813"/>
                  </a:lnTo>
                  <a:lnTo>
                    <a:pt x="2626" y="813"/>
                  </a:lnTo>
                  <a:lnTo>
                    <a:pt x="2626" y="817"/>
                  </a:lnTo>
                  <a:lnTo>
                    <a:pt x="2633" y="817"/>
                  </a:lnTo>
                  <a:lnTo>
                    <a:pt x="2633" y="820"/>
                  </a:lnTo>
                  <a:lnTo>
                    <a:pt x="2646" y="820"/>
                  </a:lnTo>
                  <a:lnTo>
                    <a:pt x="2646" y="824"/>
                  </a:lnTo>
                  <a:lnTo>
                    <a:pt x="2693" y="833"/>
                  </a:lnTo>
                  <a:lnTo>
                    <a:pt x="2713" y="857"/>
                  </a:lnTo>
                  <a:lnTo>
                    <a:pt x="2717" y="857"/>
                  </a:lnTo>
                  <a:lnTo>
                    <a:pt x="2718" y="860"/>
                  </a:lnTo>
                  <a:lnTo>
                    <a:pt x="2720" y="866"/>
                  </a:lnTo>
                  <a:lnTo>
                    <a:pt x="2720" y="869"/>
                  </a:lnTo>
                  <a:lnTo>
                    <a:pt x="2718" y="871"/>
                  </a:lnTo>
                  <a:lnTo>
                    <a:pt x="2718" y="873"/>
                  </a:lnTo>
                  <a:lnTo>
                    <a:pt x="2720" y="877"/>
                  </a:lnTo>
                  <a:lnTo>
                    <a:pt x="2724" y="877"/>
                  </a:lnTo>
                  <a:lnTo>
                    <a:pt x="2729" y="878"/>
                  </a:lnTo>
                  <a:lnTo>
                    <a:pt x="2737" y="880"/>
                  </a:lnTo>
                  <a:lnTo>
                    <a:pt x="2746" y="873"/>
                  </a:lnTo>
                  <a:lnTo>
                    <a:pt x="2757" y="871"/>
                  </a:lnTo>
                  <a:lnTo>
                    <a:pt x="2769" y="873"/>
                  </a:lnTo>
                  <a:lnTo>
                    <a:pt x="2780" y="877"/>
                  </a:lnTo>
                  <a:lnTo>
                    <a:pt x="2786" y="888"/>
                  </a:lnTo>
                  <a:lnTo>
                    <a:pt x="2789" y="888"/>
                  </a:lnTo>
                  <a:lnTo>
                    <a:pt x="2789" y="917"/>
                  </a:lnTo>
                  <a:lnTo>
                    <a:pt x="2786" y="917"/>
                  </a:lnTo>
                  <a:lnTo>
                    <a:pt x="2782" y="924"/>
                  </a:lnTo>
                  <a:lnTo>
                    <a:pt x="2780" y="929"/>
                  </a:lnTo>
                  <a:lnTo>
                    <a:pt x="2777" y="935"/>
                  </a:lnTo>
                  <a:lnTo>
                    <a:pt x="2773" y="940"/>
                  </a:lnTo>
                  <a:lnTo>
                    <a:pt x="2706" y="940"/>
                  </a:lnTo>
                  <a:lnTo>
                    <a:pt x="2704" y="933"/>
                  </a:lnTo>
                  <a:lnTo>
                    <a:pt x="2702" y="928"/>
                  </a:lnTo>
                  <a:lnTo>
                    <a:pt x="2698" y="924"/>
                  </a:lnTo>
                  <a:lnTo>
                    <a:pt x="2695" y="922"/>
                  </a:lnTo>
                  <a:lnTo>
                    <a:pt x="2689" y="920"/>
                  </a:lnTo>
                  <a:lnTo>
                    <a:pt x="2680" y="920"/>
                  </a:lnTo>
                  <a:lnTo>
                    <a:pt x="2680" y="917"/>
                  </a:lnTo>
                  <a:lnTo>
                    <a:pt x="2666" y="917"/>
                  </a:lnTo>
                  <a:lnTo>
                    <a:pt x="2666" y="908"/>
                  </a:lnTo>
                  <a:lnTo>
                    <a:pt x="2657" y="913"/>
                  </a:lnTo>
                  <a:lnTo>
                    <a:pt x="2655" y="924"/>
                  </a:lnTo>
                  <a:lnTo>
                    <a:pt x="2655" y="938"/>
                  </a:lnTo>
                  <a:lnTo>
                    <a:pt x="2653" y="951"/>
                  </a:lnTo>
                  <a:lnTo>
                    <a:pt x="2649" y="951"/>
                  </a:lnTo>
                  <a:lnTo>
                    <a:pt x="2649" y="960"/>
                  </a:lnTo>
                  <a:lnTo>
                    <a:pt x="2646" y="960"/>
                  </a:lnTo>
                  <a:lnTo>
                    <a:pt x="2646" y="973"/>
                  </a:lnTo>
                  <a:lnTo>
                    <a:pt x="2637" y="977"/>
                  </a:lnTo>
                  <a:lnTo>
                    <a:pt x="2637" y="988"/>
                  </a:lnTo>
                  <a:lnTo>
                    <a:pt x="2633" y="988"/>
                  </a:lnTo>
                  <a:lnTo>
                    <a:pt x="2629" y="1004"/>
                  </a:lnTo>
                  <a:lnTo>
                    <a:pt x="2626" y="1004"/>
                  </a:lnTo>
                  <a:lnTo>
                    <a:pt x="2626" y="1017"/>
                  </a:lnTo>
                  <a:lnTo>
                    <a:pt x="2613" y="1020"/>
                  </a:lnTo>
                  <a:lnTo>
                    <a:pt x="2609" y="1028"/>
                  </a:lnTo>
                  <a:lnTo>
                    <a:pt x="2586" y="1028"/>
                  </a:lnTo>
                  <a:lnTo>
                    <a:pt x="2580" y="1017"/>
                  </a:lnTo>
                  <a:lnTo>
                    <a:pt x="2577" y="1008"/>
                  </a:lnTo>
                  <a:lnTo>
                    <a:pt x="2571" y="995"/>
                  </a:lnTo>
                  <a:lnTo>
                    <a:pt x="2569" y="984"/>
                  </a:lnTo>
                  <a:lnTo>
                    <a:pt x="2557" y="989"/>
                  </a:lnTo>
                  <a:lnTo>
                    <a:pt x="2546" y="995"/>
                  </a:lnTo>
                  <a:lnTo>
                    <a:pt x="2537" y="1000"/>
                  </a:lnTo>
                  <a:lnTo>
                    <a:pt x="2524" y="1006"/>
                  </a:lnTo>
                  <a:lnTo>
                    <a:pt x="2506" y="1008"/>
                  </a:lnTo>
                  <a:lnTo>
                    <a:pt x="2509" y="964"/>
                  </a:lnTo>
                  <a:lnTo>
                    <a:pt x="2520" y="957"/>
                  </a:lnTo>
                  <a:lnTo>
                    <a:pt x="2520" y="948"/>
                  </a:lnTo>
                  <a:lnTo>
                    <a:pt x="2526" y="948"/>
                  </a:lnTo>
                  <a:lnTo>
                    <a:pt x="2520" y="928"/>
                  </a:lnTo>
                  <a:lnTo>
                    <a:pt x="2517" y="928"/>
                  </a:lnTo>
                  <a:lnTo>
                    <a:pt x="2517" y="900"/>
                  </a:lnTo>
                  <a:lnTo>
                    <a:pt x="2513" y="900"/>
                  </a:lnTo>
                  <a:lnTo>
                    <a:pt x="2513" y="880"/>
                  </a:lnTo>
                  <a:lnTo>
                    <a:pt x="2509" y="880"/>
                  </a:lnTo>
                  <a:lnTo>
                    <a:pt x="2509" y="860"/>
                  </a:lnTo>
                  <a:lnTo>
                    <a:pt x="2506" y="860"/>
                  </a:lnTo>
                  <a:lnTo>
                    <a:pt x="2506" y="837"/>
                  </a:lnTo>
                  <a:lnTo>
                    <a:pt x="2500" y="837"/>
                  </a:lnTo>
                  <a:lnTo>
                    <a:pt x="2506" y="777"/>
                  </a:lnTo>
                  <a:lnTo>
                    <a:pt x="2511" y="775"/>
                  </a:lnTo>
                  <a:lnTo>
                    <a:pt x="2515" y="775"/>
                  </a:lnTo>
                  <a:lnTo>
                    <a:pt x="2520" y="773"/>
                  </a:lnTo>
                  <a:lnTo>
                    <a:pt x="2526" y="773"/>
                  </a:lnTo>
                  <a:lnTo>
                    <a:pt x="2533" y="773"/>
                  </a:lnTo>
                  <a:close/>
                  <a:moveTo>
                    <a:pt x="3533" y="748"/>
                  </a:moveTo>
                  <a:lnTo>
                    <a:pt x="3535" y="762"/>
                  </a:lnTo>
                  <a:lnTo>
                    <a:pt x="3537" y="780"/>
                  </a:lnTo>
                  <a:lnTo>
                    <a:pt x="3529" y="782"/>
                  </a:lnTo>
                  <a:lnTo>
                    <a:pt x="3520" y="784"/>
                  </a:lnTo>
                  <a:lnTo>
                    <a:pt x="3509" y="784"/>
                  </a:lnTo>
                  <a:lnTo>
                    <a:pt x="3506" y="769"/>
                  </a:lnTo>
                  <a:lnTo>
                    <a:pt x="3506" y="753"/>
                  </a:lnTo>
                  <a:lnTo>
                    <a:pt x="3511" y="751"/>
                  </a:lnTo>
                  <a:lnTo>
                    <a:pt x="3515" y="749"/>
                  </a:lnTo>
                  <a:lnTo>
                    <a:pt x="3520" y="749"/>
                  </a:lnTo>
                  <a:lnTo>
                    <a:pt x="3526" y="749"/>
                  </a:lnTo>
                  <a:lnTo>
                    <a:pt x="3533" y="748"/>
                  </a:lnTo>
                  <a:close/>
                  <a:moveTo>
                    <a:pt x="1997" y="657"/>
                  </a:moveTo>
                  <a:lnTo>
                    <a:pt x="1998" y="660"/>
                  </a:lnTo>
                  <a:lnTo>
                    <a:pt x="1998" y="664"/>
                  </a:lnTo>
                  <a:lnTo>
                    <a:pt x="2000" y="666"/>
                  </a:lnTo>
                  <a:lnTo>
                    <a:pt x="2002" y="666"/>
                  </a:lnTo>
                  <a:lnTo>
                    <a:pt x="2004" y="668"/>
                  </a:lnTo>
                  <a:lnTo>
                    <a:pt x="2009" y="668"/>
                  </a:lnTo>
                  <a:lnTo>
                    <a:pt x="2009" y="671"/>
                  </a:lnTo>
                  <a:lnTo>
                    <a:pt x="2020" y="671"/>
                  </a:lnTo>
                  <a:lnTo>
                    <a:pt x="2026" y="660"/>
                  </a:lnTo>
                  <a:lnTo>
                    <a:pt x="2020" y="660"/>
                  </a:lnTo>
                  <a:lnTo>
                    <a:pt x="2020" y="657"/>
                  </a:lnTo>
                  <a:lnTo>
                    <a:pt x="1997" y="657"/>
                  </a:lnTo>
                  <a:close/>
                  <a:moveTo>
                    <a:pt x="2773" y="404"/>
                  </a:moveTo>
                  <a:lnTo>
                    <a:pt x="2817" y="404"/>
                  </a:lnTo>
                  <a:lnTo>
                    <a:pt x="2824" y="415"/>
                  </a:lnTo>
                  <a:lnTo>
                    <a:pt x="2831" y="429"/>
                  </a:lnTo>
                  <a:lnTo>
                    <a:pt x="2840" y="444"/>
                  </a:lnTo>
                  <a:lnTo>
                    <a:pt x="2846" y="460"/>
                  </a:lnTo>
                  <a:lnTo>
                    <a:pt x="2846" y="477"/>
                  </a:lnTo>
                  <a:lnTo>
                    <a:pt x="2840" y="477"/>
                  </a:lnTo>
                  <a:lnTo>
                    <a:pt x="2837" y="497"/>
                  </a:lnTo>
                  <a:lnTo>
                    <a:pt x="2828" y="502"/>
                  </a:lnTo>
                  <a:lnTo>
                    <a:pt x="2820" y="509"/>
                  </a:lnTo>
                  <a:lnTo>
                    <a:pt x="2811" y="515"/>
                  </a:lnTo>
                  <a:lnTo>
                    <a:pt x="2800" y="518"/>
                  </a:lnTo>
                  <a:lnTo>
                    <a:pt x="2786" y="520"/>
                  </a:lnTo>
                  <a:lnTo>
                    <a:pt x="2782" y="517"/>
                  </a:lnTo>
                  <a:lnTo>
                    <a:pt x="2780" y="513"/>
                  </a:lnTo>
                  <a:lnTo>
                    <a:pt x="2778" y="511"/>
                  </a:lnTo>
                  <a:lnTo>
                    <a:pt x="2775" y="509"/>
                  </a:lnTo>
                  <a:lnTo>
                    <a:pt x="2769" y="508"/>
                  </a:lnTo>
                  <a:lnTo>
                    <a:pt x="2764" y="497"/>
                  </a:lnTo>
                  <a:lnTo>
                    <a:pt x="2758" y="486"/>
                  </a:lnTo>
                  <a:lnTo>
                    <a:pt x="2753" y="477"/>
                  </a:lnTo>
                  <a:lnTo>
                    <a:pt x="2753" y="420"/>
                  </a:lnTo>
                  <a:lnTo>
                    <a:pt x="2758" y="417"/>
                  </a:lnTo>
                  <a:lnTo>
                    <a:pt x="2764" y="413"/>
                  </a:lnTo>
                  <a:lnTo>
                    <a:pt x="2769" y="408"/>
                  </a:lnTo>
                  <a:lnTo>
                    <a:pt x="2773" y="404"/>
                  </a:lnTo>
                  <a:close/>
                  <a:moveTo>
                    <a:pt x="2866" y="393"/>
                  </a:moveTo>
                  <a:lnTo>
                    <a:pt x="2866" y="397"/>
                  </a:lnTo>
                  <a:lnTo>
                    <a:pt x="2880" y="400"/>
                  </a:lnTo>
                  <a:lnTo>
                    <a:pt x="2880" y="424"/>
                  </a:lnTo>
                  <a:lnTo>
                    <a:pt x="2860" y="428"/>
                  </a:lnTo>
                  <a:lnTo>
                    <a:pt x="2837" y="428"/>
                  </a:lnTo>
                  <a:lnTo>
                    <a:pt x="2837" y="397"/>
                  </a:lnTo>
                  <a:lnTo>
                    <a:pt x="2866" y="393"/>
                  </a:lnTo>
                  <a:close/>
                  <a:moveTo>
                    <a:pt x="813" y="273"/>
                  </a:moveTo>
                  <a:lnTo>
                    <a:pt x="809" y="275"/>
                  </a:lnTo>
                  <a:lnTo>
                    <a:pt x="806" y="277"/>
                  </a:lnTo>
                  <a:lnTo>
                    <a:pt x="802" y="278"/>
                  </a:lnTo>
                  <a:lnTo>
                    <a:pt x="798" y="278"/>
                  </a:lnTo>
                  <a:lnTo>
                    <a:pt x="797" y="278"/>
                  </a:lnTo>
                  <a:lnTo>
                    <a:pt x="793" y="280"/>
                  </a:lnTo>
                  <a:lnTo>
                    <a:pt x="793" y="284"/>
                  </a:lnTo>
                  <a:lnTo>
                    <a:pt x="829" y="284"/>
                  </a:lnTo>
                  <a:lnTo>
                    <a:pt x="829" y="288"/>
                  </a:lnTo>
                  <a:lnTo>
                    <a:pt x="833" y="288"/>
                  </a:lnTo>
                  <a:lnTo>
                    <a:pt x="833" y="284"/>
                  </a:lnTo>
                  <a:lnTo>
                    <a:pt x="853" y="280"/>
                  </a:lnTo>
                  <a:lnTo>
                    <a:pt x="853" y="277"/>
                  </a:lnTo>
                  <a:lnTo>
                    <a:pt x="813" y="273"/>
                  </a:lnTo>
                  <a:close/>
                  <a:moveTo>
                    <a:pt x="2353" y="200"/>
                  </a:moveTo>
                  <a:lnTo>
                    <a:pt x="2360" y="208"/>
                  </a:lnTo>
                  <a:lnTo>
                    <a:pt x="2366" y="213"/>
                  </a:lnTo>
                  <a:lnTo>
                    <a:pt x="2371" y="218"/>
                  </a:lnTo>
                  <a:lnTo>
                    <a:pt x="2377" y="226"/>
                  </a:lnTo>
                  <a:lnTo>
                    <a:pt x="2377" y="235"/>
                  </a:lnTo>
                  <a:lnTo>
                    <a:pt x="2373" y="248"/>
                  </a:lnTo>
                  <a:lnTo>
                    <a:pt x="2378" y="249"/>
                  </a:lnTo>
                  <a:lnTo>
                    <a:pt x="2382" y="249"/>
                  </a:lnTo>
                  <a:lnTo>
                    <a:pt x="2386" y="251"/>
                  </a:lnTo>
                  <a:lnTo>
                    <a:pt x="2389" y="253"/>
                  </a:lnTo>
                  <a:lnTo>
                    <a:pt x="2389" y="231"/>
                  </a:lnTo>
                  <a:lnTo>
                    <a:pt x="2386" y="231"/>
                  </a:lnTo>
                  <a:lnTo>
                    <a:pt x="2386" y="213"/>
                  </a:lnTo>
                  <a:lnTo>
                    <a:pt x="2369" y="206"/>
                  </a:lnTo>
                  <a:lnTo>
                    <a:pt x="2353" y="200"/>
                  </a:lnTo>
                  <a:close/>
                  <a:moveTo>
                    <a:pt x="1386" y="91"/>
                  </a:moveTo>
                  <a:lnTo>
                    <a:pt x="1380" y="100"/>
                  </a:lnTo>
                  <a:lnTo>
                    <a:pt x="1382" y="100"/>
                  </a:lnTo>
                  <a:lnTo>
                    <a:pt x="1384" y="98"/>
                  </a:lnTo>
                  <a:lnTo>
                    <a:pt x="1386" y="97"/>
                  </a:lnTo>
                  <a:lnTo>
                    <a:pt x="1389" y="95"/>
                  </a:lnTo>
                  <a:lnTo>
                    <a:pt x="1389" y="93"/>
                  </a:lnTo>
                  <a:lnTo>
                    <a:pt x="1389" y="91"/>
                  </a:lnTo>
                  <a:lnTo>
                    <a:pt x="1386" y="91"/>
                  </a:lnTo>
                  <a:close/>
                  <a:moveTo>
                    <a:pt x="1949" y="31"/>
                  </a:moveTo>
                  <a:lnTo>
                    <a:pt x="1949" y="53"/>
                  </a:lnTo>
                  <a:lnTo>
                    <a:pt x="1977" y="53"/>
                  </a:lnTo>
                  <a:lnTo>
                    <a:pt x="1973" y="113"/>
                  </a:lnTo>
                  <a:lnTo>
                    <a:pt x="1966" y="117"/>
                  </a:lnTo>
                  <a:lnTo>
                    <a:pt x="1966" y="124"/>
                  </a:lnTo>
                  <a:lnTo>
                    <a:pt x="1960" y="124"/>
                  </a:lnTo>
                  <a:lnTo>
                    <a:pt x="1960" y="128"/>
                  </a:lnTo>
                  <a:lnTo>
                    <a:pt x="1960" y="129"/>
                  </a:lnTo>
                  <a:lnTo>
                    <a:pt x="1962" y="129"/>
                  </a:lnTo>
                  <a:lnTo>
                    <a:pt x="1962" y="131"/>
                  </a:lnTo>
                  <a:lnTo>
                    <a:pt x="1964" y="131"/>
                  </a:lnTo>
                  <a:lnTo>
                    <a:pt x="1966" y="133"/>
                  </a:lnTo>
                  <a:lnTo>
                    <a:pt x="1969" y="135"/>
                  </a:lnTo>
                  <a:lnTo>
                    <a:pt x="1971" y="138"/>
                  </a:lnTo>
                  <a:lnTo>
                    <a:pt x="1975" y="140"/>
                  </a:lnTo>
                  <a:lnTo>
                    <a:pt x="1977" y="142"/>
                  </a:lnTo>
                  <a:lnTo>
                    <a:pt x="1978" y="146"/>
                  </a:lnTo>
                  <a:lnTo>
                    <a:pt x="1980" y="151"/>
                  </a:lnTo>
                  <a:lnTo>
                    <a:pt x="1997" y="158"/>
                  </a:lnTo>
                  <a:lnTo>
                    <a:pt x="2006" y="169"/>
                  </a:lnTo>
                  <a:lnTo>
                    <a:pt x="2009" y="184"/>
                  </a:lnTo>
                  <a:lnTo>
                    <a:pt x="2009" y="202"/>
                  </a:lnTo>
                  <a:lnTo>
                    <a:pt x="2009" y="224"/>
                  </a:lnTo>
                  <a:lnTo>
                    <a:pt x="2013" y="235"/>
                  </a:lnTo>
                  <a:lnTo>
                    <a:pt x="2013" y="249"/>
                  </a:lnTo>
                  <a:lnTo>
                    <a:pt x="2009" y="262"/>
                  </a:lnTo>
                  <a:lnTo>
                    <a:pt x="2006" y="273"/>
                  </a:lnTo>
                  <a:lnTo>
                    <a:pt x="2002" y="275"/>
                  </a:lnTo>
                  <a:lnTo>
                    <a:pt x="2000" y="277"/>
                  </a:lnTo>
                  <a:lnTo>
                    <a:pt x="1998" y="278"/>
                  </a:lnTo>
                  <a:lnTo>
                    <a:pt x="1997" y="280"/>
                  </a:lnTo>
                  <a:lnTo>
                    <a:pt x="1989" y="280"/>
                  </a:lnTo>
                  <a:lnTo>
                    <a:pt x="1989" y="284"/>
                  </a:lnTo>
                  <a:lnTo>
                    <a:pt x="1977" y="284"/>
                  </a:lnTo>
                  <a:lnTo>
                    <a:pt x="1977" y="288"/>
                  </a:lnTo>
                  <a:lnTo>
                    <a:pt x="1973" y="291"/>
                  </a:lnTo>
                  <a:lnTo>
                    <a:pt x="1971" y="295"/>
                  </a:lnTo>
                  <a:lnTo>
                    <a:pt x="1969" y="297"/>
                  </a:lnTo>
                  <a:lnTo>
                    <a:pt x="1969" y="300"/>
                  </a:lnTo>
                  <a:lnTo>
                    <a:pt x="1969" y="306"/>
                  </a:lnTo>
                  <a:lnTo>
                    <a:pt x="1969" y="311"/>
                  </a:lnTo>
                  <a:lnTo>
                    <a:pt x="1933" y="311"/>
                  </a:lnTo>
                  <a:lnTo>
                    <a:pt x="1929" y="300"/>
                  </a:lnTo>
                  <a:lnTo>
                    <a:pt x="1926" y="300"/>
                  </a:lnTo>
                  <a:lnTo>
                    <a:pt x="1926" y="291"/>
                  </a:lnTo>
                  <a:lnTo>
                    <a:pt x="1920" y="291"/>
                  </a:lnTo>
                  <a:lnTo>
                    <a:pt x="1920" y="284"/>
                  </a:lnTo>
                  <a:lnTo>
                    <a:pt x="1897" y="264"/>
                  </a:lnTo>
                  <a:lnTo>
                    <a:pt x="1893" y="253"/>
                  </a:lnTo>
                  <a:lnTo>
                    <a:pt x="1886" y="253"/>
                  </a:lnTo>
                  <a:lnTo>
                    <a:pt x="1886" y="244"/>
                  </a:lnTo>
                  <a:lnTo>
                    <a:pt x="1878" y="240"/>
                  </a:lnTo>
                  <a:lnTo>
                    <a:pt x="1873" y="235"/>
                  </a:lnTo>
                  <a:lnTo>
                    <a:pt x="1866" y="233"/>
                  </a:lnTo>
                  <a:lnTo>
                    <a:pt x="1853" y="231"/>
                  </a:lnTo>
                  <a:lnTo>
                    <a:pt x="1853" y="224"/>
                  </a:lnTo>
                  <a:lnTo>
                    <a:pt x="1837" y="211"/>
                  </a:lnTo>
                  <a:lnTo>
                    <a:pt x="1828" y="197"/>
                  </a:lnTo>
                  <a:lnTo>
                    <a:pt x="1826" y="177"/>
                  </a:lnTo>
                  <a:lnTo>
                    <a:pt x="1826" y="148"/>
                  </a:lnTo>
                  <a:lnTo>
                    <a:pt x="1849" y="148"/>
                  </a:lnTo>
                  <a:lnTo>
                    <a:pt x="1849" y="157"/>
                  </a:lnTo>
                  <a:lnTo>
                    <a:pt x="1855" y="160"/>
                  </a:lnTo>
                  <a:lnTo>
                    <a:pt x="1858" y="164"/>
                  </a:lnTo>
                  <a:lnTo>
                    <a:pt x="1862" y="166"/>
                  </a:lnTo>
                  <a:lnTo>
                    <a:pt x="1866" y="169"/>
                  </a:lnTo>
                  <a:lnTo>
                    <a:pt x="1873" y="171"/>
                  </a:lnTo>
                  <a:lnTo>
                    <a:pt x="1873" y="177"/>
                  </a:lnTo>
                  <a:lnTo>
                    <a:pt x="1877" y="177"/>
                  </a:lnTo>
                  <a:lnTo>
                    <a:pt x="1877" y="171"/>
                  </a:lnTo>
                  <a:lnTo>
                    <a:pt x="1886" y="168"/>
                  </a:lnTo>
                  <a:lnTo>
                    <a:pt x="1886" y="124"/>
                  </a:lnTo>
                  <a:lnTo>
                    <a:pt x="1869" y="124"/>
                  </a:lnTo>
                  <a:lnTo>
                    <a:pt x="1868" y="118"/>
                  </a:lnTo>
                  <a:lnTo>
                    <a:pt x="1866" y="115"/>
                  </a:lnTo>
                  <a:lnTo>
                    <a:pt x="1866" y="109"/>
                  </a:lnTo>
                  <a:lnTo>
                    <a:pt x="1864" y="104"/>
                  </a:lnTo>
                  <a:lnTo>
                    <a:pt x="1866" y="97"/>
                  </a:lnTo>
                  <a:lnTo>
                    <a:pt x="1866" y="95"/>
                  </a:lnTo>
                  <a:lnTo>
                    <a:pt x="1866" y="93"/>
                  </a:lnTo>
                  <a:lnTo>
                    <a:pt x="1868" y="95"/>
                  </a:lnTo>
                  <a:lnTo>
                    <a:pt x="1868" y="95"/>
                  </a:lnTo>
                  <a:lnTo>
                    <a:pt x="1869" y="95"/>
                  </a:lnTo>
                  <a:lnTo>
                    <a:pt x="1869" y="91"/>
                  </a:lnTo>
                  <a:lnTo>
                    <a:pt x="1866" y="91"/>
                  </a:lnTo>
                  <a:lnTo>
                    <a:pt x="1866" y="68"/>
                  </a:lnTo>
                  <a:lnTo>
                    <a:pt x="1880" y="64"/>
                  </a:lnTo>
                  <a:lnTo>
                    <a:pt x="1886" y="57"/>
                  </a:lnTo>
                  <a:lnTo>
                    <a:pt x="1898" y="55"/>
                  </a:lnTo>
                  <a:lnTo>
                    <a:pt x="1911" y="57"/>
                  </a:lnTo>
                  <a:lnTo>
                    <a:pt x="1920" y="60"/>
                  </a:lnTo>
                  <a:lnTo>
                    <a:pt x="1920" y="64"/>
                  </a:lnTo>
                  <a:lnTo>
                    <a:pt x="1933" y="60"/>
                  </a:lnTo>
                  <a:lnTo>
                    <a:pt x="1933" y="57"/>
                  </a:lnTo>
                  <a:lnTo>
                    <a:pt x="1920" y="57"/>
                  </a:lnTo>
                  <a:lnTo>
                    <a:pt x="1920" y="37"/>
                  </a:lnTo>
                  <a:lnTo>
                    <a:pt x="1929" y="33"/>
                  </a:lnTo>
                  <a:lnTo>
                    <a:pt x="1938" y="33"/>
                  </a:lnTo>
                  <a:lnTo>
                    <a:pt x="1949" y="31"/>
                  </a:lnTo>
                  <a:close/>
                  <a:moveTo>
                    <a:pt x="2453" y="8"/>
                  </a:moveTo>
                  <a:lnTo>
                    <a:pt x="2453" y="11"/>
                  </a:lnTo>
                  <a:lnTo>
                    <a:pt x="2457" y="15"/>
                  </a:lnTo>
                  <a:lnTo>
                    <a:pt x="2458" y="18"/>
                  </a:lnTo>
                  <a:lnTo>
                    <a:pt x="2458" y="20"/>
                  </a:lnTo>
                  <a:lnTo>
                    <a:pt x="2458" y="24"/>
                  </a:lnTo>
                  <a:lnTo>
                    <a:pt x="2458" y="26"/>
                  </a:lnTo>
                  <a:lnTo>
                    <a:pt x="2460" y="29"/>
                  </a:lnTo>
                  <a:lnTo>
                    <a:pt x="2460" y="31"/>
                  </a:lnTo>
                  <a:lnTo>
                    <a:pt x="2473" y="40"/>
                  </a:lnTo>
                  <a:lnTo>
                    <a:pt x="2473" y="48"/>
                  </a:lnTo>
                  <a:lnTo>
                    <a:pt x="2477" y="48"/>
                  </a:lnTo>
                  <a:lnTo>
                    <a:pt x="2480" y="64"/>
                  </a:lnTo>
                  <a:lnTo>
                    <a:pt x="2486" y="64"/>
                  </a:lnTo>
                  <a:lnTo>
                    <a:pt x="2488" y="77"/>
                  </a:lnTo>
                  <a:lnTo>
                    <a:pt x="2486" y="88"/>
                  </a:lnTo>
                  <a:lnTo>
                    <a:pt x="2486" y="98"/>
                  </a:lnTo>
                  <a:lnTo>
                    <a:pt x="2489" y="108"/>
                  </a:lnTo>
                  <a:lnTo>
                    <a:pt x="2497" y="73"/>
                  </a:lnTo>
                  <a:lnTo>
                    <a:pt x="2526" y="73"/>
                  </a:lnTo>
                  <a:lnTo>
                    <a:pt x="2526" y="69"/>
                  </a:lnTo>
                  <a:lnTo>
                    <a:pt x="2529" y="68"/>
                  </a:lnTo>
                  <a:lnTo>
                    <a:pt x="2531" y="66"/>
                  </a:lnTo>
                  <a:lnTo>
                    <a:pt x="2533" y="64"/>
                  </a:lnTo>
                  <a:lnTo>
                    <a:pt x="2533" y="64"/>
                  </a:lnTo>
                  <a:lnTo>
                    <a:pt x="2533" y="28"/>
                  </a:lnTo>
                  <a:lnTo>
                    <a:pt x="2537" y="28"/>
                  </a:lnTo>
                  <a:lnTo>
                    <a:pt x="2553" y="8"/>
                  </a:lnTo>
                  <a:lnTo>
                    <a:pt x="2549" y="8"/>
                  </a:lnTo>
                  <a:lnTo>
                    <a:pt x="2549" y="11"/>
                  </a:lnTo>
                  <a:lnTo>
                    <a:pt x="2529" y="17"/>
                  </a:lnTo>
                  <a:lnTo>
                    <a:pt x="2526" y="24"/>
                  </a:lnTo>
                  <a:lnTo>
                    <a:pt x="2515" y="33"/>
                  </a:lnTo>
                  <a:lnTo>
                    <a:pt x="2502" y="38"/>
                  </a:lnTo>
                  <a:lnTo>
                    <a:pt x="2486" y="40"/>
                  </a:lnTo>
                  <a:lnTo>
                    <a:pt x="2480" y="37"/>
                  </a:lnTo>
                  <a:lnTo>
                    <a:pt x="2477" y="33"/>
                  </a:lnTo>
                  <a:lnTo>
                    <a:pt x="2473" y="29"/>
                  </a:lnTo>
                  <a:lnTo>
                    <a:pt x="2469" y="24"/>
                  </a:lnTo>
                  <a:lnTo>
                    <a:pt x="2466" y="24"/>
                  </a:lnTo>
                  <a:lnTo>
                    <a:pt x="2466" y="11"/>
                  </a:lnTo>
                  <a:lnTo>
                    <a:pt x="2460" y="11"/>
                  </a:lnTo>
                  <a:lnTo>
                    <a:pt x="2460" y="8"/>
                  </a:lnTo>
                  <a:lnTo>
                    <a:pt x="2453" y="8"/>
                  </a:lnTo>
                  <a:close/>
                  <a:moveTo>
                    <a:pt x="2071" y="0"/>
                  </a:moveTo>
                  <a:lnTo>
                    <a:pt x="2084" y="2"/>
                  </a:lnTo>
                  <a:lnTo>
                    <a:pt x="2097" y="6"/>
                  </a:lnTo>
                  <a:lnTo>
                    <a:pt x="2106" y="8"/>
                  </a:lnTo>
                  <a:lnTo>
                    <a:pt x="2126" y="8"/>
                  </a:lnTo>
                  <a:lnTo>
                    <a:pt x="2126" y="4"/>
                  </a:lnTo>
                  <a:lnTo>
                    <a:pt x="2157" y="8"/>
                  </a:lnTo>
                  <a:lnTo>
                    <a:pt x="2160" y="38"/>
                  </a:lnTo>
                  <a:lnTo>
                    <a:pt x="2157" y="66"/>
                  </a:lnTo>
                  <a:lnTo>
                    <a:pt x="2151" y="91"/>
                  </a:lnTo>
                  <a:lnTo>
                    <a:pt x="2146" y="117"/>
                  </a:lnTo>
                  <a:lnTo>
                    <a:pt x="2140" y="144"/>
                  </a:lnTo>
                  <a:lnTo>
                    <a:pt x="2135" y="146"/>
                  </a:lnTo>
                  <a:lnTo>
                    <a:pt x="2133" y="148"/>
                  </a:lnTo>
                  <a:lnTo>
                    <a:pt x="2131" y="149"/>
                  </a:lnTo>
                  <a:lnTo>
                    <a:pt x="2129" y="151"/>
                  </a:lnTo>
                  <a:lnTo>
                    <a:pt x="2129" y="151"/>
                  </a:lnTo>
                  <a:lnTo>
                    <a:pt x="2118" y="155"/>
                  </a:lnTo>
                  <a:lnTo>
                    <a:pt x="2108" y="153"/>
                  </a:lnTo>
                  <a:lnTo>
                    <a:pt x="2100" y="151"/>
                  </a:lnTo>
                  <a:lnTo>
                    <a:pt x="2093" y="151"/>
                  </a:lnTo>
                  <a:lnTo>
                    <a:pt x="2089" y="151"/>
                  </a:lnTo>
                  <a:lnTo>
                    <a:pt x="2093" y="168"/>
                  </a:lnTo>
                  <a:lnTo>
                    <a:pt x="2097" y="168"/>
                  </a:lnTo>
                  <a:lnTo>
                    <a:pt x="2097" y="182"/>
                  </a:lnTo>
                  <a:lnTo>
                    <a:pt x="2093" y="198"/>
                  </a:lnTo>
                  <a:lnTo>
                    <a:pt x="2089" y="215"/>
                  </a:lnTo>
                  <a:lnTo>
                    <a:pt x="2086" y="228"/>
                  </a:lnTo>
                  <a:lnTo>
                    <a:pt x="2077" y="228"/>
                  </a:lnTo>
                  <a:lnTo>
                    <a:pt x="2077" y="244"/>
                  </a:lnTo>
                  <a:lnTo>
                    <a:pt x="2078" y="246"/>
                  </a:lnTo>
                  <a:lnTo>
                    <a:pt x="2078" y="246"/>
                  </a:lnTo>
                  <a:lnTo>
                    <a:pt x="2078" y="246"/>
                  </a:lnTo>
                  <a:lnTo>
                    <a:pt x="2078" y="248"/>
                  </a:lnTo>
                  <a:lnTo>
                    <a:pt x="2080" y="248"/>
                  </a:lnTo>
                  <a:lnTo>
                    <a:pt x="2100" y="248"/>
                  </a:lnTo>
                  <a:lnTo>
                    <a:pt x="2120" y="273"/>
                  </a:lnTo>
                  <a:lnTo>
                    <a:pt x="2126" y="273"/>
                  </a:lnTo>
                  <a:lnTo>
                    <a:pt x="2126" y="280"/>
                  </a:lnTo>
                  <a:lnTo>
                    <a:pt x="2133" y="284"/>
                  </a:lnTo>
                  <a:lnTo>
                    <a:pt x="2133" y="304"/>
                  </a:lnTo>
                  <a:lnTo>
                    <a:pt x="2137" y="304"/>
                  </a:lnTo>
                  <a:lnTo>
                    <a:pt x="2140" y="320"/>
                  </a:lnTo>
                  <a:lnTo>
                    <a:pt x="2146" y="320"/>
                  </a:lnTo>
                  <a:lnTo>
                    <a:pt x="2146" y="333"/>
                  </a:lnTo>
                  <a:lnTo>
                    <a:pt x="2153" y="337"/>
                  </a:lnTo>
                  <a:lnTo>
                    <a:pt x="2162" y="346"/>
                  </a:lnTo>
                  <a:lnTo>
                    <a:pt x="2168" y="355"/>
                  </a:lnTo>
                  <a:lnTo>
                    <a:pt x="2173" y="368"/>
                  </a:lnTo>
                  <a:lnTo>
                    <a:pt x="2186" y="375"/>
                  </a:lnTo>
                  <a:lnTo>
                    <a:pt x="2191" y="386"/>
                  </a:lnTo>
                  <a:lnTo>
                    <a:pt x="2193" y="404"/>
                  </a:lnTo>
                  <a:lnTo>
                    <a:pt x="2177" y="404"/>
                  </a:lnTo>
                  <a:lnTo>
                    <a:pt x="2177" y="408"/>
                  </a:lnTo>
                  <a:lnTo>
                    <a:pt x="2186" y="417"/>
                  </a:lnTo>
                  <a:lnTo>
                    <a:pt x="2186" y="424"/>
                  </a:lnTo>
                  <a:lnTo>
                    <a:pt x="2182" y="431"/>
                  </a:lnTo>
                  <a:lnTo>
                    <a:pt x="2178" y="438"/>
                  </a:lnTo>
                  <a:lnTo>
                    <a:pt x="2177" y="444"/>
                  </a:lnTo>
                  <a:lnTo>
                    <a:pt x="2180" y="444"/>
                  </a:lnTo>
                  <a:lnTo>
                    <a:pt x="2184" y="449"/>
                  </a:lnTo>
                  <a:lnTo>
                    <a:pt x="2188" y="453"/>
                  </a:lnTo>
                  <a:lnTo>
                    <a:pt x="2191" y="455"/>
                  </a:lnTo>
                  <a:lnTo>
                    <a:pt x="2197" y="455"/>
                  </a:lnTo>
                  <a:lnTo>
                    <a:pt x="2206" y="457"/>
                  </a:lnTo>
                  <a:lnTo>
                    <a:pt x="2206" y="451"/>
                  </a:lnTo>
                  <a:lnTo>
                    <a:pt x="2233" y="457"/>
                  </a:lnTo>
                  <a:lnTo>
                    <a:pt x="2233" y="468"/>
                  </a:lnTo>
                  <a:lnTo>
                    <a:pt x="2233" y="480"/>
                  </a:lnTo>
                  <a:lnTo>
                    <a:pt x="2237" y="488"/>
                  </a:lnTo>
                  <a:lnTo>
                    <a:pt x="2246" y="488"/>
                  </a:lnTo>
                  <a:lnTo>
                    <a:pt x="2249" y="497"/>
                  </a:lnTo>
                  <a:lnTo>
                    <a:pt x="2257" y="500"/>
                  </a:lnTo>
                  <a:lnTo>
                    <a:pt x="2257" y="511"/>
                  </a:lnTo>
                  <a:lnTo>
                    <a:pt x="2266" y="531"/>
                  </a:lnTo>
                  <a:lnTo>
                    <a:pt x="2273" y="553"/>
                  </a:lnTo>
                  <a:lnTo>
                    <a:pt x="2280" y="553"/>
                  </a:lnTo>
                  <a:lnTo>
                    <a:pt x="2280" y="488"/>
                  </a:lnTo>
                  <a:lnTo>
                    <a:pt x="2286" y="488"/>
                  </a:lnTo>
                  <a:lnTo>
                    <a:pt x="2289" y="468"/>
                  </a:lnTo>
                  <a:lnTo>
                    <a:pt x="2309" y="468"/>
                  </a:lnTo>
                  <a:lnTo>
                    <a:pt x="2311" y="471"/>
                  </a:lnTo>
                  <a:lnTo>
                    <a:pt x="2313" y="473"/>
                  </a:lnTo>
                  <a:lnTo>
                    <a:pt x="2313" y="473"/>
                  </a:lnTo>
                  <a:lnTo>
                    <a:pt x="2315" y="473"/>
                  </a:lnTo>
                  <a:lnTo>
                    <a:pt x="2317" y="473"/>
                  </a:lnTo>
                  <a:lnTo>
                    <a:pt x="2318" y="475"/>
                  </a:lnTo>
                  <a:lnTo>
                    <a:pt x="2320" y="477"/>
                  </a:lnTo>
                  <a:lnTo>
                    <a:pt x="2320" y="480"/>
                  </a:lnTo>
                  <a:lnTo>
                    <a:pt x="2329" y="480"/>
                  </a:lnTo>
                  <a:lnTo>
                    <a:pt x="2353" y="511"/>
                  </a:lnTo>
                  <a:lnTo>
                    <a:pt x="2353" y="520"/>
                  </a:lnTo>
                  <a:lnTo>
                    <a:pt x="2357" y="528"/>
                  </a:lnTo>
                  <a:lnTo>
                    <a:pt x="2362" y="538"/>
                  </a:lnTo>
                  <a:lnTo>
                    <a:pt x="2360" y="553"/>
                  </a:lnTo>
                  <a:lnTo>
                    <a:pt x="2357" y="553"/>
                  </a:lnTo>
                  <a:lnTo>
                    <a:pt x="2355" y="557"/>
                  </a:lnTo>
                  <a:lnTo>
                    <a:pt x="2355" y="560"/>
                  </a:lnTo>
                  <a:lnTo>
                    <a:pt x="2353" y="566"/>
                  </a:lnTo>
                  <a:lnTo>
                    <a:pt x="2353" y="571"/>
                  </a:lnTo>
                  <a:lnTo>
                    <a:pt x="2364" y="582"/>
                  </a:lnTo>
                  <a:lnTo>
                    <a:pt x="2371" y="593"/>
                  </a:lnTo>
                  <a:lnTo>
                    <a:pt x="2377" y="608"/>
                  </a:lnTo>
                  <a:lnTo>
                    <a:pt x="2386" y="620"/>
                  </a:lnTo>
                  <a:lnTo>
                    <a:pt x="2389" y="620"/>
                  </a:lnTo>
                  <a:lnTo>
                    <a:pt x="2406" y="640"/>
                  </a:lnTo>
                  <a:lnTo>
                    <a:pt x="2406" y="638"/>
                  </a:lnTo>
                  <a:lnTo>
                    <a:pt x="2408" y="638"/>
                  </a:lnTo>
                  <a:lnTo>
                    <a:pt x="2408" y="638"/>
                  </a:lnTo>
                  <a:lnTo>
                    <a:pt x="2408" y="638"/>
                  </a:lnTo>
                  <a:lnTo>
                    <a:pt x="2408" y="638"/>
                  </a:lnTo>
                  <a:lnTo>
                    <a:pt x="2409" y="637"/>
                  </a:lnTo>
                  <a:lnTo>
                    <a:pt x="2424" y="626"/>
                  </a:lnTo>
                  <a:lnTo>
                    <a:pt x="2429" y="611"/>
                  </a:lnTo>
                  <a:lnTo>
                    <a:pt x="2429" y="593"/>
                  </a:lnTo>
                  <a:lnTo>
                    <a:pt x="2429" y="568"/>
                  </a:lnTo>
                  <a:lnTo>
                    <a:pt x="2433" y="558"/>
                  </a:lnTo>
                  <a:lnTo>
                    <a:pt x="2435" y="546"/>
                  </a:lnTo>
                  <a:lnTo>
                    <a:pt x="2433" y="529"/>
                  </a:lnTo>
                  <a:lnTo>
                    <a:pt x="2431" y="515"/>
                  </a:lnTo>
                  <a:lnTo>
                    <a:pt x="2431" y="500"/>
                  </a:lnTo>
                  <a:lnTo>
                    <a:pt x="2433" y="488"/>
                  </a:lnTo>
                  <a:lnTo>
                    <a:pt x="2440" y="484"/>
                  </a:lnTo>
                  <a:lnTo>
                    <a:pt x="2446" y="475"/>
                  </a:lnTo>
                  <a:lnTo>
                    <a:pt x="2449" y="466"/>
                  </a:lnTo>
                  <a:lnTo>
                    <a:pt x="2449" y="451"/>
                  </a:lnTo>
                  <a:lnTo>
                    <a:pt x="2442" y="451"/>
                  </a:lnTo>
                  <a:lnTo>
                    <a:pt x="2437" y="448"/>
                  </a:lnTo>
                  <a:lnTo>
                    <a:pt x="2433" y="446"/>
                  </a:lnTo>
                  <a:lnTo>
                    <a:pt x="2431" y="442"/>
                  </a:lnTo>
                  <a:lnTo>
                    <a:pt x="2429" y="438"/>
                  </a:lnTo>
                  <a:lnTo>
                    <a:pt x="2428" y="435"/>
                  </a:lnTo>
                  <a:lnTo>
                    <a:pt x="2426" y="428"/>
                  </a:lnTo>
                  <a:lnTo>
                    <a:pt x="2420" y="428"/>
                  </a:lnTo>
                  <a:lnTo>
                    <a:pt x="2420" y="417"/>
                  </a:lnTo>
                  <a:lnTo>
                    <a:pt x="2413" y="413"/>
                  </a:lnTo>
                  <a:lnTo>
                    <a:pt x="2417" y="377"/>
                  </a:lnTo>
                  <a:lnTo>
                    <a:pt x="2433" y="371"/>
                  </a:lnTo>
                  <a:lnTo>
                    <a:pt x="2433" y="368"/>
                  </a:lnTo>
                  <a:lnTo>
                    <a:pt x="2517" y="368"/>
                  </a:lnTo>
                  <a:lnTo>
                    <a:pt x="2518" y="375"/>
                  </a:lnTo>
                  <a:lnTo>
                    <a:pt x="2520" y="378"/>
                  </a:lnTo>
                  <a:lnTo>
                    <a:pt x="2524" y="380"/>
                  </a:lnTo>
                  <a:lnTo>
                    <a:pt x="2528" y="382"/>
                  </a:lnTo>
                  <a:lnTo>
                    <a:pt x="2533" y="384"/>
                  </a:lnTo>
                  <a:lnTo>
                    <a:pt x="2533" y="393"/>
                  </a:lnTo>
                  <a:lnTo>
                    <a:pt x="2546" y="393"/>
                  </a:lnTo>
                  <a:lnTo>
                    <a:pt x="2557" y="395"/>
                  </a:lnTo>
                  <a:lnTo>
                    <a:pt x="2566" y="400"/>
                  </a:lnTo>
                  <a:lnTo>
                    <a:pt x="2569" y="400"/>
                  </a:lnTo>
                  <a:lnTo>
                    <a:pt x="2569" y="420"/>
                  </a:lnTo>
                  <a:lnTo>
                    <a:pt x="2566" y="420"/>
                  </a:lnTo>
                  <a:lnTo>
                    <a:pt x="2566" y="424"/>
                  </a:lnTo>
                  <a:lnTo>
                    <a:pt x="2580" y="431"/>
                  </a:lnTo>
                  <a:lnTo>
                    <a:pt x="2586" y="446"/>
                  </a:lnTo>
                  <a:lnTo>
                    <a:pt x="2584" y="462"/>
                  </a:lnTo>
                  <a:lnTo>
                    <a:pt x="2580" y="477"/>
                  </a:lnTo>
                  <a:lnTo>
                    <a:pt x="2560" y="477"/>
                  </a:lnTo>
                  <a:lnTo>
                    <a:pt x="2560" y="484"/>
                  </a:lnTo>
                  <a:lnTo>
                    <a:pt x="2568" y="486"/>
                  </a:lnTo>
                  <a:lnTo>
                    <a:pt x="2573" y="489"/>
                  </a:lnTo>
                  <a:lnTo>
                    <a:pt x="2577" y="493"/>
                  </a:lnTo>
                  <a:lnTo>
                    <a:pt x="2578" y="497"/>
                  </a:lnTo>
                  <a:lnTo>
                    <a:pt x="2580" y="504"/>
                  </a:lnTo>
                  <a:lnTo>
                    <a:pt x="2580" y="517"/>
                  </a:lnTo>
                  <a:lnTo>
                    <a:pt x="2593" y="520"/>
                  </a:lnTo>
                  <a:lnTo>
                    <a:pt x="2597" y="528"/>
                  </a:lnTo>
                  <a:lnTo>
                    <a:pt x="2606" y="528"/>
                  </a:lnTo>
                  <a:lnTo>
                    <a:pt x="2609" y="537"/>
                  </a:lnTo>
                  <a:lnTo>
                    <a:pt x="2626" y="548"/>
                  </a:lnTo>
                  <a:lnTo>
                    <a:pt x="2626" y="560"/>
                  </a:lnTo>
                  <a:lnTo>
                    <a:pt x="2633" y="564"/>
                  </a:lnTo>
                  <a:lnTo>
                    <a:pt x="2633" y="608"/>
                  </a:lnTo>
                  <a:lnTo>
                    <a:pt x="2629" y="608"/>
                  </a:lnTo>
                  <a:lnTo>
                    <a:pt x="2626" y="637"/>
                  </a:lnTo>
                  <a:lnTo>
                    <a:pt x="2620" y="637"/>
                  </a:lnTo>
                  <a:lnTo>
                    <a:pt x="2620" y="644"/>
                  </a:lnTo>
                  <a:lnTo>
                    <a:pt x="2617" y="644"/>
                  </a:lnTo>
                  <a:lnTo>
                    <a:pt x="2617" y="651"/>
                  </a:lnTo>
                  <a:lnTo>
                    <a:pt x="2606" y="660"/>
                  </a:lnTo>
                  <a:lnTo>
                    <a:pt x="2606" y="671"/>
                  </a:lnTo>
                  <a:lnTo>
                    <a:pt x="2597" y="677"/>
                  </a:lnTo>
                  <a:lnTo>
                    <a:pt x="2593" y="688"/>
                  </a:lnTo>
                  <a:lnTo>
                    <a:pt x="2566" y="688"/>
                  </a:lnTo>
                  <a:lnTo>
                    <a:pt x="2569" y="711"/>
                  </a:lnTo>
                  <a:lnTo>
                    <a:pt x="2549" y="711"/>
                  </a:lnTo>
                  <a:lnTo>
                    <a:pt x="2549" y="720"/>
                  </a:lnTo>
                  <a:lnTo>
                    <a:pt x="2509" y="717"/>
                  </a:lnTo>
                  <a:lnTo>
                    <a:pt x="2506" y="704"/>
                  </a:lnTo>
                  <a:lnTo>
                    <a:pt x="2460" y="720"/>
                  </a:lnTo>
                  <a:lnTo>
                    <a:pt x="2460" y="724"/>
                  </a:lnTo>
                  <a:lnTo>
                    <a:pt x="2466" y="724"/>
                  </a:lnTo>
                  <a:lnTo>
                    <a:pt x="2466" y="728"/>
                  </a:lnTo>
                  <a:lnTo>
                    <a:pt x="2486" y="728"/>
                  </a:lnTo>
                  <a:lnTo>
                    <a:pt x="2488" y="755"/>
                  </a:lnTo>
                  <a:lnTo>
                    <a:pt x="2484" y="780"/>
                  </a:lnTo>
                  <a:lnTo>
                    <a:pt x="2478" y="804"/>
                  </a:lnTo>
                  <a:lnTo>
                    <a:pt x="2468" y="824"/>
                  </a:lnTo>
                  <a:lnTo>
                    <a:pt x="2457" y="844"/>
                  </a:lnTo>
                  <a:lnTo>
                    <a:pt x="2466" y="844"/>
                  </a:lnTo>
                  <a:lnTo>
                    <a:pt x="2471" y="844"/>
                  </a:lnTo>
                  <a:lnTo>
                    <a:pt x="2477" y="846"/>
                  </a:lnTo>
                  <a:lnTo>
                    <a:pt x="2478" y="849"/>
                  </a:lnTo>
                  <a:lnTo>
                    <a:pt x="2480" y="853"/>
                  </a:lnTo>
                  <a:lnTo>
                    <a:pt x="2480" y="860"/>
                  </a:lnTo>
                  <a:lnTo>
                    <a:pt x="2480" y="868"/>
                  </a:lnTo>
                  <a:lnTo>
                    <a:pt x="2477" y="868"/>
                  </a:lnTo>
                  <a:lnTo>
                    <a:pt x="2477" y="900"/>
                  </a:lnTo>
                  <a:lnTo>
                    <a:pt x="2473" y="900"/>
                  </a:lnTo>
                  <a:lnTo>
                    <a:pt x="2473" y="924"/>
                  </a:lnTo>
                  <a:lnTo>
                    <a:pt x="2469" y="924"/>
                  </a:lnTo>
                  <a:lnTo>
                    <a:pt x="2469" y="940"/>
                  </a:lnTo>
                  <a:lnTo>
                    <a:pt x="2466" y="940"/>
                  </a:lnTo>
                  <a:lnTo>
                    <a:pt x="2466" y="951"/>
                  </a:lnTo>
                  <a:lnTo>
                    <a:pt x="2460" y="951"/>
                  </a:lnTo>
                  <a:lnTo>
                    <a:pt x="2460" y="964"/>
                  </a:lnTo>
                  <a:lnTo>
                    <a:pt x="2437" y="984"/>
                  </a:lnTo>
                  <a:lnTo>
                    <a:pt x="2420" y="984"/>
                  </a:lnTo>
                  <a:lnTo>
                    <a:pt x="2420" y="988"/>
                  </a:lnTo>
                  <a:lnTo>
                    <a:pt x="2413" y="989"/>
                  </a:lnTo>
                  <a:lnTo>
                    <a:pt x="2406" y="988"/>
                  </a:lnTo>
                  <a:lnTo>
                    <a:pt x="2398" y="986"/>
                  </a:lnTo>
                  <a:lnTo>
                    <a:pt x="2393" y="984"/>
                  </a:lnTo>
                  <a:lnTo>
                    <a:pt x="2393" y="988"/>
                  </a:lnTo>
                  <a:lnTo>
                    <a:pt x="2388" y="998"/>
                  </a:lnTo>
                  <a:lnTo>
                    <a:pt x="2386" y="1013"/>
                  </a:lnTo>
                  <a:lnTo>
                    <a:pt x="2384" y="1028"/>
                  </a:lnTo>
                  <a:lnTo>
                    <a:pt x="2380" y="1040"/>
                  </a:lnTo>
                  <a:lnTo>
                    <a:pt x="2377" y="1042"/>
                  </a:lnTo>
                  <a:lnTo>
                    <a:pt x="2373" y="1044"/>
                  </a:lnTo>
                  <a:lnTo>
                    <a:pt x="2369" y="1048"/>
                  </a:lnTo>
                  <a:lnTo>
                    <a:pt x="2346" y="1048"/>
                  </a:lnTo>
                  <a:lnTo>
                    <a:pt x="2346" y="1044"/>
                  </a:lnTo>
                  <a:lnTo>
                    <a:pt x="2338" y="1042"/>
                  </a:lnTo>
                  <a:lnTo>
                    <a:pt x="2328" y="1037"/>
                  </a:lnTo>
                  <a:lnTo>
                    <a:pt x="2318" y="1033"/>
                  </a:lnTo>
                  <a:lnTo>
                    <a:pt x="2313" y="1033"/>
                  </a:lnTo>
                  <a:lnTo>
                    <a:pt x="2313" y="1037"/>
                  </a:lnTo>
                  <a:lnTo>
                    <a:pt x="2306" y="1037"/>
                  </a:lnTo>
                  <a:lnTo>
                    <a:pt x="2306" y="1040"/>
                  </a:lnTo>
                  <a:lnTo>
                    <a:pt x="2328" y="1042"/>
                  </a:lnTo>
                  <a:lnTo>
                    <a:pt x="2344" y="1049"/>
                  </a:lnTo>
                  <a:lnTo>
                    <a:pt x="2357" y="1060"/>
                  </a:lnTo>
                  <a:lnTo>
                    <a:pt x="2364" y="1077"/>
                  </a:lnTo>
                  <a:lnTo>
                    <a:pt x="2368" y="1097"/>
                  </a:lnTo>
                  <a:lnTo>
                    <a:pt x="2369" y="1120"/>
                  </a:lnTo>
                  <a:lnTo>
                    <a:pt x="2349" y="1129"/>
                  </a:lnTo>
                  <a:lnTo>
                    <a:pt x="2329" y="1137"/>
                  </a:lnTo>
                  <a:lnTo>
                    <a:pt x="2306" y="1144"/>
                  </a:lnTo>
                  <a:lnTo>
                    <a:pt x="2304" y="1151"/>
                  </a:lnTo>
                  <a:lnTo>
                    <a:pt x="2304" y="1157"/>
                  </a:lnTo>
                  <a:lnTo>
                    <a:pt x="2304" y="1160"/>
                  </a:lnTo>
                  <a:lnTo>
                    <a:pt x="2302" y="1164"/>
                  </a:lnTo>
                  <a:lnTo>
                    <a:pt x="2300" y="1168"/>
                  </a:lnTo>
                  <a:lnTo>
                    <a:pt x="2297" y="1173"/>
                  </a:lnTo>
                  <a:lnTo>
                    <a:pt x="2293" y="1173"/>
                  </a:lnTo>
                  <a:lnTo>
                    <a:pt x="2293" y="1178"/>
                  </a:lnTo>
                  <a:lnTo>
                    <a:pt x="2297" y="1186"/>
                  </a:lnTo>
                  <a:lnTo>
                    <a:pt x="2298" y="1195"/>
                  </a:lnTo>
                  <a:lnTo>
                    <a:pt x="2297" y="1204"/>
                  </a:lnTo>
                  <a:lnTo>
                    <a:pt x="2286" y="1208"/>
                  </a:lnTo>
                  <a:lnTo>
                    <a:pt x="2277" y="1233"/>
                  </a:lnTo>
                  <a:lnTo>
                    <a:pt x="2266" y="1240"/>
                  </a:lnTo>
                  <a:lnTo>
                    <a:pt x="2266" y="1268"/>
                  </a:lnTo>
                  <a:lnTo>
                    <a:pt x="2249" y="1280"/>
                  </a:lnTo>
                  <a:lnTo>
                    <a:pt x="2249" y="1284"/>
                  </a:lnTo>
                  <a:lnTo>
                    <a:pt x="2240" y="1284"/>
                  </a:lnTo>
                  <a:lnTo>
                    <a:pt x="2238" y="1288"/>
                  </a:lnTo>
                  <a:lnTo>
                    <a:pt x="2235" y="1291"/>
                  </a:lnTo>
                  <a:lnTo>
                    <a:pt x="2233" y="1297"/>
                  </a:lnTo>
                  <a:lnTo>
                    <a:pt x="2229" y="1300"/>
                  </a:lnTo>
                  <a:lnTo>
                    <a:pt x="2235" y="1320"/>
                  </a:lnTo>
                  <a:lnTo>
                    <a:pt x="2235" y="1338"/>
                  </a:lnTo>
                  <a:lnTo>
                    <a:pt x="2231" y="1357"/>
                  </a:lnTo>
                  <a:lnTo>
                    <a:pt x="2228" y="1375"/>
                  </a:lnTo>
                  <a:lnTo>
                    <a:pt x="2226" y="1397"/>
                  </a:lnTo>
                  <a:lnTo>
                    <a:pt x="2226" y="1431"/>
                  </a:lnTo>
                  <a:lnTo>
                    <a:pt x="2231" y="1462"/>
                  </a:lnTo>
                  <a:lnTo>
                    <a:pt x="2235" y="1497"/>
                  </a:lnTo>
                  <a:lnTo>
                    <a:pt x="2237" y="1533"/>
                  </a:lnTo>
                  <a:lnTo>
                    <a:pt x="2242" y="1535"/>
                  </a:lnTo>
                  <a:lnTo>
                    <a:pt x="2244" y="1538"/>
                  </a:lnTo>
                  <a:lnTo>
                    <a:pt x="2246" y="1542"/>
                  </a:lnTo>
                  <a:lnTo>
                    <a:pt x="2246" y="1546"/>
                  </a:lnTo>
                  <a:lnTo>
                    <a:pt x="2249" y="1548"/>
                  </a:lnTo>
                  <a:lnTo>
                    <a:pt x="2257" y="1548"/>
                  </a:lnTo>
                  <a:lnTo>
                    <a:pt x="2266" y="1560"/>
                  </a:lnTo>
                  <a:lnTo>
                    <a:pt x="2277" y="1557"/>
                  </a:lnTo>
                  <a:lnTo>
                    <a:pt x="2280" y="1548"/>
                  </a:lnTo>
                  <a:lnTo>
                    <a:pt x="2326" y="1548"/>
                  </a:lnTo>
                  <a:lnTo>
                    <a:pt x="2329" y="1560"/>
                  </a:lnTo>
                  <a:lnTo>
                    <a:pt x="2337" y="1564"/>
                  </a:lnTo>
                  <a:lnTo>
                    <a:pt x="2337" y="1571"/>
                  </a:lnTo>
                  <a:lnTo>
                    <a:pt x="2346" y="1577"/>
                  </a:lnTo>
                  <a:lnTo>
                    <a:pt x="2349" y="1597"/>
                  </a:lnTo>
                  <a:lnTo>
                    <a:pt x="2353" y="1597"/>
                  </a:lnTo>
                  <a:lnTo>
                    <a:pt x="2353" y="1608"/>
                  </a:lnTo>
                  <a:lnTo>
                    <a:pt x="2357" y="1608"/>
                  </a:lnTo>
                  <a:lnTo>
                    <a:pt x="2366" y="1631"/>
                  </a:lnTo>
                  <a:lnTo>
                    <a:pt x="2369" y="1631"/>
                  </a:lnTo>
                  <a:lnTo>
                    <a:pt x="2369" y="1640"/>
                  </a:lnTo>
                  <a:lnTo>
                    <a:pt x="2373" y="1640"/>
                  </a:lnTo>
                  <a:lnTo>
                    <a:pt x="2373" y="1651"/>
                  </a:lnTo>
                  <a:lnTo>
                    <a:pt x="2380" y="1657"/>
                  </a:lnTo>
                  <a:lnTo>
                    <a:pt x="2380" y="1668"/>
                  </a:lnTo>
                  <a:lnTo>
                    <a:pt x="2389" y="1673"/>
                  </a:lnTo>
                  <a:lnTo>
                    <a:pt x="2391" y="1682"/>
                  </a:lnTo>
                  <a:lnTo>
                    <a:pt x="2393" y="1693"/>
                  </a:lnTo>
                  <a:lnTo>
                    <a:pt x="2393" y="1704"/>
                  </a:lnTo>
                  <a:lnTo>
                    <a:pt x="2397" y="1711"/>
                  </a:lnTo>
                  <a:lnTo>
                    <a:pt x="2397" y="1708"/>
                  </a:lnTo>
                  <a:lnTo>
                    <a:pt x="2417" y="1704"/>
                  </a:lnTo>
                  <a:lnTo>
                    <a:pt x="2433" y="1684"/>
                  </a:lnTo>
                  <a:lnTo>
                    <a:pt x="2440" y="1684"/>
                  </a:lnTo>
                  <a:lnTo>
                    <a:pt x="2440" y="1680"/>
                  </a:lnTo>
                  <a:lnTo>
                    <a:pt x="2460" y="1673"/>
                  </a:lnTo>
                  <a:lnTo>
                    <a:pt x="2486" y="1673"/>
                  </a:lnTo>
                  <a:lnTo>
                    <a:pt x="2486" y="1680"/>
                  </a:lnTo>
                  <a:lnTo>
                    <a:pt x="2526" y="1688"/>
                  </a:lnTo>
                  <a:lnTo>
                    <a:pt x="2526" y="1691"/>
                  </a:lnTo>
                  <a:lnTo>
                    <a:pt x="2533" y="1691"/>
                  </a:lnTo>
                  <a:lnTo>
                    <a:pt x="2533" y="1697"/>
                  </a:lnTo>
                  <a:lnTo>
                    <a:pt x="2546" y="1697"/>
                  </a:lnTo>
                  <a:lnTo>
                    <a:pt x="2546" y="1700"/>
                  </a:lnTo>
                  <a:lnTo>
                    <a:pt x="2580" y="1700"/>
                  </a:lnTo>
                  <a:lnTo>
                    <a:pt x="2580" y="1704"/>
                  </a:lnTo>
                  <a:lnTo>
                    <a:pt x="2593" y="1704"/>
                  </a:lnTo>
                  <a:lnTo>
                    <a:pt x="2593" y="1708"/>
                  </a:lnTo>
                  <a:lnTo>
                    <a:pt x="2609" y="1708"/>
                  </a:lnTo>
                  <a:lnTo>
                    <a:pt x="2617" y="1724"/>
                  </a:lnTo>
                  <a:lnTo>
                    <a:pt x="2640" y="1724"/>
                  </a:lnTo>
                  <a:lnTo>
                    <a:pt x="2677" y="1764"/>
                  </a:lnTo>
                  <a:lnTo>
                    <a:pt x="2757" y="1768"/>
                  </a:lnTo>
                  <a:lnTo>
                    <a:pt x="2757" y="1771"/>
                  </a:lnTo>
                  <a:lnTo>
                    <a:pt x="2797" y="1777"/>
                  </a:lnTo>
                  <a:lnTo>
                    <a:pt x="2800" y="1784"/>
                  </a:lnTo>
                  <a:lnTo>
                    <a:pt x="2813" y="1784"/>
                  </a:lnTo>
                  <a:lnTo>
                    <a:pt x="2820" y="1797"/>
                  </a:lnTo>
                  <a:lnTo>
                    <a:pt x="2877" y="1784"/>
                  </a:lnTo>
                  <a:lnTo>
                    <a:pt x="2877" y="1780"/>
                  </a:lnTo>
                  <a:lnTo>
                    <a:pt x="2886" y="1780"/>
                  </a:lnTo>
                  <a:lnTo>
                    <a:pt x="2886" y="1777"/>
                  </a:lnTo>
                  <a:lnTo>
                    <a:pt x="2900" y="1777"/>
                  </a:lnTo>
                  <a:lnTo>
                    <a:pt x="2900" y="1771"/>
                  </a:lnTo>
                  <a:lnTo>
                    <a:pt x="2917" y="1771"/>
                  </a:lnTo>
                  <a:lnTo>
                    <a:pt x="2917" y="1768"/>
                  </a:lnTo>
                  <a:lnTo>
                    <a:pt x="2926" y="1768"/>
                  </a:lnTo>
                  <a:lnTo>
                    <a:pt x="2926" y="1764"/>
                  </a:lnTo>
                  <a:lnTo>
                    <a:pt x="2997" y="1768"/>
                  </a:lnTo>
                  <a:lnTo>
                    <a:pt x="3000" y="1771"/>
                  </a:lnTo>
                  <a:lnTo>
                    <a:pt x="3002" y="1775"/>
                  </a:lnTo>
                  <a:lnTo>
                    <a:pt x="3006" y="1777"/>
                  </a:lnTo>
                  <a:lnTo>
                    <a:pt x="3006" y="1784"/>
                  </a:lnTo>
                  <a:lnTo>
                    <a:pt x="3009" y="1784"/>
                  </a:lnTo>
                  <a:lnTo>
                    <a:pt x="3017" y="1844"/>
                  </a:lnTo>
                  <a:lnTo>
                    <a:pt x="3020" y="1844"/>
                  </a:lnTo>
                  <a:lnTo>
                    <a:pt x="3026" y="1860"/>
                  </a:lnTo>
                  <a:lnTo>
                    <a:pt x="3029" y="1860"/>
                  </a:lnTo>
                  <a:lnTo>
                    <a:pt x="3029" y="1868"/>
                  </a:lnTo>
                  <a:lnTo>
                    <a:pt x="3033" y="1868"/>
                  </a:lnTo>
                  <a:lnTo>
                    <a:pt x="3033" y="1877"/>
                  </a:lnTo>
                  <a:lnTo>
                    <a:pt x="3037" y="1877"/>
                  </a:lnTo>
                  <a:lnTo>
                    <a:pt x="3037" y="1884"/>
                  </a:lnTo>
                  <a:lnTo>
                    <a:pt x="3040" y="1884"/>
                  </a:lnTo>
                  <a:lnTo>
                    <a:pt x="3040" y="1893"/>
                  </a:lnTo>
                  <a:lnTo>
                    <a:pt x="3046" y="1893"/>
                  </a:lnTo>
                  <a:lnTo>
                    <a:pt x="3046" y="1900"/>
                  </a:lnTo>
                  <a:lnTo>
                    <a:pt x="3049" y="1900"/>
                  </a:lnTo>
                  <a:lnTo>
                    <a:pt x="3049" y="1908"/>
                  </a:lnTo>
                  <a:lnTo>
                    <a:pt x="3053" y="1908"/>
                  </a:lnTo>
                  <a:lnTo>
                    <a:pt x="3053" y="1917"/>
                  </a:lnTo>
                  <a:lnTo>
                    <a:pt x="3057" y="1917"/>
                  </a:lnTo>
                  <a:lnTo>
                    <a:pt x="3057" y="1940"/>
                  </a:lnTo>
                  <a:lnTo>
                    <a:pt x="3060" y="1940"/>
                  </a:lnTo>
                  <a:lnTo>
                    <a:pt x="3060" y="1953"/>
                  </a:lnTo>
                  <a:lnTo>
                    <a:pt x="3066" y="1953"/>
                  </a:lnTo>
                  <a:lnTo>
                    <a:pt x="3066" y="1960"/>
                  </a:lnTo>
                  <a:lnTo>
                    <a:pt x="3069" y="1960"/>
                  </a:lnTo>
                  <a:lnTo>
                    <a:pt x="3069" y="1968"/>
                  </a:lnTo>
                  <a:lnTo>
                    <a:pt x="3129" y="2013"/>
                  </a:lnTo>
                  <a:lnTo>
                    <a:pt x="3129" y="2040"/>
                  </a:lnTo>
                  <a:lnTo>
                    <a:pt x="3133" y="2040"/>
                  </a:lnTo>
                  <a:lnTo>
                    <a:pt x="3133" y="2037"/>
                  </a:lnTo>
                  <a:lnTo>
                    <a:pt x="3166" y="2037"/>
                  </a:lnTo>
                  <a:lnTo>
                    <a:pt x="3169" y="2044"/>
                  </a:lnTo>
                  <a:lnTo>
                    <a:pt x="3177" y="2044"/>
                  </a:lnTo>
                  <a:lnTo>
                    <a:pt x="3177" y="2048"/>
                  </a:lnTo>
                  <a:lnTo>
                    <a:pt x="3186" y="2048"/>
                  </a:lnTo>
                  <a:lnTo>
                    <a:pt x="3186" y="2051"/>
                  </a:lnTo>
                  <a:lnTo>
                    <a:pt x="3200" y="2057"/>
                  </a:lnTo>
                  <a:lnTo>
                    <a:pt x="3206" y="2060"/>
                  </a:lnTo>
                  <a:lnTo>
                    <a:pt x="3208" y="2064"/>
                  </a:lnTo>
                  <a:lnTo>
                    <a:pt x="3211" y="2069"/>
                  </a:lnTo>
                  <a:lnTo>
                    <a:pt x="3215" y="2075"/>
                  </a:lnTo>
                  <a:lnTo>
                    <a:pt x="3217" y="2080"/>
                  </a:lnTo>
                  <a:lnTo>
                    <a:pt x="3220" y="2080"/>
                  </a:lnTo>
                  <a:lnTo>
                    <a:pt x="3220" y="2100"/>
                  </a:lnTo>
                  <a:lnTo>
                    <a:pt x="3273" y="2100"/>
                  </a:lnTo>
                  <a:lnTo>
                    <a:pt x="3269" y="2057"/>
                  </a:lnTo>
                  <a:lnTo>
                    <a:pt x="3277" y="2051"/>
                  </a:lnTo>
                  <a:lnTo>
                    <a:pt x="3284" y="2048"/>
                  </a:lnTo>
                  <a:lnTo>
                    <a:pt x="3293" y="2046"/>
                  </a:lnTo>
                  <a:lnTo>
                    <a:pt x="3306" y="2044"/>
                  </a:lnTo>
                  <a:lnTo>
                    <a:pt x="3313" y="2060"/>
                  </a:lnTo>
                  <a:lnTo>
                    <a:pt x="3317" y="2060"/>
                  </a:lnTo>
                  <a:lnTo>
                    <a:pt x="3317" y="2057"/>
                  </a:lnTo>
                  <a:lnTo>
                    <a:pt x="3320" y="2057"/>
                  </a:lnTo>
                  <a:lnTo>
                    <a:pt x="3320" y="2044"/>
                  </a:lnTo>
                  <a:lnTo>
                    <a:pt x="3308" y="2033"/>
                  </a:lnTo>
                  <a:lnTo>
                    <a:pt x="3302" y="2017"/>
                  </a:lnTo>
                  <a:lnTo>
                    <a:pt x="3300" y="1991"/>
                  </a:lnTo>
                  <a:lnTo>
                    <a:pt x="3306" y="1991"/>
                  </a:lnTo>
                  <a:lnTo>
                    <a:pt x="3309" y="1964"/>
                  </a:lnTo>
                  <a:lnTo>
                    <a:pt x="3309" y="1964"/>
                  </a:lnTo>
                  <a:lnTo>
                    <a:pt x="3311" y="1962"/>
                  </a:lnTo>
                  <a:lnTo>
                    <a:pt x="3313" y="1960"/>
                  </a:lnTo>
                  <a:lnTo>
                    <a:pt x="3315" y="1958"/>
                  </a:lnTo>
                  <a:lnTo>
                    <a:pt x="3317" y="1957"/>
                  </a:lnTo>
                  <a:lnTo>
                    <a:pt x="3300" y="1957"/>
                  </a:lnTo>
                  <a:lnTo>
                    <a:pt x="3260" y="1911"/>
                  </a:lnTo>
                  <a:lnTo>
                    <a:pt x="3260" y="1897"/>
                  </a:lnTo>
                  <a:lnTo>
                    <a:pt x="3253" y="1893"/>
                  </a:lnTo>
                  <a:lnTo>
                    <a:pt x="3253" y="1884"/>
                  </a:lnTo>
                  <a:lnTo>
                    <a:pt x="3246" y="1880"/>
                  </a:lnTo>
                  <a:lnTo>
                    <a:pt x="3246" y="1873"/>
                  </a:lnTo>
                  <a:lnTo>
                    <a:pt x="3240" y="1873"/>
                  </a:lnTo>
                  <a:lnTo>
                    <a:pt x="3240" y="1860"/>
                  </a:lnTo>
                  <a:lnTo>
                    <a:pt x="3237" y="1860"/>
                  </a:lnTo>
                  <a:lnTo>
                    <a:pt x="3237" y="1851"/>
                  </a:lnTo>
                  <a:lnTo>
                    <a:pt x="3233" y="1851"/>
                  </a:lnTo>
                  <a:lnTo>
                    <a:pt x="3233" y="1844"/>
                  </a:lnTo>
                  <a:lnTo>
                    <a:pt x="3226" y="1840"/>
                  </a:lnTo>
                  <a:lnTo>
                    <a:pt x="3217" y="1817"/>
                  </a:lnTo>
                  <a:lnTo>
                    <a:pt x="3213" y="1817"/>
                  </a:lnTo>
                  <a:lnTo>
                    <a:pt x="3209" y="1813"/>
                  </a:lnTo>
                  <a:lnTo>
                    <a:pt x="3208" y="1809"/>
                  </a:lnTo>
                  <a:lnTo>
                    <a:pt x="3206" y="1806"/>
                  </a:lnTo>
                  <a:lnTo>
                    <a:pt x="3206" y="1800"/>
                  </a:lnTo>
                  <a:lnTo>
                    <a:pt x="3198" y="1798"/>
                  </a:lnTo>
                  <a:lnTo>
                    <a:pt x="3193" y="1795"/>
                  </a:lnTo>
                  <a:lnTo>
                    <a:pt x="3189" y="1791"/>
                  </a:lnTo>
                  <a:lnTo>
                    <a:pt x="3186" y="1788"/>
                  </a:lnTo>
                  <a:lnTo>
                    <a:pt x="3186" y="1784"/>
                  </a:lnTo>
                  <a:lnTo>
                    <a:pt x="3177" y="1784"/>
                  </a:lnTo>
                  <a:lnTo>
                    <a:pt x="3171" y="1775"/>
                  </a:lnTo>
                  <a:lnTo>
                    <a:pt x="3169" y="1760"/>
                  </a:lnTo>
                  <a:lnTo>
                    <a:pt x="3169" y="1744"/>
                  </a:lnTo>
                  <a:lnTo>
                    <a:pt x="3178" y="1735"/>
                  </a:lnTo>
                  <a:lnTo>
                    <a:pt x="3184" y="1722"/>
                  </a:lnTo>
                  <a:lnTo>
                    <a:pt x="3189" y="1708"/>
                  </a:lnTo>
                  <a:lnTo>
                    <a:pt x="3193" y="1708"/>
                  </a:lnTo>
                  <a:lnTo>
                    <a:pt x="3193" y="1700"/>
                  </a:lnTo>
                  <a:lnTo>
                    <a:pt x="3209" y="1688"/>
                  </a:lnTo>
                  <a:lnTo>
                    <a:pt x="3213" y="1668"/>
                  </a:lnTo>
                  <a:lnTo>
                    <a:pt x="3220" y="1664"/>
                  </a:lnTo>
                  <a:lnTo>
                    <a:pt x="3226" y="1648"/>
                  </a:lnTo>
                  <a:lnTo>
                    <a:pt x="3233" y="1644"/>
                  </a:lnTo>
                  <a:lnTo>
                    <a:pt x="3233" y="1637"/>
                  </a:lnTo>
                  <a:lnTo>
                    <a:pt x="3237" y="1637"/>
                  </a:lnTo>
                  <a:lnTo>
                    <a:pt x="3249" y="1540"/>
                  </a:lnTo>
                  <a:lnTo>
                    <a:pt x="3269" y="1537"/>
                  </a:lnTo>
                  <a:lnTo>
                    <a:pt x="3269" y="1533"/>
                  </a:lnTo>
                  <a:lnTo>
                    <a:pt x="3266" y="1529"/>
                  </a:lnTo>
                  <a:lnTo>
                    <a:pt x="3264" y="1529"/>
                  </a:lnTo>
                  <a:lnTo>
                    <a:pt x="3262" y="1528"/>
                  </a:lnTo>
                  <a:lnTo>
                    <a:pt x="3260" y="1524"/>
                  </a:lnTo>
                  <a:lnTo>
                    <a:pt x="3255" y="1526"/>
                  </a:lnTo>
                  <a:lnTo>
                    <a:pt x="3251" y="1526"/>
                  </a:lnTo>
                  <a:lnTo>
                    <a:pt x="3246" y="1528"/>
                  </a:lnTo>
                  <a:lnTo>
                    <a:pt x="3240" y="1528"/>
                  </a:lnTo>
                  <a:lnTo>
                    <a:pt x="3233" y="1528"/>
                  </a:lnTo>
                  <a:lnTo>
                    <a:pt x="3233" y="1520"/>
                  </a:lnTo>
                  <a:lnTo>
                    <a:pt x="3222" y="1511"/>
                  </a:lnTo>
                  <a:lnTo>
                    <a:pt x="3217" y="1500"/>
                  </a:lnTo>
                  <a:lnTo>
                    <a:pt x="3209" y="1488"/>
                  </a:lnTo>
                  <a:lnTo>
                    <a:pt x="3200" y="1484"/>
                  </a:lnTo>
                  <a:lnTo>
                    <a:pt x="3197" y="1468"/>
                  </a:lnTo>
                  <a:lnTo>
                    <a:pt x="3180" y="1457"/>
                  </a:lnTo>
                  <a:lnTo>
                    <a:pt x="3180" y="1448"/>
                  </a:lnTo>
                  <a:lnTo>
                    <a:pt x="3173" y="1444"/>
                  </a:lnTo>
                  <a:lnTo>
                    <a:pt x="3173" y="1437"/>
                  </a:lnTo>
                  <a:lnTo>
                    <a:pt x="3160" y="1428"/>
                  </a:lnTo>
                  <a:lnTo>
                    <a:pt x="3160" y="1420"/>
                  </a:lnTo>
                  <a:lnTo>
                    <a:pt x="3153" y="1417"/>
                  </a:lnTo>
                  <a:lnTo>
                    <a:pt x="3153" y="1408"/>
                  </a:lnTo>
                  <a:lnTo>
                    <a:pt x="3146" y="1404"/>
                  </a:lnTo>
                  <a:lnTo>
                    <a:pt x="3146" y="1397"/>
                  </a:lnTo>
                  <a:lnTo>
                    <a:pt x="3140" y="1397"/>
                  </a:lnTo>
                  <a:lnTo>
                    <a:pt x="3140" y="1388"/>
                  </a:lnTo>
                  <a:lnTo>
                    <a:pt x="3126" y="1380"/>
                  </a:lnTo>
                  <a:lnTo>
                    <a:pt x="3120" y="1373"/>
                  </a:lnTo>
                  <a:lnTo>
                    <a:pt x="3086" y="1373"/>
                  </a:lnTo>
                  <a:lnTo>
                    <a:pt x="3086" y="1368"/>
                  </a:lnTo>
                  <a:lnTo>
                    <a:pt x="3077" y="1368"/>
                  </a:lnTo>
                  <a:lnTo>
                    <a:pt x="3077" y="1364"/>
                  </a:lnTo>
                  <a:lnTo>
                    <a:pt x="3064" y="1360"/>
                  </a:lnTo>
                  <a:lnTo>
                    <a:pt x="3055" y="1358"/>
                  </a:lnTo>
                  <a:lnTo>
                    <a:pt x="3046" y="1353"/>
                  </a:lnTo>
                  <a:lnTo>
                    <a:pt x="3040" y="1340"/>
                  </a:lnTo>
                  <a:lnTo>
                    <a:pt x="3037" y="1331"/>
                  </a:lnTo>
                  <a:lnTo>
                    <a:pt x="3033" y="1322"/>
                  </a:lnTo>
                  <a:lnTo>
                    <a:pt x="3033" y="1308"/>
                  </a:lnTo>
                  <a:lnTo>
                    <a:pt x="3048" y="1298"/>
                  </a:lnTo>
                  <a:lnTo>
                    <a:pt x="3058" y="1282"/>
                  </a:lnTo>
                  <a:lnTo>
                    <a:pt x="3066" y="1264"/>
                  </a:lnTo>
                  <a:lnTo>
                    <a:pt x="3060" y="1264"/>
                  </a:lnTo>
                  <a:lnTo>
                    <a:pt x="3060" y="1240"/>
                  </a:lnTo>
                  <a:lnTo>
                    <a:pt x="3066" y="1240"/>
                  </a:lnTo>
                  <a:lnTo>
                    <a:pt x="3066" y="1238"/>
                  </a:lnTo>
                  <a:lnTo>
                    <a:pt x="3068" y="1238"/>
                  </a:lnTo>
                  <a:lnTo>
                    <a:pt x="3068" y="1237"/>
                  </a:lnTo>
                  <a:lnTo>
                    <a:pt x="3068" y="1237"/>
                  </a:lnTo>
                  <a:lnTo>
                    <a:pt x="3069" y="1237"/>
                  </a:lnTo>
                  <a:lnTo>
                    <a:pt x="3073" y="1237"/>
                  </a:lnTo>
                  <a:lnTo>
                    <a:pt x="3069" y="1217"/>
                  </a:lnTo>
                  <a:lnTo>
                    <a:pt x="3064" y="1213"/>
                  </a:lnTo>
                  <a:lnTo>
                    <a:pt x="3060" y="1211"/>
                  </a:lnTo>
                  <a:lnTo>
                    <a:pt x="3055" y="1209"/>
                  </a:lnTo>
                  <a:lnTo>
                    <a:pt x="3049" y="1208"/>
                  </a:lnTo>
                  <a:lnTo>
                    <a:pt x="3048" y="1202"/>
                  </a:lnTo>
                  <a:lnTo>
                    <a:pt x="3048" y="1198"/>
                  </a:lnTo>
                  <a:lnTo>
                    <a:pt x="3046" y="1195"/>
                  </a:lnTo>
                  <a:lnTo>
                    <a:pt x="3044" y="1191"/>
                  </a:lnTo>
                  <a:lnTo>
                    <a:pt x="3040" y="1188"/>
                  </a:lnTo>
                  <a:lnTo>
                    <a:pt x="3037" y="1188"/>
                  </a:lnTo>
                  <a:lnTo>
                    <a:pt x="3037" y="1180"/>
                  </a:lnTo>
                  <a:lnTo>
                    <a:pt x="3037" y="1178"/>
                  </a:lnTo>
                  <a:lnTo>
                    <a:pt x="3035" y="1177"/>
                  </a:lnTo>
                  <a:lnTo>
                    <a:pt x="3033" y="1175"/>
                  </a:lnTo>
                  <a:lnTo>
                    <a:pt x="3029" y="1173"/>
                  </a:lnTo>
                  <a:lnTo>
                    <a:pt x="3029" y="1173"/>
                  </a:lnTo>
                  <a:lnTo>
                    <a:pt x="3020" y="1168"/>
                  </a:lnTo>
                  <a:lnTo>
                    <a:pt x="3020" y="1144"/>
                  </a:lnTo>
                  <a:lnTo>
                    <a:pt x="2997" y="1144"/>
                  </a:lnTo>
                  <a:lnTo>
                    <a:pt x="2997" y="1140"/>
                  </a:lnTo>
                  <a:lnTo>
                    <a:pt x="2993" y="1140"/>
                  </a:lnTo>
                  <a:lnTo>
                    <a:pt x="2989" y="1097"/>
                  </a:lnTo>
                  <a:lnTo>
                    <a:pt x="2993" y="1097"/>
                  </a:lnTo>
                  <a:lnTo>
                    <a:pt x="2993" y="1048"/>
                  </a:lnTo>
                  <a:lnTo>
                    <a:pt x="2989" y="1048"/>
                  </a:lnTo>
                  <a:lnTo>
                    <a:pt x="2989" y="1053"/>
                  </a:lnTo>
                  <a:lnTo>
                    <a:pt x="2966" y="1053"/>
                  </a:lnTo>
                  <a:lnTo>
                    <a:pt x="2962" y="1049"/>
                  </a:lnTo>
                  <a:lnTo>
                    <a:pt x="2960" y="1046"/>
                  </a:lnTo>
                  <a:lnTo>
                    <a:pt x="2960" y="1046"/>
                  </a:lnTo>
                  <a:lnTo>
                    <a:pt x="2958" y="1046"/>
                  </a:lnTo>
                  <a:lnTo>
                    <a:pt x="2957" y="1046"/>
                  </a:lnTo>
                  <a:lnTo>
                    <a:pt x="2957" y="1046"/>
                  </a:lnTo>
                  <a:lnTo>
                    <a:pt x="2955" y="1046"/>
                  </a:lnTo>
                  <a:lnTo>
                    <a:pt x="2953" y="1044"/>
                  </a:lnTo>
                  <a:lnTo>
                    <a:pt x="2949" y="1033"/>
                  </a:lnTo>
                  <a:lnTo>
                    <a:pt x="2937" y="1024"/>
                  </a:lnTo>
                  <a:lnTo>
                    <a:pt x="2937" y="988"/>
                  </a:lnTo>
                  <a:lnTo>
                    <a:pt x="2940" y="984"/>
                  </a:lnTo>
                  <a:lnTo>
                    <a:pt x="2942" y="978"/>
                  </a:lnTo>
                  <a:lnTo>
                    <a:pt x="2946" y="971"/>
                  </a:lnTo>
                  <a:lnTo>
                    <a:pt x="2948" y="966"/>
                  </a:lnTo>
                  <a:lnTo>
                    <a:pt x="2949" y="960"/>
                  </a:lnTo>
                  <a:lnTo>
                    <a:pt x="2953" y="960"/>
                  </a:lnTo>
                  <a:lnTo>
                    <a:pt x="2953" y="957"/>
                  </a:lnTo>
                  <a:lnTo>
                    <a:pt x="2973" y="957"/>
                  </a:lnTo>
                  <a:lnTo>
                    <a:pt x="2973" y="951"/>
                  </a:lnTo>
                  <a:lnTo>
                    <a:pt x="3006" y="951"/>
                  </a:lnTo>
                  <a:lnTo>
                    <a:pt x="3026" y="946"/>
                  </a:lnTo>
                  <a:lnTo>
                    <a:pt x="3049" y="942"/>
                  </a:lnTo>
                  <a:lnTo>
                    <a:pt x="3077" y="940"/>
                  </a:lnTo>
                  <a:lnTo>
                    <a:pt x="3113" y="893"/>
                  </a:lnTo>
                  <a:lnTo>
                    <a:pt x="3140" y="893"/>
                  </a:lnTo>
                  <a:lnTo>
                    <a:pt x="3151" y="897"/>
                  </a:lnTo>
                  <a:lnTo>
                    <a:pt x="3166" y="897"/>
                  </a:lnTo>
                  <a:lnTo>
                    <a:pt x="3180" y="897"/>
                  </a:lnTo>
                  <a:lnTo>
                    <a:pt x="3186" y="908"/>
                  </a:lnTo>
                  <a:lnTo>
                    <a:pt x="3188" y="909"/>
                  </a:lnTo>
                  <a:lnTo>
                    <a:pt x="3188" y="911"/>
                  </a:lnTo>
                  <a:lnTo>
                    <a:pt x="3188" y="911"/>
                  </a:lnTo>
                  <a:lnTo>
                    <a:pt x="3188" y="911"/>
                  </a:lnTo>
                  <a:lnTo>
                    <a:pt x="3188" y="913"/>
                  </a:lnTo>
                  <a:lnTo>
                    <a:pt x="3189" y="917"/>
                  </a:lnTo>
                  <a:lnTo>
                    <a:pt x="3213" y="913"/>
                  </a:lnTo>
                  <a:lnTo>
                    <a:pt x="3218" y="922"/>
                  </a:lnTo>
                  <a:lnTo>
                    <a:pt x="3224" y="928"/>
                  </a:lnTo>
                  <a:lnTo>
                    <a:pt x="3233" y="929"/>
                  </a:lnTo>
                  <a:lnTo>
                    <a:pt x="3249" y="928"/>
                  </a:lnTo>
                  <a:lnTo>
                    <a:pt x="3249" y="944"/>
                  </a:lnTo>
                  <a:lnTo>
                    <a:pt x="3253" y="946"/>
                  </a:lnTo>
                  <a:lnTo>
                    <a:pt x="3258" y="949"/>
                  </a:lnTo>
                  <a:lnTo>
                    <a:pt x="3262" y="951"/>
                  </a:lnTo>
                  <a:lnTo>
                    <a:pt x="3266" y="953"/>
                  </a:lnTo>
                  <a:lnTo>
                    <a:pt x="3271" y="955"/>
                  </a:lnTo>
                  <a:lnTo>
                    <a:pt x="3277" y="957"/>
                  </a:lnTo>
                  <a:lnTo>
                    <a:pt x="3277" y="951"/>
                  </a:lnTo>
                  <a:lnTo>
                    <a:pt x="3309" y="951"/>
                  </a:lnTo>
                  <a:lnTo>
                    <a:pt x="3313" y="944"/>
                  </a:lnTo>
                  <a:lnTo>
                    <a:pt x="3326" y="944"/>
                  </a:lnTo>
                  <a:lnTo>
                    <a:pt x="3326" y="940"/>
                  </a:lnTo>
                  <a:lnTo>
                    <a:pt x="3349" y="940"/>
                  </a:lnTo>
                  <a:lnTo>
                    <a:pt x="3349" y="937"/>
                  </a:lnTo>
                  <a:lnTo>
                    <a:pt x="3351" y="935"/>
                  </a:lnTo>
                  <a:lnTo>
                    <a:pt x="3351" y="933"/>
                  </a:lnTo>
                  <a:lnTo>
                    <a:pt x="3351" y="933"/>
                  </a:lnTo>
                  <a:lnTo>
                    <a:pt x="3351" y="933"/>
                  </a:lnTo>
                  <a:lnTo>
                    <a:pt x="3353" y="931"/>
                  </a:lnTo>
                  <a:lnTo>
                    <a:pt x="3353" y="928"/>
                  </a:lnTo>
                  <a:lnTo>
                    <a:pt x="3377" y="928"/>
                  </a:lnTo>
                  <a:lnTo>
                    <a:pt x="3386" y="973"/>
                  </a:lnTo>
                  <a:lnTo>
                    <a:pt x="3397" y="977"/>
                  </a:lnTo>
                  <a:lnTo>
                    <a:pt x="3400" y="984"/>
                  </a:lnTo>
                  <a:lnTo>
                    <a:pt x="3413" y="991"/>
                  </a:lnTo>
                  <a:lnTo>
                    <a:pt x="3413" y="1024"/>
                  </a:lnTo>
                  <a:lnTo>
                    <a:pt x="3409" y="1024"/>
                  </a:lnTo>
                  <a:lnTo>
                    <a:pt x="3409" y="1028"/>
                  </a:lnTo>
                  <a:lnTo>
                    <a:pt x="3426" y="1031"/>
                  </a:lnTo>
                  <a:lnTo>
                    <a:pt x="3437" y="1037"/>
                  </a:lnTo>
                  <a:lnTo>
                    <a:pt x="3446" y="1048"/>
                  </a:lnTo>
                  <a:lnTo>
                    <a:pt x="3446" y="1064"/>
                  </a:lnTo>
                  <a:lnTo>
                    <a:pt x="3449" y="1064"/>
                  </a:lnTo>
                  <a:lnTo>
                    <a:pt x="3449" y="1068"/>
                  </a:lnTo>
                  <a:lnTo>
                    <a:pt x="3453" y="1069"/>
                  </a:lnTo>
                  <a:lnTo>
                    <a:pt x="3457" y="1071"/>
                  </a:lnTo>
                  <a:lnTo>
                    <a:pt x="3458" y="1069"/>
                  </a:lnTo>
                  <a:lnTo>
                    <a:pt x="3460" y="1069"/>
                  </a:lnTo>
                  <a:lnTo>
                    <a:pt x="3462" y="1069"/>
                  </a:lnTo>
                  <a:lnTo>
                    <a:pt x="3464" y="1069"/>
                  </a:lnTo>
                  <a:lnTo>
                    <a:pt x="3466" y="1071"/>
                  </a:lnTo>
                  <a:lnTo>
                    <a:pt x="3468" y="1075"/>
                  </a:lnTo>
                  <a:lnTo>
                    <a:pt x="3469" y="1080"/>
                  </a:lnTo>
                  <a:lnTo>
                    <a:pt x="3477" y="1080"/>
                  </a:lnTo>
                  <a:lnTo>
                    <a:pt x="3477" y="1117"/>
                  </a:lnTo>
                  <a:lnTo>
                    <a:pt x="3457" y="1120"/>
                  </a:lnTo>
                  <a:lnTo>
                    <a:pt x="3457" y="1137"/>
                  </a:lnTo>
                  <a:lnTo>
                    <a:pt x="3469" y="1137"/>
                  </a:lnTo>
                  <a:lnTo>
                    <a:pt x="3480" y="1118"/>
                  </a:lnTo>
                  <a:lnTo>
                    <a:pt x="3493" y="1102"/>
                  </a:lnTo>
                  <a:lnTo>
                    <a:pt x="3509" y="1088"/>
                  </a:lnTo>
                  <a:lnTo>
                    <a:pt x="3509" y="1084"/>
                  </a:lnTo>
                  <a:lnTo>
                    <a:pt x="3533" y="1084"/>
                  </a:lnTo>
                  <a:lnTo>
                    <a:pt x="3542" y="1097"/>
                  </a:lnTo>
                  <a:lnTo>
                    <a:pt x="3557" y="1104"/>
                  </a:lnTo>
                  <a:lnTo>
                    <a:pt x="3573" y="1108"/>
                  </a:lnTo>
                  <a:lnTo>
                    <a:pt x="3593" y="1108"/>
                  </a:lnTo>
                  <a:lnTo>
                    <a:pt x="3602" y="1089"/>
                  </a:lnTo>
                  <a:lnTo>
                    <a:pt x="3611" y="1073"/>
                  </a:lnTo>
                  <a:lnTo>
                    <a:pt x="3618" y="1053"/>
                  </a:lnTo>
                  <a:lnTo>
                    <a:pt x="3620" y="1028"/>
                  </a:lnTo>
                  <a:lnTo>
                    <a:pt x="3637" y="1028"/>
                  </a:lnTo>
                  <a:lnTo>
                    <a:pt x="3633" y="1002"/>
                  </a:lnTo>
                  <a:lnTo>
                    <a:pt x="3631" y="973"/>
                  </a:lnTo>
                  <a:lnTo>
                    <a:pt x="3633" y="948"/>
                  </a:lnTo>
                  <a:lnTo>
                    <a:pt x="3620" y="944"/>
                  </a:lnTo>
                  <a:lnTo>
                    <a:pt x="3617" y="937"/>
                  </a:lnTo>
                  <a:lnTo>
                    <a:pt x="3609" y="937"/>
                  </a:lnTo>
                  <a:lnTo>
                    <a:pt x="3608" y="933"/>
                  </a:lnTo>
                  <a:lnTo>
                    <a:pt x="3606" y="931"/>
                  </a:lnTo>
                  <a:lnTo>
                    <a:pt x="3604" y="928"/>
                  </a:lnTo>
                  <a:lnTo>
                    <a:pt x="3600" y="924"/>
                  </a:lnTo>
                  <a:lnTo>
                    <a:pt x="3600" y="860"/>
                  </a:lnTo>
                  <a:lnTo>
                    <a:pt x="3620" y="860"/>
                  </a:lnTo>
                  <a:lnTo>
                    <a:pt x="3626" y="871"/>
                  </a:lnTo>
                  <a:lnTo>
                    <a:pt x="3657" y="871"/>
                  </a:lnTo>
                  <a:lnTo>
                    <a:pt x="3660" y="880"/>
                  </a:lnTo>
                  <a:lnTo>
                    <a:pt x="3673" y="880"/>
                  </a:lnTo>
                  <a:lnTo>
                    <a:pt x="3673" y="884"/>
                  </a:lnTo>
                  <a:lnTo>
                    <a:pt x="3700" y="888"/>
                  </a:lnTo>
                  <a:lnTo>
                    <a:pt x="3700" y="893"/>
                  </a:lnTo>
                  <a:lnTo>
                    <a:pt x="3711" y="897"/>
                  </a:lnTo>
                  <a:lnTo>
                    <a:pt x="3720" y="898"/>
                  </a:lnTo>
                  <a:lnTo>
                    <a:pt x="3733" y="900"/>
                  </a:lnTo>
                  <a:lnTo>
                    <a:pt x="3733" y="917"/>
                  </a:lnTo>
                  <a:lnTo>
                    <a:pt x="3746" y="918"/>
                  </a:lnTo>
                  <a:lnTo>
                    <a:pt x="3755" y="920"/>
                  </a:lnTo>
                  <a:lnTo>
                    <a:pt x="3760" y="924"/>
                  </a:lnTo>
                  <a:lnTo>
                    <a:pt x="3771" y="928"/>
                  </a:lnTo>
                  <a:lnTo>
                    <a:pt x="3786" y="928"/>
                  </a:lnTo>
                  <a:lnTo>
                    <a:pt x="3786" y="944"/>
                  </a:lnTo>
                  <a:lnTo>
                    <a:pt x="3813" y="944"/>
                  </a:lnTo>
                  <a:lnTo>
                    <a:pt x="3815" y="948"/>
                  </a:lnTo>
                  <a:lnTo>
                    <a:pt x="3817" y="953"/>
                  </a:lnTo>
                  <a:lnTo>
                    <a:pt x="3817" y="957"/>
                  </a:lnTo>
                  <a:lnTo>
                    <a:pt x="3817" y="964"/>
                  </a:lnTo>
                  <a:lnTo>
                    <a:pt x="3835" y="966"/>
                  </a:lnTo>
                  <a:lnTo>
                    <a:pt x="3848" y="968"/>
                  </a:lnTo>
                  <a:lnTo>
                    <a:pt x="3860" y="971"/>
                  </a:lnTo>
                  <a:lnTo>
                    <a:pt x="3877" y="973"/>
                  </a:lnTo>
                  <a:lnTo>
                    <a:pt x="3878" y="975"/>
                  </a:lnTo>
                  <a:lnTo>
                    <a:pt x="3880" y="978"/>
                  </a:lnTo>
                  <a:lnTo>
                    <a:pt x="3882" y="980"/>
                  </a:lnTo>
                  <a:lnTo>
                    <a:pt x="3884" y="984"/>
                  </a:lnTo>
                  <a:lnTo>
                    <a:pt x="3886" y="988"/>
                  </a:lnTo>
                  <a:lnTo>
                    <a:pt x="3889" y="988"/>
                  </a:lnTo>
                  <a:lnTo>
                    <a:pt x="3889" y="1004"/>
                  </a:lnTo>
                  <a:lnTo>
                    <a:pt x="3949" y="1008"/>
                  </a:lnTo>
                  <a:lnTo>
                    <a:pt x="3949" y="1068"/>
                  </a:lnTo>
                  <a:lnTo>
                    <a:pt x="3966" y="1068"/>
                  </a:lnTo>
                  <a:lnTo>
                    <a:pt x="3969" y="1080"/>
                  </a:lnTo>
                  <a:lnTo>
                    <a:pt x="3973" y="1082"/>
                  </a:lnTo>
                  <a:lnTo>
                    <a:pt x="3977" y="1082"/>
                  </a:lnTo>
                  <a:lnTo>
                    <a:pt x="3977" y="1084"/>
                  </a:lnTo>
                  <a:lnTo>
                    <a:pt x="3977" y="1084"/>
                  </a:lnTo>
                  <a:lnTo>
                    <a:pt x="4013" y="1084"/>
                  </a:lnTo>
                  <a:lnTo>
                    <a:pt x="4013" y="1088"/>
                  </a:lnTo>
                  <a:lnTo>
                    <a:pt x="4020" y="1088"/>
                  </a:lnTo>
                  <a:lnTo>
                    <a:pt x="4022" y="1089"/>
                  </a:lnTo>
                  <a:lnTo>
                    <a:pt x="4022" y="1091"/>
                  </a:lnTo>
                  <a:lnTo>
                    <a:pt x="4024" y="1093"/>
                  </a:lnTo>
                  <a:lnTo>
                    <a:pt x="4026" y="1095"/>
                  </a:lnTo>
                  <a:lnTo>
                    <a:pt x="4026" y="1097"/>
                  </a:lnTo>
                  <a:lnTo>
                    <a:pt x="4029" y="1097"/>
                  </a:lnTo>
                  <a:lnTo>
                    <a:pt x="4029" y="1093"/>
                  </a:lnTo>
                  <a:lnTo>
                    <a:pt x="4040" y="1088"/>
                  </a:lnTo>
                  <a:lnTo>
                    <a:pt x="4040" y="1084"/>
                  </a:lnTo>
                  <a:lnTo>
                    <a:pt x="4089" y="1084"/>
                  </a:lnTo>
                  <a:lnTo>
                    <a:pt x="4100" y="1104"/>
                  </a:lnTo>
                  <a:lnTo>
                    <a:pt x="4113" y="1100"/>
                  </a:lnTo>
                  <a:lnTo>
                    <a:pt x="4122" y="1097"/>
                  </a:lnTo>
                  <a:lnTo>
                    <a:pt x="4131" y="1093"/>
                  </a:lnTo>
                  <a:lnTo>
                    <a:pt x="4142" y="1093"/>
                  </a:lnTo>
                  <a:lnTo>
                    <a:pt x="4157" y="1097"/>
                  </a:lnTo>
                  <a:lnTo>
                    <a:pt x="4157" y="1084"/>
                  </a:lnTo>
                  <a:lnTo>
                    <a:pt x="4177" y="1082"/>
                  </a:lnTo>
                  <a:lnTo>
                    <a:pt x="4193" y="1082"/>
                  </a:lnTo>
                  <a:lnTo>
                    <a:pt x="4213" y="1084"/>
                  </a:lnTo>
                  <a:lnTo>
                    <a:pt x="4217" y="1078"/>
                  </a:lnTo>
                  <a:lnTo>
                    <a:pt x="4218" y="1075"/>
                  </a:lnTo>
                  <a:lnTo>
                    <a:pt x="4220" y="1071"/>
                  </a:lnTo>
                  <a:lnTo>
                    <a:pt x="4224" y="1066"/>
                  </a:lnTo>
                  <a:lnTo>
                    <a:pt x="4226" y="1060"/>
                  </a:lnTo>
                  <a:lnTo>
                    <a:pt x="4289" y="1060"/>
                  </a:lnTo>
                  <a:lnTo>
                    <a:pt x="4286" y="1104"/>
                  </a:lnTo>
                  <a:lnTo>
                    <a:pt x="4289" y="1104"/>
                  </a:lnTo>
                  <a:lnTo>
                    <a:pt x="4298" y="1095"/>
                  </a:lnTo>
                  <a:lnTo>
                    <a:pt x="4313" y="1091"/>
                  </a:lnTo>
                  <a:lnTo>
                    <a:pt x="4333" y="1093"/>
                  </a:lnTo>
                  <a:lnTo>
                    <a:pt x="4337" y="1097"/>
                  </a:lnTo>
                  <a:lnTo>
                    <a:pt x="4340" y="1100"/>
                  </a:lnTo>
                  <a:lnTo>
                    <a:pt x="4344" y="1106"/>
                  </a:lnTo>
                  <a:lnTo>
                    <a:pt x="4348" y="1109"/>
                  </a:lnTo>
                  <a:lnTo>
                    <a:pt x="4351" y="1113"/>
                  </a:lnTo>
                  <a:lnTo>
                    <a:pt x="4353" y="1120"/>
                  </a:lnTo>
                  <a:lnTo>
                    <a:pt x="4357" y="1120"/>
                  </a:lnTo>
                  <a:lnTo>
                    <a:pt x="4357" y="1113"/>
                  </a:lnTo>
                  <a:lnTo>
                    <a:pt x="4358" y="1106"/>
                  </a:lnTo>
                  <a:lnTo>
                    <a:pt x="4360" y="1100"/>
                  </a:lnTo>
                  <a:lnTo>
                    <a:pt x="4362" y="1097"/>
                  </a:lnTo>
                  <a:lnTo>
                    <a:pt x="4368" y="1095"/>
                  </a:lnTo>
                  <a:lnTo>
                    <a:pt x="4373" y="1093"/>
                  </a:lnTo>
                  <a:lnTo>
                    <a:pt x="4373" y="1088"/>
                  </a:lnTo>
                  <a:lnTo>
                    <a:pt x="4380" y="1086"/>
                  </a:lnTo>
                  <a:lnTo>
                    <a:pt x="4393" y="1082"/>
                  </a:lnTo>
                  <a:lnTo>
                    <a:pt x="4408" y="1080"/>
                  </a:lnTo>
                  <a:lnTo>
                    <a:pt x="4422" y="1078"/>
                  </a:lnTo>
                  <a:lnTo>
                    <a:pt x="4433" y="1080"/>
                  </a:lnTo>
                  <a:lnTo>
                    <a:pt x="4437" y="1088"/>
                  </a:lnTo>
                  <a:lnTo>
                    <a:pt x="4457" y="1093"/>
                  </a:lnTo>
                  <a:lnTo>
                    <a:pt x="4457" y="1124"/>
                  </a:lnTo>
                  <a:lnTo>
                    <a:pt x="4464" y="1124"/>
                  </a:lnTo>
                  <a:lnTo>
                    <a:pt x="4469" y="1126"/>
                  </a:lnTo>
                  <a:lnTo>
                    <a:pt x="4471" y="1126"/>
                  </a:lnTo>
                  <a:lnTo>
                    <a:pt x="4475" y="1128"/>
                  </a:lnTo>
                  <a:lnTo>
                    <a:pt x="4477" y="1129"/>
                  </a:lnTo>
                  <a:lnTo>
                    <a:pt x="4480" y="1131"/>
                  </a:lnTo>
                  <a:lnTo>
                    <a:pt x="4486" y="1131"/>
                  </a:lnTo>
                  <a:lnTo>
                    <a:pt x="4486" y="1137"/>
                  </a:lnTo>
                  <a:lnTo>
                    <a:pt x="4488" y="1140"/>
                  </a:lnTo>
                  <a:lnTo>
                    <a:pt x="4488" y="1140"/>
                  </a:lnTo>
                  <a:lnTo>
                    <a:pt x="4489" y="1142"/>
                  </a:lnTo>
                  <a:lnTo>
                    <a:pt x="4489" y="1142"/>
                  </a:lnTo>
                  <a:lnTo>
                    <a:pt x="4491" y="1142"/>
                  </a:lnTo>
                  <a:lnTo>
                    <a:pt x="4493" y="1142"/>
                  </a:lnTo>
                  <a:lnTo>
                    <a:pt x="4497" y="1144"/>
                  </a:lnTo>
                  <a:lnTo>
                    <a:pt x="4497" y="1148"/>
                  </a:lnTo>
                  <a:lnTo>
                    <a:pt x="4500" y="1151"/>
                  </a:lnTo>
                  <a:lnTo>
                    <a:pt x="4506" y="1151"/>
                  </a:lnTo>
                  <a:lnTo>
                    <a:pt x="4511" y="1151"/>
                  </a:lnTo>
                  <a:lnTo>
                    <a:pt x="4517" y="1151"/>
                  </a:lnTo>
                  <a:lnTo>
                    <a:pt x="4517" y="1168"/>
                  </a:lnTo>
                  <a:lnTo>
                    <a:pt x="4518" y="1169"/>
                  </a:lnTo>
                  <a:lnTo>
                    <a:pt x="4518" y="1169"/>
                  </a:lnTo>
                  <a:lnTo>
                    <a:pt x="4520" y="1169"/>
                  </a:lnTo>
                  <a:lnTo>
                    <a:pt x="4520" y="1169"/>
                  </a:lnTo>
                  <a:lnTo>
                    <a:pt x="4520" y="1171"/>
                  </a:lnTo>
                  <a:lnTo>
                    <a:pt x="4520" y="1173"/>
                  </a:lnTo>
                  <a:lnTo>
                    <a:pt x="4533" y="1173"/>
                  </a:lnTo>
                  <a:lnTo>
                    <a:pt x="4533" y="1184"/>
                  </a:lnTo>
                  <a:lnTo>
                    <a:pt x="4537" y="1202"/>
                  </a:lnTo>
                  <a:lnTo>
                    <a:pt x="4538" y="1222"/>
                  </a:lnTo>
                  <a:lnTo>
                    <a:pt x="4542" y="1240"/>
                  </a:lnTo>
                  <a:lnTo>
                    <a:pt x="4546" y="1248"/>
                  </a:lnTo>
                  <a:lnTo>
                    <a:pt x="4546" y="1242"/>
                  </a:lnTo>
                  <a:lnTo>
                    <a:pt x="4548" y="1238"/>
                  </a:lnTo>
                  <a:lnTo>
                    <a:pt x="4548" y="1235"/>
                  </a:lnTo>
                  <a:lnTo>
                    <a:pt x="4549" y="1233"/>
                  </a:lnTo>
                  <a:lnTo>
                    <a:pt x="4551" y="1229"/>
                  </a:lnTo>
                  <a:lnTo>
                    <a:pt x="4553" y="1224"/>
                  </a:lnTo>
                  <a:lnTo>
                    <a:pt x="4586" y="1224"/>
                  </a:lnTo>
                  <a:lnTo>
                    <a:pt x="4588" y="1238"/>
                  </a:lnTo>
                  <a:lnTo>
                    <a:pt x="4589" y="1257"/>
                  </a:lnTo>
                  <a:lnTo>
                    <a:pt x="4600" y="1260"/>
                  </a:lnTo>
                  <a:lnTo>
                    <a:pt x="4606" y="1271"/>
                  </a:lnTo>
                  <a:lnTo>
                    <a:pt x="4609" y="1271"/>
                  </a:lnTo>
                  <a:lnTo>
                    <a:pt x="4609" y="1280"/>
                  </a:lnTo>
                  <a:lnTo>
                    <a:pt x="4613" y="1280"/>
                  </a:lnTo>
                  <a:lnTo>
                    <a:pt x="4613" y="1313"/>
                  </a:lnTo>
                  <a:lnTo>
                    <a:pt x="4617" y="1313"/>
                  </a:lnTo>
                  <a:lnTo>
                    <a:pt x="4617" y="1324"/>
                  </a:lnTo>
                  <a:lnTo>
                    <a:pt x="4620" y="1324"/>
                  </a:lnTo>
                  <a:lnTo>
                    <a:pt x="4620" y="1337"/>
                  </a:lnTo>
                  <a:lnTo>
                    <a:pt x="4626" y="1337"/>
                  </a:lnTo>
                  <a:lnTo>
                    <a:pt x="4626" y="1348"/>
                  </a:lnTo>
                  <a:lnTo>
                    <a:pt x="4629" y="1348"/>
                  </a:lnTo>
                  <a:lnTo>
                    <a:pt x="4629" y="1360"/>
                  </a:lnTo>
                  <a:lnTo>
                    <a:pt x="4633" y="1360"/>
                  </a:lnTo>
                  <a:lnTo>
                    <a:pt x="4633" y="1373"/>
                  </a:lnTo>
                  <a:lnTo>
                    <a:pt x="4637" y="1373"/>
                  </a:lnTo>
                  <a:lnTo>
                    <a:pt x="4637" y="1380"/>
                  </a:lnTo>
                  <a:lnTo>
                    <a:pt x="4640" y="1380"/>
                  </a:lnTo>
                  <a:lnTo>
                    <a:pt x="4640" y="1400"/>
                  </a:lnTo>
                  <a:lnTo>
                    <a:pt x="4646" y="1400"/>
                  </a:lnTo>
                  <a:lnTo>
                    <a:pt x="4646" y="1377"/>
                  </a:lnTo>
                  <a:lnTo>
                    <a:pt x="4649" y="1357"/>
                  </a:lnTo>
                  <a:lnTo>
                    <a:pt x="4697" y="1351"/>
                  </a:lnTo>
                  <a:lnTo>
                    <a:pt x="4697" y="1373"/>
                  </a:lnTo>
                  <a:lnTo>
                    <a:pt x="4700" y="1375"/>
                  </a:lnTo>
                  <a:lnTo>
                    <a:pt x="4702" y="1377"/>
                  </a:lnTo>
                  <a:lnTo>
                    <a:pt x="4706" y="1377"/>
                  </a:lnTo>
                  <a:lnTo>
                    <a:pt x="4708" y="1378"/>
                  </a:lnTo>
                  <a:lnTo>
                    <a:pt x="4713" y="1380"/>
                  </a:lnTo>
                  <a:lnTo>
                    <a:pt x="4726" y="1364"/>
                  </a:lnTo>
                  <a:lnTo>
                    <a:pt x="4753" y="1364"/>
                  </a:lnTo>
                  <a:lnTo>
                    <a:pt x="4753" y="1360"/>
                  </a:lnTo>
                  <a:lnTo>
                    <a:pt x="4757" y="1360"/>
                  </a:lnTo>
                  <a:lnTo>
                    <a:pt x="4757" y="1351"/>
                  </a:lnTo>
                  <a:lnTo>
                    <a:pt x="4766" y="1348"/>
                  </a:lnTo>
                  <a:lnTo>
                    <a:pt x="4769" y="1342"/>
                  </a:lnTo>
                  <a:lnTo>
                    <a:pt x="4773" y="1335"/>
                  </a:lnTo>
                  <a:lnTo>
                    <a:pt x="4775" y="1328"/>
                  </a:lnTo>
                  <a:lnTo>
                    <a:pt x="4777" y="1320"/>
                  </a:lnTo>
                  <a:lnTo>
                    <a:pt x="4782" y="1318"/>
                  </a:lnTo>
                  <a:lnTo>
                    <a:pt x="4786" y="1317"/>
                  </a:lnTo>
                  <a:lnTo>
                    <a:pt x="4789" y="1315"/>
                  </a:lnTo>
                  <a:lnTo>
                    <a:pt x="4793" y="1313"/>
                  </a:lnTo>
                  <a:lnTo>
                    <a:pt x="4793" y="1308"/>
                  </a:lnTo>
                  <a:lnTo>
                    <a:pt x="4809" y="1304"/>
                  </a:lnTo>
                  <a:lnTo>
                    <a:pt x="4813" y="1297"/>
                  </a:lnTo>
                  <a:lnTo>
                    <a:pt x="4849" y="1297"/>
                  </a:lnTo>
                  <a:lnTo>
                    <a:pt x="4853" y="1308"/>
                  </a:lnTo>
                  <a:lnTo>
                    <a:pt x="4857" y="1308"/>
                  </a:lnTo>
                  <a:lnTo>
                    <a:pt x="4857" y="1333"/>
                  </a:lnTo>
                  <a:lnTo>
                    <a:pt x="4860" y="1333"/>
                  </a:lnTo>
                  <a:lnTo>
                    <a:pt x="4880" y="1357"/>
                  </a:lnTo>
                  <a:lnTo>
                    <a:pt x="4882" y="1355"/>
                  </a:lnTo>
                  <a:lnTo>
                    <a:pt x="4884" y="1355"/>
                  </a:lnTo>
                  <a:lnTo>
                    <a:pt x="4884" y="1355"/>
                  </a:lnTo>
                  <a:lnTo>
                    <a:pt x="4884" y="1355"/>
                  </a:lnTo>
                  <a:lnTo>
                    <a:pt x="4884" y="1353"/>
                  </a:lnTo>
                  <a:lnTo>
                    <a:pt x="4886" y="1351"/>
                  </a:lnTo>
                  <a:lnTo>
                    <a:pt x="4889" y="1351"/>
                  </a:lnTo>
                  <a:lnTo>
                    <a:pt x="4893" y="1340"/>
                  </a:lnTo>
                  <a:lnTo>
                    <a:pt x="4926" y="1340"/>
                  </a:lnTo>
                  <a:lnTo>
                    <a:pt x="4920" y="1393"/>
                  </a:lnTo>
                  <a:lnTo>
                    <a:pt x="4929" y="1393"/>
                  </a:lnTo>
                  <a:lnTo>
                    <a:pt x="4933" y="1395"/>
                  </a:lnTo>
                  <a:lnTo>
                    <a:pt x="4937" y="1397"/>
                  </a:lnTo>
                  <a:lnTo>
                    <a:pt x="4938" y="1400"/>
                  </a:lnTo>
                  <a:lnTo>
                    <a:pt x="4938" y="1402"/>
                  </a:lnTo>
                  <a:lnTo>
                    <a:pt x="4940" y="1404"/>
                  </a:lnTo>
                  <a:lnTo>
                    <a:pt x="4940" y="1408"/>
                  </a:lnTo>
                  <a:lnTo>
                    <a:pt x="4942" y="1409"/>
                  </a:lnTo>
                  <a:lnTo>
                    <a:pt x="4946" y="1411"/>
                  </a:lnTo>
                  <a:lnTo>
                    <a:pt x="4953" y="1411"/>
                  </a:lnTo>
                  <a:lnTo>
                    <a:pt x="4949" y="1368"/>
                  </a:lnTo>
                  <a:lnTo>
                    <a:pt x="4980" y="1368"/>
                  </a:lnTo>
                  <a:lnTo>
                    <a:pt x="4986" y="1388"/>
                  </a:lnTo>
                  <a:lnTo>
                    <a:pt x="4989" y="1388"/>
                  </a:lnTo>
                  <a:lnTo>
                    <a:pt x="4989" y="1380"/>
                  </a:lnTo>
                  <a:lnTo>
                    <a:pt x="5020" y="1380"/>
                  </a:lnTo>
                  <a:lnTo>
                    <a:pt x="5024" y="1384"/>
                  </a:lnTo>
                  <a:lnTo>
                    <a:pt x="5028" y="1386"/>
                  </a:lnTo>
                  <a:lnTo>
                    <a:pt x="5029" y="1388"/>
                  </a:lnTo>
                  <a:lnTo>
                    <a:pt x="5029" y="1397"/>
                  </a:lnTo>
                  <a:lnTo>
                    <a:pt x="5037" y="1400"/>
                  </a:lnTo>
                  <a:lnTo>
                    <a:pt x="5037" y="1408"/>
                  </a:lnTo>
                  <a:lnTo>
                    <a:pt x="5040" y="1408"/>
                  </a:lnTo>
                  <a:lnTo>
                    <a:pt x="5040" y="1417"/>
                  </a:lnTo>
                  <a:lnTo>
                    <a:pt x="5046" y="1417"/>
                  </a:lnTo>
                  <a:lnTo>
                    <a:pt x="5046" y="1424"/>
                  </a:lnTo>
                  <a:lnTo>
                    <a:pt x="5049" y="1424"/>
                  </a:lnTo>
                  <a:lnTo>
                    <a:pt x="5049" y="1431"/>
                  </a:lnTo>
                  <a:lnTo>
                    <a:pt x="5053" y="1431"/>
                  </a:lnTo>
                  <a:lnTo>
                    <a:pt x="5053" y="1440"/>
                  </a:lnTo>
                  <a:lnTo>
                    <a:pt x="5060" y="1444"/>
                  </a:lnTo>
                  <a:lnTo>
                    <a:pt x="5060" y="1488"/>
                  </a:lnTo>
                  <a:lnTo>
                    <a:pt x="5053" y="1491"/>
                  </a:lnTo>
                  <a:lnTo>
                    <a:pt x="5053" y="1500"/>
                  </a:lnTo>
                  <a:lnTo>
                    <a:pt x="5037" y="1502"/>
                  </a:lnTo>
                  <a:lnTo>
                    <a:pt x="5028" y="1502"/>
                  </a:lnTo>
                  <a:lnTo>
                    <a:pt x="5022" y="1500"/>
                  </a:lnTo>
                  <a:lnTo>
                    <a:pt x="5015" y="1495"/>
                  </a:lnTo>
                  <a:lnTo>
                    <a:pt x="5006" y="1488"/>
                  </a:lnTo>
                  <a:lnTo>
                    <a:pt x="5006" y="1513"/>
                  </a:lnTo>
                  <a:lnTo>
                    <a:pt x="4977" y="1513"/>
                  </a:lnTo>
                  <a:lnTo>
                    <a:pt x="4973" y="1500"/>
                  </a:lnTo>
                  <a:lnTo>
                    <a:pt x="4969" y="1500"/>
                  </a:lnTo>
                  <a:lnTo>
                    <a:pt x="4969" y="1491"/>
                  </a:lnTo>
                  <a:lnTo>
                    <a:pt x="4957" y="1484"/>
                  </a:lnTo>
                  <a:lnTo>
                    <a:pt x="4953" y="1468"/>
                  </a:lnTo>
                  <a:lnTo>
                    <a:pt x="4951" y="1466"/>
                  </a:lnTo>
                  <a:lnTo>
                    <a:pt x="4948" y="1464"/>
                  </a:lnTo>
                  <a:lnTo>
                    <a:pt x="4944" y="1462"/>
                  </a:lnTo>
                  <a:lnTo>
                    <a:pt x="4940" y="1460"/>
                  </a:lnTo>
                  <a:lnTo>
                    <a:pt x="4937" y="1457"/>
                  </a:lnTo>
                  <a:lnTo>
                    <a:pt x="4933" y="1457"/>
                  </a:lnTo>
                  <a:lnTo>
                    <a:pt x="4933" y="1468"/>
                  </a:lnTo>
                  <a:lnTo>
                    <a:pt x="4937" y="1477"/>
                  </a:lnTo>
                  <a:lnTo>
                    <a:pt x="4938" y="1491"/>
                  </a:lnTo>
                  <a:lnTo>
                    <a:pt x="4937" y="1504"/>
                  </a:lnTo>
                  <a:lnTo>
                    <a:pt x="4933" y="1504"/>
                  </a:lnTo>
                  <a:lnTo>
                    <a:pt x="4933" y="1513"/>
                  </a:lnTo>
                  <a:lnTo>
                    <a:pt x="4929" y="1513"/>
                  </a:lnTo>
                  <a:lnTo>
                    <a:pt x="4929" y="1580"/>
                  </a:lnTo>
                  <a:lnTo>
                    <a:pt x="4926" y="1584"/>
                  </a:lnTo>
                  <a:lnTo>
                    <a:pt x="4922" y="1586"/>
                  </a:lnTo>
                  <a:lnTo>
                    <a:pt x="4922" y="1588"/>
                  </a:lnTo>
                  <a:lnTo>
                    <a:pt x="4920" y="1591"/>
                  </a:lnTo>
                  <a:lnTo>
                    <a:pt x="4918" y="1593"/>
                  </a:lnTo>
                  <a:lnTo>
                    <a:pt x="4915" y="1595"/>
                  </a:lnTo>
                  <a:lnTo>
                    <a:pt x="4909" y="1597"/>
                  </a:lnTo>
                  <a:lnTo>
                    <a:pt x="4909" y="1600"/>
                  </a:lnTo>
                  <a:lnTo>
                    <a:pt x="4886" y="1600"/>
                  </a:lnTo>
                  <a:lnTo>
                    <a:pt x="4889" y="1517"/>
                  </a:lnTo>
                  <a:lnTo>
                    <a:pt x="4886" y="1517"/>
                  </a:lnTo>
                  <a:lnTo>
                    <a:pt x="4884" y="1518"/>
                  </a:lnTo>
                  <a:lnTo>
                    <a:pt x="4884" y="1518"/>
                  </a:lnTo>
                  <a:lnTo>
                    <a:pt x="4884" y="1518"/>
                  </a:lnTo>
                  <a:lnTo>
                    <a:pt x="4884" y="1518"/>
                  </a:lnTo>
                  <a:lnTo>
                    <a:pt x="4882" y="1518"/>
                  </a:lnTo>
                  <a:lnTo>
                    <a:pt x="4880" y="1520"/>
                  </a:lnTo>
                  <a:lnTo>
                    <a:pt x="4878" y="1535"/>
                  </a:lnTo>
                  <a:lnTo>
                    <a:pt x="4875" y="1546"/>
                  </a:lnTo>
                  <a:lnTo>
                    <a:pt x="4869" y="1555"/>
                  </a:lnTo>
                  <a:lnTo>
                    <a:pt x="4857" y="1560"/>
                  </a:lnTo>
                  <a:lnTo>
                    <a:pt x="4857" y="1564"/>
                  </a:lnTo>
                  <a:lnTo>
                    <a:pt x="4833" y="1564"/>
                  </a:lnTo>
                  <a:lnTo>
                    <a:pt x="4833" y="1560"/>
                  </a:lnTo>
                  <a:lnTo>
                    <a:pt x="4826" y="1564"/>
                  </a:lnTo>
                  <a:lnTo>
                    <a:pt x="4822" y="1569"/>
                  </a:lnTo>
                  <a:lnTo>
                    <a:pt x="4820" y="1573"/>
                  </a:lnTo>
                  <a:lnTo>
                    <a:pt x="4818" y="1577"/>
                  </a:lnTo>
                  <a:lnTo>
                    <a:pt x="4818" y="1582"/>
                  </a:lnTo>
                  <a:lnTo>
                    <a:pt x="4817" y="1588"/>
                  </a:lnTo>
                  <a:lnTo>
                    <a:pt x="4809" y="1588"/>
                  </a:lnTo>
                  <a:lnTo>
                    <a:pt x="4806" y="1591"/>
                  </a:lnTo>
                  <a:lnTo>
                    <a:pt x="4802" y="1593"/>
                  </a:lnTo>
                  <a:lnTo>
                    <a:pt x="4800" y="1595"/>
                  </a:lnTo>
                  <a:lnTo>
                    <a:pt x="4797" y="1597"/>
                  </a:lnTo>
                  <a:lnTo>
                    <a:pt x="4793" y="1608"/>
                  </a:lnTo>
                  <a:lnTo>
                    <a:pt x="4786" y="1608"/>
                  </a:lnTo>
                  <a:lnTo>
                    <a:pt x="4777" y="1620"/>
                  </a:lnTo>
                  <a:lnTo>
                    <a:pt x="4769" y="1620"/>
                  </a:lnTo>
                  <a:lnTo>
                    <a:pt x="4757" y="1637"/>
                  </a:lnTo>
                  <a:lnTo>
                    <a:pt x="4740" y="1640"/>
                  </a:lnTo>
                  <a:lnTo>
                    <a:pt x="4729" y="1657"/>
                  </a:lnTo>
                  <a:lnTo>
                    <a:pt x="4717" y="1660"/>
                  </a:lnTo>
                  <a:lnTo>
                    <a:pt x="4717" y="1668"/>
                  </a:lnTo>
                  <a:lnTo>
                    <a:pt x="4713" y="1668"/>
                  </a:lnTo>
                  <a:lnTo>
                    <a:pt x="4711" y="1671"/>
                  </a:lnTo>
                  <a:lnTo>
                    <a:pt x="4709" y="1673"/>
                  </a:lnTo>
                  <a:lnTo>
                    <a:pt x="4709" y="1673"/>
                  </a:lnTo>
                  <a:lnTo>
                    <a:pt x="4708" y="1675"/>
                  </a:lnTo>
                  <a:lnTo>
                    <a:pt x="4706" y="1675"/>
                  </a:lnTo>
                  <a:lnTo>
                    <a:pt x="4700" y="1677"/>
                  </a:lnTo>
                  <a:lnTo>
                    <a:pt x="4700" y="1684"/>
                  </a:lnTo>
                  <a:lnTo>
                    <a:pt x="4677" y="1704"/>
                  </a:lnTo>
                  <a:lnTo>
                    <a:pt x="4677" y="1708"/>
                  </a:lnTo>
                  <a:lnTo>
                    <a:pt x="4649" y="1708"/>
                  </a:lnTo>
                  <a:lnTo>
                    <a:pt x="4646" y="1704"/>
                  </a:lnTo>
                  <a:lnTo>
                    <a:pt x="4642" y="1698"/>
                  </a:lnTo>
                  <a:lnTo>
                    <a:pt x="4638" y="1693"/>
                  </a:lnTo>
                  <a:lnTo>
                    <a:pt x="4635" y="1688"/>
                  </a:lnTo>
                  <a:lnTo>
                    <a:pt x="4633" y="1684"/>
                  </a:lnTo>
                  <a:lnTo>
                    <a:pt x="4631" y="1668"/>
                  </a:lnTo>
                  <a:lnTo>
                    <a:pt x="4631" y="1646"/>
                  </a:lnTo>
                  <a:lnTo>
                    <a:pt x="4635" y="1628"/>
                  </a:lnTo>
                  <a:lnTo>
                    <a:pt x="4637" y="1613"/>
                  </a:lnTo>
                  <a:lnTo>
                    <a:pt x="4613" y="1613"/>
                  </a:lnTo>
                  <a:lnTo>
                    <a:pt x="4609" y="1540"/>
                  </a:lnTo>
                  <a:lnTo>
                    <a:pt x="4613" y="1540"/>
                  </a:lnTo>
                  <a:lnTo>
                    <a:pt x="4613" y="1528"/>
                  </a:lnTo>
                  <a:lnTo>
                    <a:pt x="4600" y="1528"/>
                  </a:lnTo>
                  <a:lnTo>
                    <a:pt x="4597" y="1520"/>
                  </a:lnTo>
                  <a:lnTo>
                    <a:pt x="4591" y="1509"/>
                  </a:lnTo>
                  <a:lnTo>
                    <a:pt x="4591" y="1500"/>
                  </a:lnTo>
                  <a:lnTo>
                    <a:pt x="4589" y="1488"/>
                  </a:lnTo>
                  <a:lnTo>
                    <a:pt x="4586" y="1488"/>
                  </a:lnTo>
                  <a:lnTo>
                    <a:pt x="4586" y="1480"/>
                  </a:lnTo>
                  <a:lnTo>
                    <a:pt x="4580" y="1480"/>
                  </a:lnTo>
                  <a:lnTo>
                    <a:pt x="4580" y="1464"/>
                  </a:lnTo>
                  <a:lnTo>
                    <a:pt x="4577" y="1464"/>
                  </a:lnTo>
                  <a:lnTo>
                    <a:pt x="4577" y="1457"/>
                  </a:lnTo>
                  <a:lnTo>
                    <a:pt x="4573" y="1457"/>
                  </a:lnTo>
                  <a:lnTo>
                    <a:pt x="4573" y="1417"/>
                  </a:lnTo>
                  <a:lnTo>
                    <a:pt x="4560" y="1408"/>
                  </a:lnTo>
                  <a:lnTo>
                    <a:pt x="4557" y="1388"/>
                  </a:lnTo>
                  <a:lnTo>
                    <a:pt x="4546" y="1380"/>
                  </a:lnTo>
                  <a:lnTo>
                    <a:pt x="4546" y="1324"/>
                  </a:lnTo>
                  <a:lnTo>
                    <a:pt x="4540" y="1324"/>
                  </a:lnTo>
                  <a:lnTo>
                    <a:pt x="4540" y="1308"/>
                  </a:lnTo>
                  <a:lnTo>
                    <a:pt x="4537" y="1308"/>
                  </a:lnTo>
                  <a:lnTo>
                    <a:pt x="4537" y="1284"/>
                  </a:lnTo>
                  <a:lnTo>
                    <a:pt x="4533" y="1284"/>
                  </a:lnTo>
                  <a:lnTo>
                    <a:pt x="4533" y="1288"/>
                  </a:lnTo>
                  <a:lnTo>
                    <a:pt x="4520" y="1288"/>
                  </a:lnTo>
                  <a:lnTo>
                    <a:pt x="4520" y="1293"/>
                  </a:lnTo>
                  <a:lnTo>
                    <a:pt x="4518" y="1297"/>
                  </a:lnTo>
                  <a:lnTo>
                    <a:pt x="4517" y="1300"/>
                  </a:lnTo>
                  <a:lnTo>
                    <a:pt x="4513" y="1304"/>
                  </a:lnTo>
                  <a:lnTo>
                    <a:pt x="4509" y="1304"/>
                  </a:lnTo>
                  <a:lnTo>
                    <a:pt x="4509" y="1313"/>
                  </a:lnTo>
                  <a:lnTo>
                    <a:pt x="4500" y="1317"/>
                  </a:lnTo>
                  <a:lnTo>
                    <a:pt x="4500" y="1324"/>
                  </a:lnTo>
                  <a:lnTo>
                    <a:pt x="4489" y="1333"/>
                  </a:lnTo>
                  <a:lnTo>
                    <a:pt x="4489" y="1340"/>
                  </a:lnTo>
                  <a:lnTo>
                    <a:pt x="4480" y="1344"/>
                  </a:lnTo>
                  <a:lnTo>
                    <a:pt x="4477" y="1364"/>
                  </a:lnTo>
                  <a:lnTo>
                    <a:pt x="4466" y="1373"/>
                  </a:lnTo>
                  <a:lnTo>
                    <a:pt x="4460" y="1388"/>
                  </a:lnTo>
                  <a:lnTo>
                    <a:pt x="4457" y="1388"/>
                  </a:lnTo>
                  <a:lnTo>
                    <a:pt x="4457" y="1444"/>
                  </a:lnTo>
                  <a:lnTo>
                    <a:pt x="4453" y="1444"/>
                  </a:lnTo>
                  <a:lnTo>
                    <a:pt x="4453" y="1457"/>
                  </a:lnTo>
                  <a:lnTo>
                    <a:pt x="4449" y="1457"/>
                  </a:lnTo>
                  <a:lnTo>
                    <a:pt x="4449" y="1473"/>
                  </a:lnTo>
                  <a:lnTo>
                    <a:pt x="4453" y="1473"/>
                  </a:lnTo>
                  <a:lnTo>
                    <a:pt x="4455" y="1491"/>
                  </a:lnTo>
                  <a:lnTo>
                    <a:pt x="4451" y="1509"/>
                  </a:lnTo>
                  <a:lnTo>
                    <a:pt x="4449" y="1524"/>
                  </a:lnTo>
                  <a:lnTo>
                    <a:pt x="4429" y="1524"/>
                  </a:lnTo>
                  <a:lnTo>
                    <a:pt x="4377" y="1600"/>
                  </a:lnTo>
                  <a:lnTo>
                    <a:pt x="4368" y="1602"/>
                  </a:lnTo>
                  <a:lnTo>
                    <a:pt x="4357" y="1602"/>
                  </a:lnTo>
                  <a:lnTo>
                    <a:pt x="4346" y="1604"/>
                  </a:lnTo>
                  <a:lnTo>
                    <a:pt x="4337" y="1617"/>
                  </a:lnTo>
                  <a:lnTo>
                    <a:pt x="4329" y="1617"/>
                  </a:lnTo>
                  <a:lnTo>
                    <a:pt x="4329" y="1620"/>
                  </a:lnTo>
                  <a:lnTo>
                    <a:pt x="4317" y="1624"/>
                  </a:lnTo>
                  <a:lnTo>
                    <a:pt x="4313" y="1631"/>
                  </a:lnTo>
                  <a:lnTo>
                    <a:pt x="4306" y="1631"/>
                  </a:lnTo>
                  <a:lnTo>
                    <a:pt x="4297" y="1644"/>
                  </a:lnTo>
                  <a:lnTo>
                    <a:pt x="4286" y="1648"/>
                  </a:lnTo>
                  <a:lnTo>
                    <a:pt x="4280" y="1657"/>
                  </a:lnTo>
                  <a:lnTo>
                    <a:pt x="4266" y="1660"/>
                  </a:lnTo>
                  <a:lnTo>
                    <a:pt x="4260" y="1668"/>
                  </a:lnTo>
                  <a:lnTo>
                    <a:pt x="4253" y="1668"/>
                  </a:lnTo>
                  <a:lnTo>
                    <a:pt x="4249" y="1677"/>
                  </a:lnTo>
                  <a:lnTo>
                    <a:pt x="4240" y="1677"/>
                  </a:lnTo>
                  <a:lnTo>
                    <a:pt x="4237" y="1684"/>
                  </a:lnTo>
                  <a:lnTo>
                    <a:pt x="4229" y="1684"/>
                  </a:lnTo>
                  <a:lnTo>
                    <a:pt x="4229" y="1688"/>
                  </a:lnTo>
                  <a:lnTo>
                    <a:pt x="4217" y="1691"/>
                  </a:lnTo>
                  <a:lnTo>
                    <a:pt x="4213" y="1700"/>
                  </a:lnTo>
                  <a:lnTo>
                    <a:pt x="4206" y="1700"/>
                  </a:lnTo>
                  <a:lnTo>
                    <a:pt x="4197" y="1711"/>
                  </a:lnTo>
                  <a:lnTo>
                    <a:pt x="4189" y="1711"/>
                  </a:lnTo>
                  <a:lnTo>
                    <a:pt x="4186" y="1720"/>
                  </a:lnTo>
                  <a:lnTo>
                    <a:pt x="4177" y="1720"/>
                  </a:lnTo>
                  <a:lnTo>
                    <a:pt x="4169" y="1733"/>
                  </a:lnTo>
                  <a:lnTo>
                    <a:pt x="4160" y="1733"/>
                  </a:lnTo>
                  <a:lnTo>
                    <a:pt x="4157" y="1740"/>
                  </a:lnTo>
                  <a:lnTo>
                    <a:pt x="4146" y="1748"/>
                  </a:lnTo>
                  <a:lnTo>
                    <a:pt x="4146" y="1753"/>
                  </a:lnTo>
                  <a:lnTo>
                    <a:pt x="4137" y="1753"/>
                  </a:lnTo>
                  <a:lnTo>
                    <a:pt x="4126" y="1768"/>
                  </a:lnTo>
                  <a:lnTo>
                    <a:pt x="4117" y="1768"/>
                  </a:lnTo>
                  <a:lnTo>
                    <a:pt x="4113" y="1777"/>
                  </a:lnTo>
                  <a:lnTo>
                    <a:pt x="4109" y="1777"/>
                  </a:lnTo>
                  <a:lnTo>
                    <a:pt x="4109" y="1788"/>
                  </a:lnTo>
                  <a:lnTo>
                    <a:pt x="4106" y="1788"/>
                  </a:lnTo>
                  <a:lnTo>
                    <a:pt x="4106" y="1797"/>
                  </a:lnTo>
                  <a:lnTo>
                    <a:pt x="4100" y="1797"/>
                  </a:lnTo>
                  <a:lnTo>
                    <a:pt x="4100" y="1808"/>
                  </a:lnTo>
                  <a:lnTo>
                    <a:pt x="4097" y="1808"/>
                  </a:lnTo>
                  <a:lnTo>
                    <a:pt x="4097" y="1817"/>
                  </a:lnTo>
                  <a:lnTo>
                    <a:pt x="4093" y="1817"/>
                  </a:lnTo>
                  <a:lnTo>
                    <a:pt x="4093" y="1820"/>
                  </a:lnTo>
                  <a:lnTo>
                    <a:pt x="4097" y="1820"/>
                  </a:lnTo>
                  <a:lnTo>
                    <a:pt x="4097" y="1844"/>
                  </a:lnTo>
                  <a:lnTo>
                    <a:pt x="4100" y="1851"/>
                  </a:lnTo>
                  <a:lnTo>
                    <a:pt x="4104" y="1866"/>
                  </a:lnTo>
                  <a:lnTo>
                    <a:pt x="4106" y="1878"/>
                  </a:lnTo>
                  <a:lnTo>
                    <a:pt x="4106" y="1888"/>
                  </a:lnTo>
                  <a:lnTo>
                    <a:pt x="4100" y="1888"/>
                  </a:lnTo>
                  <a:lnTo>
                    <a:pt x="4098" y="1891"/>
                  </a:lnTo>
                  <a:lnTo>
                    <a:pt x="4097" y="1893"/>
                  </a:lnTo>
                  <a:lnTo>
                    <a:pt x="4095" y="1893"/>
                  </a:lnTo>
                  <a:lnTo>
                    <a:pt x="4093" y="1895"/>
                  </a:lnTo>
                  <a:lnTo>
                    <a:pt x="4091" y="1897"/>
                  </a:lnTo>
                  <a:lnTo>
                    <a:pt x="4091" y="1898"/>
                  </a:lnTo>
                  <a:lnTo>
                    <a:pt x="4089" y="1904"/>
                  </a:lnTo>
                  <a:lnTo>
                    <a:pt x="4080" y="1904"/>
                  </a:lnTo>
                  <a:lnTo>
                    <a:pt x="4069" y="1920"/>
                  </a:lnTo>
                  <a:lnTo>
                    <a:pt x="4066" y="1920"/>
                  </a:lnTo>
                  <a:lnTo>
                    <a:pt x="4060" y="1948"/>
                  </a:lnTo>
                  <a:lnTo>
                    <a:pt x="4057" y="1948"/>
                  </a:lnTo>
                  <a:lnTo>
                    <a:pt x="4057" y="1960"/>
                  </a:lnTo>
                  <a:lnTo>
                    <a:pt x="4053" y="1960"/>
                  </a:lnTo>
                  <a:lnTo>
                    <a:pt x="4053" y="1968"/>
                  </a:lnTo>
                  <a:lnTo>
                    <a:pt x="4049" y="1968"/>
                  </a:lnTo>
                  <a:lnTo>
                    <a:pt x="4049" y="1984"/>
                  </a:lnTo>
                  <a:lnTo>
                    <a:pt x="4046" y="1984"/>
                  </a:lnTo>
                  <a:lnTo>
                    <a:pt x="4040" y="2013"/>
                  </a:lnTo>
                  <a:lnTo>
                    <a:pt x="4037" y="2013"/>
                  </a:lnTo>
                  <a:lnTo>
                    <a:pt x="4033" y="2077"/>
                  </a:lnTo>
                  <a:lnTo>
                    <a:pt x="4029" y="2077"/>
                  </a:lnTo>
                  <a:lnTo>
                    <a:pt x="4026" y="2100"/>
                  </a:lnTo>
                  <a:lnTo>
                    <a:pt x="4029" y="2100"/>
                  </a:lnTo>
                  <a:lnTo>
                    <a:pt x="4029" y="2117"/>
                  </a:lnTo>
                  <a:lnTo>
                    <a:pt x="4033" y="2117"/>
                  </a:lnTo>
                  <a:lnTo>
                    <a:pt x="4035" y="2129"/>
                  </a:lnTo>
                  <a:lnTo>
                    <a:pt x="4033" y="2142"/>
                  </a:lnTo>
                  <a:lnTo>
                    <a:pt x="4037" y="2153"/>
                  </a:lnTo>
                  <a:lnTo>
                    <a:pt x="4038" y="2124"/>
                  </a:lnTo>
                  <a:lnTo>
                    <a:pt x="4042" y="2098"/>
                  </a:lnTo>
                  <a:lnTo>
                    <a:pt x="4049" y="2077"/>
                  </a:lnTo>
                  <a:lnTo>
                    <a:pt x="4049" y="2051"/>
                  </a:lnTo>
                  <a:lnTo>
                    <a:pt x="4053" y="2051"/>
                  </a:lnTo>
                  <a:lnTo>
                    <a:pt x="4053" y="2044"/>
                  </a:lnTo>
                  <a:lnTo>
                    <a:pt x="4057" y="2044"/>
                  </a:lnTo>
                  <a:lnTo>
                    <a:pt x="4057" y="2033"/>
                  </a:lnTo>
                  <a:lnTo>
                    <a:pt x="4066" y="2028"/>
                  </a:lnTo>
                  <a:lnTo>
                    <a:pt x="4069" y="2004"/>
                  </a:lnTo>
                  <a:lnTo>
                    <a:pt x="4077" y="2000"/>
                  </a:lnTo>
                  <a:lnTo>
                    <a:pt x="4077" y="1988"/>
                  </a:lnTo>
                  <a:lnTo>
                    <a:pt x="4080" y="1988"/>
                  </a:lnTo>
                  <a:lnTo>
                    <a:pt x="4086" y="1971"/>
                  </a:lnTo>
                  <a:lnTo>
                    <a:pt x="4089" y="1971"/>
                  </a:lnTo>
                  <a:lnTo>
                    <a:pt x="4089" y="1960"/>
                  </a:lnTo>
                  <a:lnTo>
                    <a:pt x="4093" y="1960"/>
                  </a:lnTo>
                  <a:lnTo>
                    <a:pt x="4097" y="1944"/>
                  </a:lnTo>
                  <a:lnTo>
                    <a:pt x="4100" y="1944"/>
                  </a:lnTo>
                  <a:lnTo>
                    <a:pt x="4106" y="1928"/>
                  </a:lnTo>
                  <a:lnTo>
                    <a:pt x="4113" y="1924"/>
                  </a:lnTo>
                  <a:lnTo>
                    <a:pt x="4113" y="1917"/>
                  </a:lnTo>
                  <a:lnTo>
                    <a:pt x="4126" y="1908"/>
                  </a:lnTo>
                  <a:lnTo>
                    <a:pt x="4126" y="1900"/>
                  </a:lnTo>
                  <a:lnTo>
                    <a:pt x="4137" y="1893"/>
                  </a:lnTo>
                  <a:lnTo>
                    <a:pt x="4137" y="1884"/>
                  </a:lnTo>
                  <a:lnTo>
                    <a:pt x="4149" y="1877"/>
                  </a:lnTo>
                  <a:lnTo>
                    <a:pt x="4149" y="1868"/>
                  </a:lnTo>
                  <a:lnTo>
                    <a:pt x="4157" y="1864"/>
                  </a:lnTo>
                  <a:lnTo>
                    <a:pt x="4164" y="1857"/>
                  </a:lnTo>
                  <a:lnTo>
                    <a:pt x="4169" y="1846"/>
                  </a:lnTo>
                  <a:lnTo>
                    <a:pt x="4173" y="1837"/>
                  </a:lnTo>
                  <a:lnTo>
                    <a:pt x="4178" y="1835"/>
                  </a:lnTo>
                  <a:lnTo>
                    <a:pt x="4182" y="1833"/>
                  </a:lnTo>
                  <a:lnTo>
                    <a:pt x="4186" y="1831"/>
                  </a:lnTo>
                  <a:lnTo>
                    <a:pt x="4189" y="1828"/>
                  </a:lnTo>
                  <a:lnTo>
                    <a:pt x="4189" y="1824"/>
                  </a:lnTo>
                  <a:lnTo>
                    <a:pt x="4197" y="1824"/>
                  </a:lnTo>
                  <a:lnTo>
                    <a:pt x="4200" y="1817"/>
                  </a:lnTo>
                  <a:lnTo>
                    <a:pt x="4209" y="1817"/>
                  </a:lnTo>
                  <a:lnTo>
                    <a:pt x="4217" y="1804"/>
                  </a:lnTo>
                  <a:lnTo>
                    <a:pt x="4233" y="1798"/>
                  </a:lnTo>
                  <a:lnTo>
                    <a:pt x="4255" y="1797"/>
                  </a:lnTo>
                  <a:lnTo>
                    <a:pt x="4280" y="1797"/>
                  </a:lnTo>
                  <a:lnTo>
                    <a:pt x="4300" y="1797"/>
                  </a:lnTo>
                  <a:lnTo>
                    <a:pt x="4308" y="1808"/>
                  </a:lnTo>
                  <a:lnTo>
                    <a:pt x="4317" y="1822"/>
                  </a:lnTo>
                  <a:lnTo>
                    <a:pt x="4326" y="1831"/>
                  </a:lnTo>
                  <a:lnTo>
                    <a:pt x="4324" y="1848"/>
                  </a:lnTo>
                  <a:lnTo>
                    <a:pt x="4322" y="1860"/>
                  </a:lnTo>
                  <a:lnTo>
                    <a:pt x="4318" y="1869"/>
                  </a:lnTo>
                  <a:lnTo>
                    <a:pt x="4313" y="1880"/>
                  </a:lnTo>
                  <a:lnTo>
                    <a:pt x="4313" y="1893"/>
                  </a:lnTo>
                  <a:lnTo>
                    <a:pt x="4311" y="1898"/>
                  </a:lnTo>
                  <a:lnTo>
                    <a:pt x="4308" y="1906"/>
                  </a:lnTo>
                  <a:lnTo>
                    <a:pt x="4304" y="1913"/>
                  </a:lnTo>
                  <a:lnTo>
                    <a:pt x="4300" y="1920"/>
                  </a:lnTo>
                  <a:lnTo>
                    <a:pt x="4246" y="1948"/>
                  </a:lnTo>
                  <a:lnTo>
                    <a:pt x="4246" y="1953"/>
                  </a:lnTo>
                  <a:lnTo>
                    <a:pt x="4266" y="1953"/>
                  </a:lnTo>
                  <a:lnTo>
                    <a:pt x="4266" y="1948"/>
                  </a:lnTo>
                  <a:lnTo>
                    <a:pt x="4293" y="1953"/>
                  </a:lnTo>
                  <a:lnTo>
                    <a:pt x="4300" y="1942"/>
                  </a:lnTo>
                  <a:lnTo>
                    <a:pt x="4308" y="1931"/>
                  </a:lnTo>
                  <a:lnTo>
                    <a:pt x="4313" y="1920"/>
                  </a:lnTo>
                  <a:lnTo>
                    <a:pt x="4340" y="1920"/>
                  </a:lnTo>
                  <a:lnTo>
                    <a:pt x="4349" y="1940"/>
                  </a:lnTo>
                  <a:lnTo>
                    <a:pt x="4358" y="1962"/>
                  </a:lnTo>
                  <a:lnTo>
                    <a:pt x="4366" y="1984"/>
                  </a:lnTo>
                  <a:lnTo>
                    <a:pt x="4386" y="1984"/>
                  </a:lnTo>
                  <a:lnTo>
                    <a:pt x="4426" y="2028"/>
                  </a:lnTo>
                  <a:lnTo>
                    <a:pt x="4440" y="2028"/>
                  </a:lnTo>
                  <a:lnTo>
                    <a:pt x="4448" y="2029"/>
                  </a:lnTo>
                  <a:lnTo>
                    <a:pt x="4460" y="2029"/>
                  </a:lnTo>
                  <a:lnTo>
                    <a:pt x="4473" y="2029"/>
                  </a:lnTo>
                  <a:lnTo>
                    <a:pt x="4489" y="2029"/>
                  </a:lnTo>
                  <a:lnTo>
                    <a:pt x="4500" y="2028"/>
                  </a:lnTo>
                  <a:lnTo>
                    <a:pt x="4500" y="2040"/>
                  </a:lnTo>
                  <a:lnTo>
                    <a:pt x="4506" y="2040"/>
                  </a:lnTo>
                  <a:lnTo>
                    <a:pt x="4506" y="2037"/>
                  </a:lnTo>
                  <a:lnTo>
                    <a:pt x="4533" y="2033"/>
                  </a:lnTo>
                  <a:lnTo>
                    <a:pt x="4533" y="2028"/>
                  </a:lnTo>
                  <a:lnTo>
                    <a:pt x="4546" y="2028"/>
                  </a:lnTo>
                  <a:lnTo>
                    <a:pt x="4546" y="2024"/>
                  </a:lnTo>
                  <a:lnTo>
                    <a:pt x="4560" y="2020"/>
                  </a:lnTo>
                  <a:lnTo>
                    <a:pt x="4560" y="2017"/>
                  </a:lnTo>
                  <a:lnTo>
                    <a:pt x="4586" y="2013"/>
                  </a:lnTo>
                  <a:lnTo>
                    <a:pt x="4600" y="1991"/>
                  </a:lnTo>
                  <a:lnTo>
                    <a:pt x="4606" y="1991"/>
                  </a:lnTo>
                  <a:lnTo>
                    <a:pt x="4606" y="1980"/>
                  </a:lnTo>
                  <a:lnTo>
                    <a:pt x="4609" y="1980"/>
                  </a:lnTo>
                  <a:lnTo>
                    <a:pt x="4611" y="1977"/>
                  </a:lnTo>
                  <a:lnTo>
                    <a:pt x="4613" y="1975"/>
                  </a:lnTo>
                  <a:lnTo>
                    <a:pt x="4615" y="1971"/>
                  </a:lnTo>
                  <a:lnTo>
                    <a:pt x="4615" y="1969"/>
                  </a:lnTo>
                  <a:lnTo>
                    <a:pt x="4617" y="1964"/>
                  </a:lnTo>
                  <a:lnTo>
                    <a:pt x="4620" y="1964"/>
                  </a:lnTo>
                  <a:lnTo>
                    <a:pt x="4626" y="1966"/>
                  </a:lnTo>
                  <a:lnTo>
                    <a:pt x="4631" y="1966"/>
                  </a:lnTo>
                  <a:lnTo>
                    <a:pt x="4637" y="1966"/>
                  </a:lnTo>
                  <a:lnTo>
                    <a:pt x="4640" y="1968"/>
                  </a:lnTo>
                  <a:lnTo>
                    <a:pt x="4644" y="1968"/>
                  </a:lnTo>
                  <a:lnTo>
                    <a:pt x="4646" y="1968"/>
                  </a:lnTo>
                  <a:lnTo>
                    <a:pt x="4649" y="1960"/>
                  </a:lnTo>
                  <a:lnTo>
                    <a:pt x="4657" y="1960"/>
                  </a:lnTo>
                  <a:lnTo>
                    <a:pt x="4648" y="1933"/>
                  </a:lnTo>
                  <a:lnTo>
                    <a:pt x="4637" y="1908"/>
                  </a:lnTo>
                  <a:lnTo>
                    <a:pt x="4633" y="1808"/>
                  </a:lnTo>
                  <a:lnTo>
                    <a:pt x="4660" y="1813"/>
                  </a:lnTo>
                  <a:lnTo>
                    <a:pt x="4660" y="1817"/>
                  </a:lnTo>
                  <a:lnTo>
                    <a:pt x="4671" y="1831"/>
                  </a:lnTo>
                  <a:lnTo>
                    <a:pt x="4678" y="1849"/>
                  </a:lnTo>
                  <a:lnTo>
                    <a:pt x="4686" y="1868"/>
                  </a:lnTo>
                  <a:lnTo>
                    <a:pt x="4686" y="1868"/>
                  </a:lnTo>
                  <a:lnTo>
                    <a:pt x="4688" y="1866"/>
                  </a:lnTo>
                  <a:lnTo>
                    <a:pt x="4688" y="1866"/>
                  </a:lnTo>
                  <a:lnTo>
                    <a:pt x="4688" y="1866"/>
                  </a:lnTo>
                  <a:lnTo>
                    <a:pt x="4688" y="1866"/>
                  </a:lnTo>
                  <a:lnTo>
                    <a:pt x="4689" y="1864"/>
                  </a:lnTo>
                  <a:lnTo>
                    <a:pt x="4695" y="1862"/>
                  </a:lnTo>
                  <a:lnTo>
                    <a:pt x="4700" y="1858"/>
                  </a:lnTo>
                  <a:lnTo>
                    <a:pt x="4704" y="1855"/>
                  </a:lnTo>
                  <a:lnTo>
                    <a:pt x="4708" y="1851"/>
                  </a:lnTo>
                  <a:lnTo>
                    <a:pt x="4709" y="1844"/>
                  </a:lnTo>
                  <a:lnTo>
                    <a:pt x="4733" y="1844"/>
                  </a:lnTo>
                  <a:lnTo>
                    <a:pt x="4737" y="1860"/>
                  </a:lnTo>
                  <a:lnTo>
                    <a:pt x="4737" y="1875"/>
                  </a:lnTo>
                  <a:lnTo>
                    <a:pt x="4733" y="1893"/>
                  </a:lnTo>
                  <a:lnTo>
                    <a:pt x="4733" y="1911"/>
                  </a:lnTo>
                  <a:lnTo>
                    <a:pt x="4729" y="1911"/>
                  </a:lnTo>
                  <a:lnTo>
                    <a:pt x="4726" y="1928"/>
                  </a:lnTo>
                  <a:lnTo>
                    <a:pt x="4713" y="1937"/>
                  </a:lnTo>
                  <a:lnTo>
                    <a:pt x="4700" y="1946"/>
                  </a:lnTo>
                  <a:lnTo>
                    <a:pt x="4686" y="1953"/>
                  </a:lnTo>
                  <a:lnTo>
                    <a:pt x="4689" y="1968"/>
                  </a:lnTo>
                  <a:lnTo>
                    <a:pt x="4706" y="1971"/>
                  </a:lnTo>
                  <a:lnTo>
                    <a:pt x="4700" y="2004"/>
                  </a:lnTo>
                  <a:lnTo>
                    <a:pt x="4693" y="2008"/>
                  </a:lnTo>
                  <a:lnTo>
                    <a:pt x="4693" y="2020"/>
                  </a:lnTo>
                  <a:lnTo>
                    <a:pt x="4686" y="2024"/>
                  </a:lnTo>
                  <a:lnTo>
                    <a:pt x="4686" y="2037"/>
                  </a:lnTo>
                  <a:lnTo>
                    <a:pt x="4680" y="2037"/>
                  </a:lnTo>
                  <a:lnTo>
                    <a:pt x="4680" y="2044"/>
                  </a:lnTo>
                  <a:lnTo>
                    <a:pt x="4677" y="2044"/>
                  </a:lnTo>
                  <a:lnTo>
                    <a:pt x="4677" y="2051"/>
                  </a:lnTo>
                  <a:lnTo>
                    <a:pt x="4669" y="2057"/>
                  </a:lnTo>
                  <a:lnTo>
                    <a:pt x="4666" y="2077"/>
                  </a:lnTo>
                  <a:lnTo>
                    <a:pt x="4657" y="2080"/>
                  </a:lnTo>
                  <a:lnTo>
                    <a:pt x="4657" y="2088"/>
                  </a:lnTo>
                  <a:lnTo>
                    <a:pt x="4646" y="2097"/>
                  </a:lnTo>
                  <a:lnTo>
                    <a:pt x="4646" y="2104"/>
                  </a:lnTo>
                  <a:lnTo>
                    <a:pt x="4633" y="2111"/>
                  </a:lnTo>
                  <a:lnTo>
                    <a:pt x="4633" y="2120"/>
                  </a:lnTo>
                  <a:lnTo>
                    <a:pt x="4617" y="2131"/>
                  </a:lnTo>
                  <a:lnTo>
                    <a:pt x="4613" y="2144"/>
                  </a:lnTo>
                  <a:lnTo>
                    <a:pt x="4606" y="2148"/>
                  </a:lnTo>
                  <a:lnTo>
                    <a:pt x="4606" y="2173"/>
                  </a:lnTo>
                  <a:lnTo>
                    <a:pt x="4600" y="2173"/>
                  </a:lnTo>
                  <a:lnTo>
                    <a:pt x="4593" y="2184"/>
                  </a:lnTo>
                  <a:lnTo>
                    <a:pt x="4580" y="2188"/>
                  </a:lnTo>
                  <a:lnTo>
                    <a:pt x="4580" y="2257"/>
                  </a:lnTo>
                  <a:lnTo>
                    <a:pt x="4577" y="2257"/>
                  </a:lnTo>
                  <a:lnTo>
                    <a:pt x="4577" y="2268"/>
                  </a:lnTo>
                  <a:lnTo>
                    <a:pt x="4573" y="2268"/>
                  </a:lnTo>
                  <a:lnTo>
                    <a:pt x="4573" y="2304"/>
                  </a:lnTo>
                  <a:lnTo>
                    <a:pt x="4569" y="2304"/>
                  </a:lnTo>
                  <a:lnTo>
                    <a:pt x="4569" y="2313"/>
                  </a:lnTo>
                  <a:lnTo>
                    <a:pt x="4560" y="2317"/>
                  </a:lnTo>
                  <a:lnTo>
                    <a:pt x="4560" y="2324"/>
                  </a:lnTo>
                  <a:lnTo>
                    <a:pt x="4557" y="2324"/>
                  </a:lnTo>
                  <a:lnTo>
                    <a:pt x="4557" y="2340"/>
                  </a:lnTo>
                  <a:lnTo>
                    <a:pt x="4553" y="2340"/>
                  </a:lnTo>
                  <a:lnTo>
                    <a:pt x="4553" y="2344"/>
                  </a:lnTo>
                  <a:lnTo>
                    <a:pt x="4526" y="2344"/>
                  </a:lnTo>
                  <a:lnTo>
                    <a:pt x="4513" y="2335"/>
                  </a:lnTo>
                  <a:lnTo>
                    <a:pt x="4497" y="2328"/>
                  </a:lnTo>
                  <a:lnTo>
                    <a:pt x="4480" y="2324"/>
                  </a:lnTo>
                  <a:lnTo>
                    <a:pt x="4478" y="2317"/>
                  </a:lnTo>
                  <a:lnTo>
                    <a:pt x="4477" y="2313"/>
                  </a:lnTo>
                  <a:lnTo>
                    <a:pt x="4473" y="2309"/>
                  </a:lnTo>
                  <a:lnTo>
                    <a:pt x="4469" y="2304"/>
                  </a:lnTo>
                  <a:lnTo>
                    <a:pt x="4466" y="2304"/>
                  </a:lnTo>
                  <a:lnTo>
                    <a:pt x="4462" y="2295"/>
                  </a:lnTo>
                  <a:lnTo>
                    <a:pt x="4460" y="2282"/>
                  </a:lnTo>
                  <a:lnTo>
                    <a:pt x="4460" y="2268"/>
                  </a:lnTo>
                  <a:lnTo>
                    <a:pt x="4453" y="2268"/>
                  </a:lnTo>
                  <a:lnTo>
                    <a:pt x="4455" y="2246"/>
                  </a:lnTo>
                  <a:lnTo>
                    <a:pt x="4460" y="2228"/>
                  </a:lnTo>
                  <a:lnTo>
                    <a:pt x="4473" y="2220"/>
                  </a:lnTo>
                  <a:lnTo>
                    <a:pt x="4473" y="2211"/>
                  </a:lnTo>
                  <a:lnTo>
                    <a:pt x="4477" y="2211"/>
                  </a:lnTo>
                  <a:lnTo>
                    <a:pt x="4477" y="2197"/>
                  </a:lnTo>
                  <a:lnTo>
                    <a:pt x="4486" y="2191"/>
                  </a:lnTo>
                  <a:lnTo>
                    <a:pt x="4486" y="2173"/>
                  </a:lnTo>
                  <a:lnTo>
                    <a:pt x="4489" y="2173"/>
                  </a:lnTo>
                  <a:lnTo>
                    <a:pt x="4489" y="2160"/>
                  </a:lnTo>
                  <a:lnTo>
                    <a:pt x="4493" y="2160"/>
                  </a:lnTo>
                  <a:lnTo>
                    <a:pt x="4493" y="2153"/>
                  </a:lnTo>
                  <a:lnTo>
                    <a:pt x="4497" y="2153"/>
                  </a:lnTo>
                  <a:lnTo>
                    <a:pt x="4497" y="2137"/>
                  </a:lnTo>
                  <a:lnTo>
                    <a:pt x="4513" y="2124"/>
                  </a:lnTo>
                  <a:lnTo>
                    <a:pt x="4517" y="2117"/>
                  </a:lnTo>
                  <a:lnTo>
                    <a:pt x="4529" y="2117"/>
                  </a:lnTo>
                  <a:lnTo>
                    <a:pt x="4529" y="2111"/>
                  </a:lnTo>
                  <a:lnTo>
                    <a:pt x="4533" y="2111"/>
                  </a:lnTo>
                  <a:lnTo>
                    <a:pt x="4533" y="2108"/>
                  </a:lnTo>
                  <a:lnTo>
                    <a:pt x="4520" y="2108"/>
                  </a:lnTo>
                  <a:lnTo>
                    <a:pt x="4513" y="2115"/>
                  </a:lnTo>
                  <a:lnTo>
                    <a:pt x="4504" y="2118"/>
                  </a:lnTo>
                  <a:lnTo>
                    <a:pt x="4489" y="2120"/>
                  </a:lnTo>
                  <a:lnTo>
                    <a:pt x="4486" y="2088"/>
                  </a:lnTo>
                  <a:lnTo>
                    <a:pt x="4473" y="2093"/>
                  </a:lnTo>
                  <a:lnTo>
                    <a:pt x="4473" y="2117"/>
                  </a:lnTo>
                  <a:lnTo>
                    <a:pt x="4466" y="2120"/>
                  </a:lnTo>
                  <a:lnTo>
                    <a:pt x="4458" y="2135"/>
                  </a:lnTo>
                  <a:lnTo>
                    <a:pt x="4453" y="2153"/>
                  </a:lnTo>
                  <a:lnTo>
                    <a:pt x="4448" y="2169"/>
                  </a:lnTo>
                  <a:lnTo>
                    <a:pt x="4440" y="2186"/>
                  </a:lnTo>
                  <a:lnTo>
                    <a:pt x="4431" y="2197"/>
                  </a:lnTo>
                  <a:lnTo>
                    <a:pt x="4417" y="2204"/>
                  </a:lnTo>
                  <a:lnTo>
                    <a:pt x="4413" y="2213"/>
                  </a:lnTo>
                  <a:lnTo>
                    <a:pt x="4406" y="2226"/>
                  </a:lnTo>
                  <a:lnTo>
                    <a:pt x="4398" y="2237"/>
                  </a:lnTo>
                  <a:lnTo>
                    <a:pt x="4393" y="2244"/>
                  </a:lnTo>
                  <a:lnTo>
                    <a:pt x="4386" y="2244"/>
                  </a:lnTo>
                  <a:lnTo>
                    <a:pt x="4380" y="2251"/>
                  </a:lnTo>
                  <a:lnTo>
                    <a:pt x="4369" y="2251"/>
                  </a:lnTo>
                  <a:lnTo>
                    <a:pt x="4364" y="2255"/>
                  </a:lnTo>
                  <a:lnTo>
                    <a:pt x="4362" y="2257"/>
                  </a:lnTo>
                  <a:lnTo>
                    <a:pt x="4362" y="2260"/>
                  </a:lnTo>
                  <a:lnTo>
                    <a:pt x="4362" y="2266"/>
                  </a:lnTo>
                  <a:lnTo>
                    <a:pt x="4360" y="2271"/>
                  </a:lnTo>
                  <a:lnTo>
                    <a:pt x="4349" y="2275"/>
                  </a:lnTo>
                  <a:lnTo>
                    <a:pt x="4337" y="2278"/>
                  </a:lnTo>
                  <a:lnTo>
                    <a:pt x="4320" y="2280"/>
                  </a:lnTo>
                  <a:lnTo>
                    <a:pt x="4311" y="2266"/>
                  </a:lnTo>
                  <a:lnTo>
                    <a:pt x="4298" y="2257"/>
                  </a:lnTo>
                  <a:lnTo>
                    <a:pt x="4282" y="2251"/>
                  </a:lnTo>
                  <a:lnTo>
                    <a:pt x="4260" y="2248"/>
                  </a:lnTo>
                  <a:lnTo>
                    <a:pt x="4260" y="2242"/>
                  </a:lnTo>
                  <a:lnTo>
                    <a:pt x="4260" y="2238"/>
                  </a:lnTo>
                  <a:lnTo>
                    <a:pt x="4258" y="2235"/>
                  </a:lnTo>
                  <a:lnTo>
                    <a:pt x="4257" y="2233"/>
                  </a:lnTo>
                  <a:lnTo>
                    <a:pt x="4253" y="2233"/>
                  </a:lnTo>
                  <a:lnTo>
                    <a:pt x="4253" y="2224"/>
                  </a:lnTo>
                  <a:lnTo>
                    <a:pt x="4246" y="2220"/>
                  </a:lnTo>
                  <a:lnTo>
                    <a:pt x="4246" y="2211"/>
                  </a:lnTo>
                  <a:lnTo>
                    <a:pt x="4237" y="2208"/>
                  </a:lnTo>
                  <a:lnTo>
                    <a:pt x="4237" y="2200"/>
                  </a:lnTo>
                  <a:lnTo>
                    <a:pt x="4229" y="2197"/>
                  </a:lnTo>
                  <a:lnTo>
                    <a:pt x="4229" y="2188"/>
                  </a:lnTo>
                  <a:lnTo>
                    <a:pt x="4217" y="2180"/>
                  </a:lnTo>
                  <a:lnTo>
                    <a:pt x="4217" y="2173"/>
                  </a:lnTo>
                  <a:lnTo>
                    <a:pt x="4206" y="2164"/>
                  </a:lnTo>
                  <a:lnTo>
                    <a:pt x="4206" y="2153"/>
                  </a:lnTo>
                  <a:lnTo>
                    <a:pt x="4197" y="2148"/>
                  </a:lnTo>
                  <a:lnTo>
                    <a:pt x="4197" y="2140"/>
                  </a:lnTo>
                  <a:lnTo>
                    <a:pt x="4189" y="2137"/>
                  </a:lnTo>
                  <a:lnTo>
                    <a:pt x="4189" y="2131"/>
                  </a:lnTo>
                  <a:lnTo>
                    <a:pt x="4180" y="2131"/>
                  </a:lnTo>
                  <a:lnTo>
                    <a:pt x="4180" y="2128"/>
                  </a:lnTo>
                  <a:lnTo>
                    <a:pt x="4140" y="2137"/>
                  </a:lnTo>
                  <a:lnTo>
                    <a:pt x="4137" y="2148"/>
                  </a:lnTo>
                  <a:lnTo>
                    <a:pt x="4089" y="2157"/>
                  </a:lnTo>
                  <a:lnTo>
                    <a:pt x="4086" y="2184"/>
                  </a:lnTo>
                  <a:lnTo>
                    <a:pt x="4080" y="2184"/>
                  </a:lnTo>
                  <a:lnTo>
                    <a:pt x="4086" y="2268"/>
                  </a:lnTo>
                  <a:lnTo>
                    <a:pt x="4089" y="2268"/>
                  </a:lnTo>
                  <a:lnTo>
                    <a:pt x="4089" y="2280"/>
                  </a:lnTo>
                  <a:lnTo>
                    <a:pt x="4093" y="2280"/>
                  </a:lnTo>
                  <a:lnTo>
                    <a:pt x="4093" y="2293"/>
                  </a:lnTo>
                  <a:lnTo>
                    <a:pt x="4097" y="2293"/>
                  </a:lnTo>
                  <a:lnTo>
                    <a:pt x="4097" y="2313"/>
                  </a:lnTo>
                  <a:lnTo>
                    <a:pt x="4100" y="2313"/>
                  </a:lnTo>
                  <a:lnTo>
                    <a:pt x="4100" y="2324"/>
                  </a:lnTo>
                  <a:lnTo>
                    <a:pt x="4106" y="2324"/>
                  </a:lnTo>
                  <a:lnTo>
                    <a:pt x="4106" y="2337"/>
                  </a:lnTo>
                  <a:lnTo>
                    <a:pt x="4109" y="2337"/>
                  </a:lnTo>
                  <a:lnTo>
                    <a:pt x="4109" y="2357"/>
                  </a:lnTo>
                  <a:lnTo>
                    <a:pt x="4109" y="2357"/>
                  </a:lnTo>
                  <a:lnTo>
                    <a:pt x="4111" y="2358"/>
                  </a:lnTo>
                  <a:lnTo>
                    <a:pt x="4113" y="2360"/>
                  </a:lnTo>
                  <a:lnTo>
                    <a:pt x="4113" y="2364"/>
                  </a:lnTo>
                  <a:lnTo>
                    <a:pt x="4113" y="2368"/>
                  </a:lnTo>
                  <a:lnTo>
                    <a:pt x="4109" y="2368"/>
                  </a:lnTo>
                  <a:lnTo>
                    <a:pt x="4106" y="2397"/>
                  </a:lnTo>
                  <a:lnTo>
                    <a:pt x="4100" y="2397"/>
                  </a:lnTo>
                  <a:lnTo>
                    <a:pt x="4100" y="2411"/>
                  </a:lnTo>
                  <a:lnTo>
                    <a:pt x="4077" y="2433"/>
                  </a:lnTo>
                  <a:lnTo>
                    <a:pt x="4075" y="2442"/>
                  </a:lnTo>
                  <a:lnTo>
                    <a:pt x="4073" y="2455"/>
                  </a:lnTo>
                  <a:lnTo>
                    <a:pt x="4069" y="2464"/>
                  </a:lnTo>
                  <a:lnTo>
                    <a:pt x="4066" y="2468"/>
                  </a:lnTo>
                  <a:lnTo>
                    <a:pt x="4064" y="2469"/>
                  </a:lnTo>
                  <a:lnTo>
                    <a:pt x="4060" y="2469"/>
                  </a:lnTo>
                  <a:lnTo>
                    <a:pt x="4058" y="2469"/>
                  </a:lnTo>
                  <a:lnTo>
                    <a:pt x="4057" y="2471"/>
                  </a:lnTo>
                  <a:lnTo>
                    <a:pt x="4053" y="2471"/>
                  </a:lnTo>
                  <a:lnTo>
                    <a:pt x="4049" y="2480"/>
                  </a:lnTo>
                  <a:lnTo>
                    <a:pt x="4037" y="2480"/>
                  </a:lnTo>
                  <a:lnTo>
                    <a:pt x="4033" y="2488"/>
                  </a:lnTo>
                  <a:lnTo>
                    <a:pt x="4026" y="2488"/>
                  </a:lnTo>
                  <a:lnTo>
                    <a:pt x="4026" y="2493"/>
                  </a:lnTo>
                  <a:lnTo>
                    <a:pt x="4013" y="2493"/>
                  </a:lnTo>
                  <a:lnTo>
                    <a:pt x="4009" y="2500"/>
                  </a:lnTo>
                  <a:lnTo>
                    <a:pt x="3989" y="2504"/>
                  </a:lnTo>
                  <a:lnTo>
                    <a:pt x="3986" y="2513"/>
                  </a:lnTo>
                  <a:lnTo>
                    <a:pt x="3977" y="2513"/>
                  </a:lnTo>
                  <a:lnTo>
                    <a:pt x="3977" y="2517"/>
                  </a:lnTo>
                  <a:lnTo>
                    <a:pt x="3966" y="2517"/>
                  </a:lnTo>
                  <a:lnTo>
                    <a:pt x="3960" y="2524"/>
                  </a:lnTo>
                  <a:lnTo>
                    <a:pt x="3946" y="2528"/>
                  </a:lnTo>
                  <a:lnTo>
                    <a:pt x="3946" y="2531"/>
                  </a:lnTo>
                  <a:lnTo>
                    <a:pt x="3937" y="2531"/>
                  </a:lnTo>
                  <a:lnTo>
                    <a:pt x="3933" y="2540"/>
                  </a:lnTo>
                  <a:lnTo>
                    <a:pt x="3920" y="2540"/>
                  </a:lnTo>
                  <a:lnTo>
                    <a:pt x="3917" y="2548"/>
                  </a:lnTo>
                  <a:lnTo>
                    <a:pt x="3880" y="2548"/>
                  </a:lnTo>
                  <a:lnTo>
                    <a:pt x="3880" y="2564"/>
                  </a:lnTo>
                  <a:lnTo>
                    <a:pt x="3875" y="2568"/>
                  </a:lnTo>
                  <a:lnTo>
                    <a:pt x="3871" y="2571"/>
                  </a:lnTo>
                  <a:lnTo>
                    <a:pt x="3866" y="2575"/>
                  </a:lnTo>
                  <a:lnTo>
                    <a:pt x="3860" y="2578"/>
                  </a:lnTo>
                  <a:lnTo>
                    <a:pt x="3853" y="2580"/>
                  </a:lnTo>
                  <a:lnTo>
                    <a:pt x="3846" y="2602"/>
                  </a:lnTo>
                  <a:lnTo>
                    <a:pt x="3833" y="2618"/>
                  </a:lnTo>
                  <a:lnTo>
                    <a:pt x="3820" y="2637"/>
                  </a:lnTo>
                  <a:lnTo>
                    <a:pt x="3820" y="2644"/>
                  </a:lnTo>
                  <a:lnTo>
                    <a:pt x="3793" y="2668"/>
                  </a:lnTo>
                  <a:lnTo>
                    <a:pt x="3793" y="2677"/>
                  </a:lnTo>
                  <a:lnTo>
                    <a:pt x="3777" y="2684"/>
                  </a:lnTo>
                  <a:lnTo>
                    <a:pt x="3777" y="2691"/>
                  </a:lnTo>
                  <a:lnTo>
                    <a:pt x="3769" y="2697"/>
                  </a:lnTo>
                  <a:lnTo>
                    <a:pt x="3769" y="2700"/>
                  </a:lnTo>
                  <a:lnTo>
                    <a:pt x="3764" y="2704"/>
                  </a:lnTo>
                  <a:lnTo>
                    <a:pt x="3760" y="2704"/>
                  </a:lnTo>
                  <a:lnTo>
                    <a:pt x="3757" y="2706"/>
                  </a:lnTo>
                  <a:lnTo>
                    <a:pt x="3753" y="2706"/>
                  </a:lnTo>
                  <a:lnTo>
                    <a:pt x="3749" y="2708"/>
                  </a:lnTo>
                  <a:lnTo>
                    <a:pt x="3746" y="2711"/>
                  </a:lnTo>
                  <a:lnTo>
                    <a:pt x="3740" y="2717"/>
                  </a:lnTo>
                  <a:lnTo>
                    <a:pt x="3737" y="2717"/>
                  </a:lnTo>
                  <a:lnTo>
                    <a:pt x="3738" y="2718"/>
                  </a:lnTo>
                  <a:lnTo>
                    <a:pt x="3738" y="2724"/>
                  </a:lnTo>
                  <a:lnTo>
                    <a:pt x="3740" y="2728"/>
                  </a:lnTo>
                  <a:lnTo>
                    <a:pt x="3742" y="2733"/>
                  </a:lnTo>
                  <a:lnTo>
                    <a:pt x="3742" y="2738"/>
                  </a:lnTo>
                  <a:lnTo>
                    <a:pt x="3740" y="2744"/>
                  </a:lnTo>
                  <a:lnTo>
                    <a:pt x="3700" y="2751"/>
                  </a:lnTo>
                  <a:lnTo>
                    <a:pt x="3682" y="2762"/>
                  </a:lnTo>
                  <a:lnTo>
                    <a:pt x="3664" y="2775"/>
                  </a:lnTo>
                  <a:lnTo>
                    <a:pt x="3646" y="2788"/>
                  </a:lnTo>
                  <a:lnTo>
                    <a:pt x="3626" y="2797"/>
                  </a:lnTo>
                  <a:lnTo>
                    <a:pt x="3624" y="2802"/>
                  </a:lnTo>
                  <a:lnTo>
                    <a:pt x="3622" y="2806"/>
                  </a:lnTo>
                  <a:lnTo>
                    <a:pt x="3620" y="2808"/>
                  </a:lnTo>
                  <a:lnTo>
                    <a:pt x="3617" y="2811"/>
                  </a:lnTo>
                  <a:lnTo>
                    <a:pt x="3613" y="2811"/>
                  </a:lnTo>
                  <a:lnTo>
                    <a:pt x="3613" y="2820"/>
                  </a:lnTo>
                  <a:lnTo>
                    <a:pt x="3606" y="2824"/>
                  </a:lnTo>
                  <a:lnTo>
                    <a:pt x="3606" y="2831"/>
                  </a:lnTo>
                  <a:lnTo>
                    <a:pt x="3597" y="2837"/>
                  </a:lnTo>
                  <a:lnTo>
                    <a:pt x="3591" y="2849"/>
                  </a:lnTo>
                  <a:lnTo>
                    <a:pt x="3589" y="2868"/>
                  </a:lnTo>
                  <a:lnTo>
                    <a:pt x="3593" y="2868"/>
                  </a:lnTo>
                  <a:lnTo>
                    <a:pt x="3593" y="2873"/>
                  </a:lnTo>
                  <a:lnTo>
                    <a:pt x="3604" y="2869"/>
                  </a:lnTo>
                  <a:lnTo>
                    <a:pt x="3615" y="2868"/>
                  </a:lnTo>
                  <a:lnTo>
                    <a:pt x="3624" y="2869"/>
                  </a:lnTo>
                  <a:lnTo>
                    <a:pt x="3629" y="2880"/>
                  </a:lnTo>
                  <a:lnTo>
                    <a:pt x="3633" y="2886"/>
                  </a:lnTo>
                  <a:lnTo>
                    <a:pt x="3637" y="2891"/>
                  </a:lnTo>
                  <a:lnTo>
                    <a:pt x="3637" y="2898"/>
                  </a:lnTo>
                  <a:lnTo>
                    <a:pt x="3637" y="2908"/>
                  </a:lnTo>
                  <a:lnTo>
                    <a:pt x="3633" y="2911"/>
                  </a:lnTo>
                  <a:lnTo>
                    <a:pt x="3631" y="2915"/>
                  </a:lnTo>
                  <a:lnTo>
                    <a:pt x="3629" y="2917"/>
                  </a:lnTo>
                  <a:lnTo>
                    <a:pt x="3620" y="2917"/>
                  </a:lnTo>
                  <a:lnTo>
                    <a:pt x="3620" y="2920"/>
                  </a:lnTo>
                  <a:lnTo>
                    <a:pt x="3600" y="2924"/>
                  </a:lnTo>
                  <a:lnTo>
                    <a:pt x="3600" y="2928"/>
                  </a:lnTo>
                  <a:lnTo>
                    <a:pt x="3589" y="2928"/>
                  </a:lnTo>
                  <a:lnTo>
                    <a:pt x="3589" y="2933"/>
                  </a:lnTo>
                  <a:lnTo>
                    <a:pt x="3577" y="2940"/>
                  </a:lnTo>
                  <a:lnTo>
                    <a:pt x="3577" y="2948"/>
                  </a:lnTo>
                  <a:lnTo>
                    <a:pt x="3557" y="2964"/>
                  </a:lnTo>
                  <a:lnTo>
                    <a:pt x="3553" y="2971"/>
                  </a:lnTo>
                  <a:lnTo>
                    <a:pt x="3529" y="2971"/>
                  </a:lnTo>
                  <a:lnTo>
                    <a:pt x="3529" y="2977"/>
                  </a:lnTo>
                  <a:lnTo>
                    <a:pt x="3520" y="2977"/>
                  </a:lnTo>
                  <a:lnTo>
                    <a:pt x="3520" y="2980"/>
                  </a:lnTo>
                  <a:lnTo>
                    <a:pt x="3509" y="2980"/>
                  </a:lnTo>
                  <a:lnTo>
                    <a:pt x="3500" y="2993"/>
                  </a:lnTo>
                  <a:lnTo>
                    <a:pt x="3493" y="2993"/>
                  </a:lnTo>
                  <a:lnTo>
                    <a:pt x="3489" y="3000"/>
                  </a:lnTo>
                  <a:lnTo>
                    <a:pt x="3480" y="3000"/>
                  </a:lnTo>
                  <a:lnTo>
                    <a:pt x="3475" y="3009"/>
                  </a:lnTo>
                  <a:lnTo>
                    <a:pt x="3473" y="3022"/>
                  </a:lnTo>
                  <a:lnTo>
                    <a:pt x="3469" y="3031"/>
                  </a:lnTo>
                  <a:lnTo>
                    <a:pt x="3460" y="3037"/>
                  </a:lnTo>
                  <a:lnTo>
                    <a:pt x="3460" y="3044"/>
                  </a:lnTo>
                  <a:lnTo>
                    <a:pt x="3440" y="3060"/>
                  </a:lnTo>
                  <a:lnTo>
                    <a:pt x="3431" y="3071"/>
                  </a:lnTo>
                  <a:lnTo>
                    <a:pt x="3422" y="3080"/>
                  </a:lnTo>
                  <a:lnTo>
                    <a:pt x="3413" y="3088"/>
                  </a:lnTo>
                  <a:lnTo>
                    <a:pt x="3398" y="3091"/>
                  </a:lnTo>
                  <a:lnTo>
                    <a:pt x="3377" y="3091"/>
                  </a:lnTo>
                  <a:lnTo>
                    <a:pt x="3377" y="3060"/>
                  </a:lnTo>
                  <a:lnTo>
                    <a:pt x="3382" y="3057"/>
                  </a:lnTo>
                  <a:lnTo>
                    <a:pt x="3386" y="3055"/>
                  </a:lnTo>
                  <a:lnTo>
                    <a:pt x="3389" y="3053"/>
                  </a:lnTo>
                  <a:lnTo>
                    <a:pt x="3395" y="3049"/>
                  </a:lnTo>
                  <a:lnTo>
                    <a:pt x="3400" y="3048"/>
                  </a:lnTo>
                  <a:lnTo>
                    <a:pt x="3397" y="3024"/>
                  </a:lnTo>
                  <a:lnTo>
                    <a:pt x="3391" y="3004"/>
                  </a:lnTo>
                  <a:lnTo>
                    <a:pt x="3384" y="2982"/>
                  </a:lnTo>
                  <a:lnTo>
                    <a:pt x="3380" y="2957"/>
                  </a:lnTo>
                  <a:lnTo>
                    <a:pt x="3393" y="2951"/>
                  </a:lnTo>
                  <a:lnTo>
                    <a:pt x="3393" y="2948"/>
                  </a:lnTo>
                  <a:lnTo>
                    <a:pt x="3400" y="2948"/>
                  </a:lnTo>
                  <a:lnTo>
                    <a:pt x="3400" y="2944"/>
                  </a:lnTo>
                  <a:lnTo>
                    <a:pt x="3413" y="2937"/>
                  </a:lnTo>
                  <a:lnTo>
                    <a:pt x="3413" y="2928"/>
                  </a:lnTo>
                  <a:lnTo>
                    <a:pt x="3417" y="2928"/>
                  </a:lnTo>
                  <a:lnTo>
                    <a:pt x="3409" y="2884"/>
                  </a:lnTo>
                  <a:lnTo>
                    <a:pt x="3406" y="2884"/>
                  </a:lnTo>
                  <a:lnTo>
                    <a:pt x="3406" y="2873"/>
                  </a:lnTo>
                  <a:lnTo>
                    <a:pt x="3400" y="2873"/>
                  </a:lnTo>
                  <a:lnTo>
                    <a:pt x="3400" y="2777"/>
                  </a:lnTo>
                  <a:lnTo>
                    <a:pt x="3393" y="2773"/>
                  </a:lnTo>
                  <a:lnTo>
                    <a:pt x="3393" y="2768"/>
                  </a:lnTo>
                  <a:lnTo>
                    <a:pt x="3386" y="2764"/>
                  </a:lnTo>
                  <a:lnTo>
                    <a:pt x="3386" y="2757"/>
                  </a:lnTo>
                  <a:lnTo>
                    <a:pt x="3377" y="2751"/>
                  </a:lnTo>
                  <a:lnTo>
                    <a:pt x="3377" y="2728"/>
                  </a:lnTo>
                  <a:lnTo>
                    <a:pt x="3391" y="2729"/>
                  </a:lnTo>
                  <a:lnTo>
                    <a:pt x="3404" y="2733"/>
                  </a:lnTo>
                  <a:lnTo>
                    <a:pt x="3413" y="2737"/>
                  </a:lnTo>
                  <a:lnTo>
                    <a:pt x="3426" y="2740"/>
                  </a:lnTo>
                  <a:lnTo>
                    <a:pt x="3426" y="2744"/>
                  </a:lnTo>
                  <a:lnTo>
                    <a:pt x="3428" y="2746"/>
                  </a:lnTo>
                  <a:lnTo>
                    <a:pt x="3428" y="2748"/>
                  </a:lnTo>
                  <a:lnTo>
                    <a:pt x="3429" y="2749"/>
                  </a:lnTo>
                  <a:lnTo>
                    <a:pt x="3429" y="2751"/>
                  </a:lnTo>
                  <a:lnTo>
                    <a:pt x="3433" y="2751"/>
                  </a:lnTo>
                  <a:lnTo>
                    <a:pt x="3440" y="2757"/>
                  </a:lnTo>
                  <a:lnTo>
                    <a:pt x="3453" y="2760"/>
                  </a:lnTo>
                  <a:lnTo>
                    <a:pt x="3466" y="2760"/>
                  </a:lnTo>
                  <a:lnTo>
                    <a:pt x="3466" y="2757"/>
                  </a:lnTo>
                  <a:lnTo>
                    <a:pt x="3473" y="2757"/>
                  </a:lnTo>
                  <a:lnTo>
                    <a:pt x="3473" y="2751"/>
                  </a:lnTo>
                  <a:lnTo>
                    <a:pt x="3500" y="2751"/>
                  </a:lnTo>
                  <a:lnTo>
                    <a:pt x="3506" y="2717"/>
                  </a:lnTo>
                  <a:lnTo>
                    <a:pt x="3500" y="2713"/>
                  </a:lnTo>
                  <a:lnTo>
                    <a:pt x="3497" y="2711"/>
                  </a:lnTo>
                  <a:lnTo>
                    <a:pt x="3491" y="2709"/>
                  </a:lnTo>
                  <a:lnTo>
                    <a:pt x="3486" y="2708"/>
                  </a:lnTo>
                  <a:lnTo>
                    <a:pt x="3480" y="2691"/>
                  </a:lnTo>
                  <a:lnTo>
                    <a:pt x="3471" y="2688"/>
                  </a:lnTo>
                  <a:lnTo>
                    <a:pt x="3462" y="2684"/>
                  </a:lnTo>
                  <a:lnTo>
                    <a:pt x="3453" y="2680"/>
                  </a:lnTo>
                  <a:lnTo>
                    <a:pt x="3453" y="2677"/>
                  </a:lnTo>
                  <a:lnTo>
                    <a:pt x="3437" y="2677"/>
                  </a:lnTo>
                  <a:lnTo>
                    <a:pt x="3420" y="2657"/>
                  </a:lnTo>
                  <a:lnTo>
                    <a:pt x="3413" y="2657"/>
                  </a:lnTo>
                  <a:lnTo>
                    <a:pt x="3413" y="2653"/>
                  </a:lnTo>
                  <a:lnTo>
                    <a:pt x="3406" y="2651"/>
                  </a:lnTo>
                  <a:lnTo>
                    <a:pt x="3400" y="2651"/>
                  </a:lnTo>
                  <a:lnTo>
                    <a:pt x="3395" y="2653"/>
                  </a:lnTo>
                  <a:lnTo>
                    <a:pt x="3389" y="2655"/>
                  </a:lnTo>
                  <a:lnTo>
                    <a:pt x="3386" y="2657"/>
                  </a:lnTo>
                  <a:lnTo>
                    <a:pt x="3333" y="2657"/>
                  </a:lnTo>
                  <a:lnTo>
                    <a:pt x="3333" y="2660"/>
                  </a:lnTo>
                  <a:lnTo>
                    <a:pt x="3309" y="2660"/>
                  </a:lnTo>
                  <a:lnTo>
                    <a:pt x="3309" y="2664"/>
                  </a:lnTo>
                  <a:lnTo>
                    <a:pt x="3293" y="2664"/>
                  </a:lnTo>
                  <a:lnTo>
                    <a:pt x="3293" y="2668"/>
                  </a:lnTo>
                  <a:lnTo>
                    <a:pt x="3277" y="2668"/>
                  </a:lnTo>
                  <a:lnTo>
                    <a:pt x="3277" y="2671"/>
                  </a:lnTo>
                  <a:lnTo>
                    <a:pt x="3253" y="2671"/>
                  </a:lnTo>
                  <a:lnTo>
                    <a:pt x="3244" y="2675"/>
                  </a:lnTo>
                  <a:lnTo>
                    <a:pt x="3226" y="2677"/>
                  </a:lnTo>
                  <a:lnTo>
                    <a:pt x="3206" y="2680"/>
                  </a:lnTo>
                  <a:lnTo>
                    <a:pt x="3184" y="2682"/>
                  </a:lnTo>
                  <a:lnTo>
                    <a:pt x="3166" y="2682"/>
                  </a:lnTo>
                  <a:lnTo>
                    <a:pt x="3153" y="2680"/>
                  </a:lnTo>
                  <a:lnTo>
                    <a:pt x="3149" y="2671"/>
                  </a:lnTo>
                  <a:lnTo>
                    <a:pt x="3140" y="2671"/>
                  </a:lnTo>
                  <a:lnTo>
                    <a:pt x="3140" y="2668"/>
                  </a:lnTo>
                  <a:lnTo>
                    <a:pt x="3129" y="2664"/>
                  </a:lnTo>
                  <a:lnTo>
                    <a:pt x="3129" y="2653"/>
                  </a:lnTo>
                  <a:lnTo>
                    <a:pt x="3124" y="2649"/>
                  </a:lnTo>
                  <a:lnTo>
                    <a:pt x="3122" y="2646"/>
                  </a:lnTo>
                  <a:lnTo>
                    <a:pt x="3120" y="2642"/>
                  </a:lnTo>
                  <a:lnTo>
                    <a:pt x="3118" y="2638"/>
                  </a:lnTo>
                  <a:lnTo>
                    <a:pt x="3117" y="2637"/>
                  </a:lnTo>
                  <a:lnTo>
                    <a:pt x="3113" y="2635"/>
                  </a:lnTo>
                  <a:lnTo>
                    <a:pt x="3109" y="2635"/>
                  </a:lnTo>
                  <a:lnTo>
                    <a:pt x="3106" y="2635"/>
                  </a:lnTo>
                  <a:lnTo>
                    <a:pt x="3104" y="2635"/>
                  </a:lnTo>
                  <a:lnTo>
                    <a:pt x="3100" y="2633"/>
                  </a:lnTo>
                  <a:lnTo>
                    <a:pt x="3100" y="2620"/>
                  </a:lnTo>
                  <a:lnTo>
                    <a:pt x="3097" y="2620"/>
                  </a:lnTo>
                  <a:lnTo>
                    <a:pt x="3097" y="2608"/>
                  </a:lnTo>
                  <a:lnTo>
                    <a:pt x="3089" y="2604"/>
                  </a:lnTo>
                  <a:lnTo>
                    <a:pt x="3089" y="2597"/>
                  </a:lnTo>
                  <a:lnTo>
                    <a:pt x="3069" y="2584"/>
                  </a:lnTo>
                  <a:lnTo>
                    <a:pt x="3053" y="2540"/>
                  </a:lnTo>
                  <a:lnTo>
                    <a:pt x="3040" y="2544"/>
                  </a:lnTo>
                  <a:lnTo>
                    <a:pt x="3040" y="2548"/>
                  </a:lnTo>
                  <a:lnTo>
                    <a:pt x="3033" y="2548"/>
                  </a:lnTo>
                  <a:lnTo>
                    <a:pt x="3033" y="2551"/>
                  </a:lnTo>
                  <a:lnTo>
                    <a:pt x="2989" y="2551"/>
                  </a:lnTo>
                  <a:lnTo>
                    <a:pt x="2978" y="2537"/>
                  </a:lnTo>
                  <a:lnTo>
                    <a:pt x="2964" y="2522"/>
                  </a:lnTo>
                  <a:lnTo>
                    <a:pt x="2951" y="2509"/>
                  </a:lnTo>
                  <a:lnTo>
                    <a:pt x="2940" y="2493"/>
                  </a:lnTo>
                  <a:lnTo>
                    <a:pt x="2929" y="2493"/>
                  </a:lnTo>
                  <a:lnTo>
                    <a:pt x="2929" y="2488"/>
                  </a:lnTo>
                  <a:lnTo>
                    <a:pt x="2926" y="2488"/>
                  </a:lnTo>
                  <a:lnTo>
                    <a:pt x="2926" y="2493"/>
                  </a:lnTo>
                  <a:lnTo>
                    <a:pt x="2900" y="2493"/>
                  </a:lnTo>
                  <a:lnTo>
                    <a:pt x="2900" y="2513"/>
                  </a:lnTo>
                  <a:lnTo>
                    <a:pt x="2877" y="2513"/>
                  </a:lnTo>
                  <a:lnTo>
                    <a:pt x="2877" y="2508"/>
                  </a:lnTo>
                  <a:lnTo>
                    <a:pt x="2875" y="2506"/>
                  </a:lnTo>
                  <a:lnTo>
                    <a:pt x="2875" y="2504"/>
                  </a:lnTo>
                  <a:lnTo>
                    <a:pt x="2873" y="2504"/>
                  </a:lnTo>
                  <a:lnTo>
                    <a:pt x="2871" y="2502"/>
                  </a:lnTo>
                  <a:lnTo>
                    <a:pt x="2869" y="2500"/>
                  </a:lnTo>
                  <a:lnTo>
                    <a:pt x="2858" y="2495"/>
                  </a:lnTo>
                  <a:lnTo>
                    <a:pt x="2842" y="2491"/>
                  </a:lnTo>
                  <a:lnTo>
                    <a:pt x="2826" y="2493"/>
                  </a:lnTo>
                  <a:lnTo>
                    <a:pt x="2817" y="2537"/>
                  </a:lnTo>
                  <a:lnTo>
                    <a:pt x="2806" y="2537"/>
                  </a:lnTo>
                  <a:lnTo>
                    <a:pt x="2806" y="2540"/>
                  </a:lnTo>
                  <a:lnTo>
                    <a:pt x="2802" y="2544"/>
                  </a:lnTo>
                  <a:lnTo>
                    <a:pt x="2800" y="2546"/>
                  </a:lnTo>
                  <a:lnTo>
                    <a:pt x="2798" y="2551"/>
                  </a:lnTo>
                  <a:lnTo>
                    <a:pt x="2797" y="2557"/>
                  </a:lnTo>
                  <a:lnTo>
                    <a:pt x="2777" y="2557"/>
                  </a:lnTo>
                  <a:lnTo>
                    <a:pt x="2771" y="2580"/>
                  </a:lnTo>
                  <a:lnTo>
                    <a:pt x="2762" y="2597"/>
                  </a:lnTo>
                  <a:lnTo>
                    <a:pt x="2749" y="2611"/>
                  </a:lnTo>
                  <a:lnTo>
                    <a:pt x="2746" y="2620"/>
                  </a:lnTo>
                  <a:lnTo>
                    <a:pt x="2733" y="2620"/>
                  </a:lnTo>
                  <a:lnTo>
                    <a:pt x="2729" y="2628"/>
                  </a:lnTo>
                  <a:lnTo>
                    <a:pt x="2660" y="2633"/>
                  </a:lnTo>
                  <a:lnTo>
                    <a:pt x="2657" y="2640"/>
                  </a:lnTo>
                  <a:lnTo>
                    <a:pt x="2609" y="2644"/>
                  </a:lnTo>
                  <a:lnTo>
                    <a:pt x="2609" y="2640"/>
                  </a:lnTo>
                  <a:lnTo>
                    <a:pt x="2600" y="2640"/>
                  </a:lnTo>
                  <a:lnTo>
                    <a:pt x="2600" y="2637"/>
                  </a:lnTo>
                  <a:lnTo>
                    <a:pt x="2589" y="2637"/>
                  </a:lnTo>
                  <a:lnTo>
                    <a:pt x="2586" y="2628"/>
                  </a:lnTo>
                  <a:lnTo>
                    <a:pt x="2573" y="2628"/>
                  </a:lnTo>
                  <a:lnTo>
                    <a:pt x="2573" y="2624"/>
                  </a:lnTo>
                  <a:lnTo>
                    <a:pt x="2566" y="2624"/>
                  </a:lnTo>
                  <a:lnTo>
                    <a:pt x="2566" y="2620"/>
                  </a:lnTo>
                  <a:lnTo>
                    <a:pt x="2549" y="2620"/>
                  </a:lnTo>
                  <a:lnTo>
                    <a:pt x="2549" y="2617"/>
                  </a:lnTo>
                  <a:lnTo>
                    <a:pt x="2537" y="2617"/>
                  </a:lnTo>
                  <a:lnTo>
                    <a:pt x="2537" y="2611"/>
                  </a:lnTo>
                  <a:lnTo>
                    <a:pt x="2520" y="2611"/>
                  </a:lnTo>
                  <a:lnTo>
                    <a:pt x="2520" y="2608"/>
                  </a:lnTo>
                  <a:lnTo>
                    <a:pt x="2508" y="2608"/>
                  </a:lnTo>
                  <a:lnTo>
                    <a:pt x="2495" y="2611"/>
                  </a:lnTo>
                  <a:lnTo>
                    <a:pt x="2486" y="2617"/>
                  </a:lnTo>
                  <a:lnTo>
                    <a:pt x="2477" y="2620"/>
                  </a:lnTo>
                  <a:lnTo>
                    <a:pt x="2464" y="2620"/>
                  </a:lnTo>
                  <a:lnTo>
                    <a:pt x="2446" y="2618"/>
                  </a:lnTo>
                  <a:lnTo>
                    <a:pt x="2428" y="2615"/>
                  </a:lnTo>
                  <a:lnTo>
                    <a:pt x="2409" y="2611"/>
                  </a:lnTo>
                  <a:lnTo>
                    <a:pt x="2397" y="2608"/>
                  </a:lnTo>
                  <a:lnTo>
                    <a:pt x="2397" y="2600"/>
                  </a:lnTo>
                  <a:lnTo>
                    <a:pt x="2393" y="2598"/>
                  </a:lnTo>
                  <a:lnTo>
                    <a:pt x="2389" y="2597"/>
                  </a:lnTo>
                  <a:lnTo>
                    <a:pt x="2388" y="2597"/>
                  </a:lnTo>
                  <a:lnTo>
                    <a:pt x="2386" y="2595"/>
                  </a:lnTo>
                  <a:lnTo>
                    <a:pt x="2386" y="2593"/>
                  </a:lnTo>
                  <a:lnTo>
                    <a:pt x="2384" y="2591"/>
                  </a:lnTo>
                  <a:lnTo>
                    <a:pt x="2380" y="2588"/>
                  </a:lnTo>
                  <a:lnTo>
                    <a:pt x="2380" y="2584"/>
                  </a:lnTo>
                  <a:lnTo>
                    <a:pt x="2373" y="2584"/>
                  </a:lnTo>
                  <a:lnTo>
                    <a:pt x="2369" y="2593"/>
                  </a:lnTo>
                  <a:lnTo>
                    <a:pt x="2362" y="2595"/>
                  </a:lnTo>
                  <a:lnTo>
                    <a:pt x="2349" y="2598"/>
                  </a:lnTo>
                  <a:lnTo>
                    <a:pt x="2333" y="2600"/>
                  </a:lnTo>
                  <a:lnTo>
                    <a:pt x="2315" y="2604"/>
                  </a:lnTo>
                  <a:lnTo>
                    <a:pt x="2300" y="2606"/>
                  </a:lnTo>
                  <a:lnTo>
                    <a:pt x="2289" y="2604"/>
                  </a:lnTo>
                  <a:lnTo>
                    <a:pt x="2289" y="2600"/>
                  </a:lnTo>
                  <a:lnTo>
                    <a:pt x="2266" y="2600"/>
                  </a:lnTo>
                  <a:lnTo>
                    <a:pt x="2266" y="2604"/>
                  </a:lnTo>
                  <a:lnTo>
                    <a:pt x="2249" y="2604"/>
                  </a:lnTo>
                  <a:lnTo>
                    <a:pt x="2249" y="2608"/>
                  </a:lnTo>
                  <a:lnTo>
                    <a:pt x="2200" y="2608"/>
                  </a:lnTo>
                  <a:lnTo>
                    <a:pt x="2200" y="2611"/>
                  </a:lnTo>
                  <a:lnTo>
                    <a:pt x="2146" y="2611"/>
                  </a:lnTo>
                  <a:lnTo>
                    <a:pt x="2146" y="2617"/>
                  </a:lnTo>
                  <a:lnTo>
                    <a:pt x="2100" y="2617"/>
                  </a:lnTo>
                  <a:lnTo>
                    <a:pt x="2100" y="2620"/>
                  </a:lnTo>
                  <a:lnTo>
                    <a:pt x="2046" y="2620"/>
                  </a:lnTo>
                  <a:lnTo>
                    <a:pt x="2046" y="2624"/>
                  </a:lnTo>
                  <a:lnTo>
                    <a:pt x="2009" y="2624"/>
                  </a:lnTo>
                  <a:lnTo>
                    <a:pt x="2009" y="2628"/>
                  </a:lnTo>
                  <a:lnTo>
                    <a:pt x="1960" y="2628"/>
                  </a:lnTo>
                  <a:lnTo>
                    <a:pt x="1935" y="2633"/>
                  </a:lnTo>
                  <a:lnTo>
                    <a:pt x="1906" y="2635"/>
                  </a:lnTo>
                  <a:lnTo>
                    <a:pt x="1873" y="2637"/>
                  </a:lnTo>
                  <a:lnTo>
                    <a:pt x="1793" y="2633"/>
                  </a:lnTo>
                  <a:lnTo>
                    <a:pt x="1793" y="2637"/>
                  </a:lnTo>
                  <a:lnTo>
                    <a:pt x="1733" y="2637"/>
                  </a:lnTo>
                  <a:lnTo>
                    <a:pt x="1733" y="2633"/>
                  </a:lnTo>
                  <a:lnTo>
                    <a:pt x="1637" y="2633"/>
                  </a:lnTo>
                  <a:lnTo>
                    <a:pt x="1588" y="2633"/>
                  </a:lnTo>
                  <a:lnTo>
                    <a:pt x="1537" y="2631"/>
                  </a:lnTo>
                  <a:lnTo>
                    <a:pt x="1491" y="2628"/>
                  </a:lnTo>
                  <a:lnTo>
                    <a:pt x="1449" y="2620"/>
                  </a:lnTo>
                  <a:lnTo>
                    <a:pt x="1353" y="2620"/>
                  </a:lnTo>
                  <a:lnTo>
                    <a:pt x="1353" y="2617"/>
                  </a:lnTo>
                  <a:lnTo>
                    <a:pt x="1346" y="2617"/>
                  </a:lnTo>
                  <a:lnTo>
                    <a:pt x="1337" y="2604"/>
                  </a:lnTo>
                  <a:lnTo>
                    <a:pt x="1300" y="2604"/>
                  </a:lnTo>
                  <a:lnTo>
                    <a:pt x="1300" y="2600"/>
                  </a:lnTo>
                  <a:lnTo>
                    <a:pt x="1273" y="2600"/>
                  </a:lnTo>
                  <a:lnTo>
                    <a:pt x="1273" y="2597"/>
                  </a:lnTo>
                  <a:lnTo>
                    <a:pt x="1253" y="2597"/>
                  </a:lnTo>
                  <a:lnTo>
                    <a:pt x="1253" y="2593"/>
                  </a:lnTo>
                  <a:lnTo>
                    <a:pt x="1126" y="2584"/>
                  </a:lnTo>
                  <a:lnTo>
                    <a:pt x="1126" y="2580"/>
                  </a:lnTo>
                  <a:lnTo>
                    <a:pt x="1097" y="2580"/>
                  </a:lnTo>
                  <a:lnTo>
                    <a:pt x="1097" y="2577"/>
                  </a:lnTo>
                  <a:lnTo>
                    <a:pt x="1077" y="2577"/>
                  </a:lnTo>
                  <a:lnTo>
                    <a:pt x="1077" y="2573"/>
                  </a:lnTo>
                  <a:lnTo>
                    <a:pt x="1020" y="2573"/>
                  </a:lnTo>
                  <a:lnTo>
                    <a:pt x="1020" y="2568"/>
                  </a:lnTo>
                  <a:lnTo>
                    <a:pt x="989" y="2568"/>
                  </a:lnTo>
                  <a:lnTo>
                    <a:pt x="989" y="2564"/>
                  </a:lnTo>
                  <a:lnTo>
                    <a:pt x="980" y="2564"/>
                  </a:lnTo>
                  <a:lnTo>
                    <a:pt x="980" y="2560"/>
                  </a:lnTo>
                  <a:lnTo>
                    <a:pt x="953" y="2560"/>
                  </a:lnTo>
                  <a:lnTo>
                    <a:pt x="915" y="2551"/>
                  </a:lnTo>
                  <a:lnTo>
                    <a:pt x="875" y="2542"/>
                  </a:lnTo>
                  <a:lnTo>
                    <a:pt x="837" y="2531"/>
                  </a:lnTo>
                  <a:lnTo>
                    <a:pt x="786" y="2528"/>
                  </a:lnTo>
                  <a:lnTo>
                    <a:pt x="786" y="2524"/>
                  </a:lnTo>
                  <a:lnTo>
                    <a:pt x="773" y="2524"/>
                  </a:lnTo>
                  <a:lnTo>
                    <a:pt x="773" y="2520"/>
                  </a:lnTo>
                  <a:lnTo>
                    <a:pt x="717" y="2513"/>
                  </a:lnTo>
                  <a:lnTo>
                    <a:pt x="717" y="2508"/>
                  </a:lnTo>
                  <a:lnTo>
                    <a:pt x="700" y="2508"/>
                  </a:lnTo>
                  <a:lnTo>
                    <a:pt x="700" y="2504"/>
                  </a:lnTo>
                  <a:lnTo>
                    <a:pt x="689" y="2504"/>
                  </a:lnTo>
                  <a:lnTo>
                    <a:pt x="689" y="2500"/>
                  </a:lnTo>
                  <a:lnTo>
                    <a:pt x="669" y="2500"/>
                  </a:lnTo>
                  <a:lnTo>
                    <a:pt x="669" y="2497"/>
                  </a:lnTo>
                  <a:lnTo>
                    <a:pt x="660" y="2497"/>
                  </a:lnTo>
                  <a:lnTo>
                    <a:pt x="660" y="2493"/>
                  </a:lnTo>
                  <a:lnTo>
                    <a:pt x="649" y="2493"/>
                  </a:lnTo>
                  <a:lnTo>
                    <a:pt x="649" y="2488"/>
                  </a:lnTo>
                  <a:lnTo>
                    <a:pt x="626" y="2488"/>
                  </a:lnTo>
                  <a:lnTo>
                    <a:pt x="626" y="2484"/>
                  </a:lnTo>
                  <a:lnTo>
                    <a:pt x="597" y="2480"/>
                  </a:lnTo>
                  <a:lnTo>
                    <a:pt x="597" y="2477"/>
                  </a:lnTo>
                  <a:lnTo>
                    <a:pt x="586" y="2477"/>
                  </a:lnTo>
                  <a:lnTo>
                    <a:pt x="586" y="2471"/>
                  </a:lnTo>
                  <a:lnTo>
                    <a:pt x="569" y="2471"/>
                  </a:lnTo>
                  <a:lnTo>
                    <a:pt x="569" y="2468"/>
                  </a:lnTo>
                  <a:lnTo>
                    <a:pt x="533" y="2464"/>
                  </a:lnTo>
                  <a:lnTo>
                    <a:pt x="533" y="2460"/>
                  </a:lnTo>
                  <a:lnTo>
                    <a:pt x="517" y="2460"/>
                  </a:lnTo>
                  <a:lnTo>
                    <a:pt x="517" y="2457"/>
                  </a:lnTo>
                  <a:lnTo>
                    <a:pt x="509" y="2457"/>
                  </a:lnTo>
                  <a:lnTo>
                    <a:pt x="509" y="2453"/>
                  </a:lnTo>
                  <a:lnTo>
                    <a:pt x="493" y="2453"/>
                  </a:lnTo>
                  <a:lnTo>
                    <a:pt x="493" y="2448"/>
                  </a:lnTo>
                  <a:lnTo>
                    <a:pt x="477" y="2448"/>
                  </a:lnTo>
                  <a:lnTo>
                    <a:pt x="466" y="2433"/>
                  </a:lnTo>
                  <a:lnTo>
                    <a:pt x="457" y="2428"/>
                  </a:lnTo>
                  <a:lnTo>
                    <a:pt x="457" y="2391"/>
                  </a:lnTo>
                  <a:lnTo>
                    <a:pt x="449" y="2391"/>
                  </a:lnTo>
                  <a:lnTo>
                    <a:pt x="449" y="2353"/>
                  </a:lnTo>
                  <a:lnTo>
                    <a:pt x="420" y="2353"/>
                  </a:lnTo>
                  <a:lnTo>
                    <a:pt x="420" y="2308"/>
                  </a:lnTo>
                  <a:lnTo>
                    <a:pt x="373" y="2300"/>
                  </a:lnTo>
                  <a:lnTo>
                    <a:pt x="373" y="2304"/>
                  </a:lnTo>
                  <a:lnTo>
                    <a:pt x="393" y="2328"/>
                  </a:lnTo>
                  <a:lnTo>
                    <a:pt x="400" y="2331"/>
                  </a:lnTo>
                  <a:lnTo>
                    <a:pt x="400" y="2340"/>
                  </a:lnTo>
                  <a:lnTo>
                    <a:pt x="417" y="2353"/>
                  </a:lnTo>
                  <a:lnTo>
                    <a:pt x="417" y="2380"/>
                  </a:lnTo>
                  <a:lnTo>
                    <a:pt x="424" y="2406"/>
                  </a:lnTo>
                  <a:lnTo>
                    <a:pt x="428" y="2433"/>
                  </a:lnTo>
                  <a:lnTo>
                    <a:pt x="429" y="2464"/>
                  </a:lnTo>
                  <a:lnTo>
                    <a:pt x="377" y="2464"/>
                  </a:lnTo>
                  <a:lnTo>
                    <a:pt x="373" y="2457"/>
                  </a:lnTo>
                  <a:lnTo>
                    <a:pt x="366" y="2457"/>
                  </a:lnTo>
                  <a:lnTo>
                    <a:pt x="366" y="2448"/>
                  </a:lnTo>
                  <a:lnTo>
                    <a:pt x="348" y="2438"/>
                  </a:lnTo>
                  <a:lnTo>
                    <a:pt x="335" y="2426"/>
                  </a:lnTo>
                  <a:lnTo>
                    <a:pt x="320" y="2411"/>
                  </a:lnTo>
                  <a:lnTo>
                    <a:pt x="313" y="2408"/>
                  </a:lnTo>
                  <a:lnTo>
                    <a:pt x="306" y="2368"/>
                  </a:lnTo>
                  <a:lnTo>
                    <a:pt x="280" y="2364"/>
                  </a:lnTo>
                  <a:lnTo>
                    <a:pt x="280" y="2337"/>
                  </a:lnTo>
                  <a:lnTo>
                    <a:pt x="277" y="2337"/>
                  </a:lnTo>
                  <a:lnTo>
                    <a:pt x="269" y="2322"/>
                  </a:lnTo>
                  <a:lnTo>
                    <a:pt x="260" y="2311"/>
                  </a:lnTo>
                  <a:lnTo>
                    <a:pt x="249" y="2300"/>
                  </a:lnTo>
                  <a:lnTo>
                    <a:pt x="240" y="2297"/>
                  </a:lnTo>
                  <a:lnTo>
                    <a:pt x="240" y="2248"/>
                  </a:lnTo>
                  <a:lnTo>
                    <a:pt x="237" y="2246"/>
                  </a:lnTo>
                  <a:lnTo>
                    <a:pt x="233" y="2242"/>
                  </a:lnTo>
                  <a:lnTo>
                    <a:pt x="231" y="2240"/>
                  </a:lnTo>
                  <a:lnTo>
                    <a:pt x="228" y="2237"/>
                  </a:lnTo>
                  <a:lnTo>
                    <a:pt x="224" y="2235"/>
                  </a:lnTo>
                  <a:lnTo>
                    <a:pt x="218" y="2233"/>
                  </a:lnTo>
                  <a:lnTo>
                    <a:pt x="213" y="2233"/>
                  </a:lnTo>
                  <a:lnTo>
                    <a:pt x="213" y="2226"/>
                  </a:lnTo>
                  <a:lnTo>
                    <a:pt x="213" y="2218"/>
                  </a:lnTo>
                  <a:lnTo>
                    <a:pt x="211" y="2215"/>
                  </a:lnTo>
                  <a:lnTo>
                    <a:pt x="209" y="2209"/>
                  </a:lnTo>
                  <a:lnTo>
                    <a:pt x="209" y="2204"/>
                  </a:lnTo>
                  <a:lnTo>
                    <a:pt x="202" y="2202"/>
                  </a:lnTo>
                  <a:lnTo>
                    <a:pt x="197" y="2200"/>
                  </a:lnTo>
                  <a:lnTo>
                    <a:pt x="193" y="2197"/>
                  </a:lnTo>
                  <a:lnTo>
                    <a:pt x="188" y="2195"/>
                  </a:lnTo>
                  <a:lnTo>
                    <a:pt x="180" y="2191"/>
                  </a:lnTo>
                  <a:lnTo>
                    <a:pt x="180" y="2140"/>
                  </a:lnTo>
                  <a:lnTo>
                    <a:pt x="200" y="2137"/>
                  </a:lnTo>
                  <a:lnTo>
                    <a:pt x="200" y="2108"/>
                  </a:lnTo>
                  <a:lnTo>
                    <a:pt x="226" y="2108"/>
                  </a:lnTo>
                  <a:lnTo>
                    <a:pt x="226" y="2060"/>
                  </a:lnTo>
                  <a:lnTo>
                    <a:pt x="233" y="2060"/>
                  </a:lnTo>
                  <a:lnTo>
                    <a:pt x="235" y="2057"/>
                  </a:lnTo>
                  <a:lnTo>
                    <a:pt x="237" y="2055"/>
                  </a:lnTo>
                  <a:lnTo>
                    <a:pt x="238" y="2051"/>
                  </a:lnTo>
                  <a:lnTo>
                    <a:pt x="240" y="2049"/>
                  </a:lnTo>
                  <a:lnTo>
                    <a:pt x="240" y="2044"/>
                  </a:lnTo>
                  <a:lnTo>
                    <a:pt x="237" y="2033"/>
                  </a:lnTo>
                  <a:lnTo>
                    <a:pt x="235" y="2020"/>
                  </a:lnTo>
                  <a:lnTo>
                    <a:pt x="238" y="2004"/>
                  </a:lnTo>
                  <a:lnTo>
                    <a:pt x="242" y="1989"/>
                  </a:lnTo>
                  <a:lnTo>
                    <a:pt x="246" y="1977"/>
                  </a:lnTo>
                  <a:lnTo>
                    <a:pt x="249" y="1968"/>
                  </a:lnTo>
                  <a:lnTo>
                    <a:pt x="246" y="1966"/>
                  </a:lnTo>
                  <a:lnTo>
                    <a:pt x="244" y="1964"/>
                  </a:lnTo>
                  <a:lnTo>
                    <a:pt x="242" y="1962"/>
                  </a:lnTo>
                  <a:lnTo>
                    <a:pt x="242" y="1960"/>
                  </a:lnTo>
                  <a:lnTo>
                    <a:pt x="244" y="1960"/>
                  </a:lnTo>
                  <a:lnTo>
                    <a:pt x="244" y="1958"/>
                  </a:lnTo>
                  <a:lnTo>
                    <a:pt x="242" y="1955"/>
                  </a:lnTo>
                  <a:lnTo>
                    <a:pt x="240" y="1953"/>
                  </a:lnTo>
                  <a:lnTo>
                    <a:pt x="237" y="1953"/>
                  </a:lnTo>
                  <a:lnTo>
                    <a:pt x="229" y="1940"/>
                  </a:lnTo>
                  <a:lnTo>
                    <a:pt x="217" y="1937"/>
                  </a:lnTo>
                  <a:lnTo>
                    <a:pt x="213" y="1926"/>
                  </a:lnTo>
                  <a:lnTo>
                    <a:pt x="211" y="1906"/>
                  </a:lnTo>
                  <a:lnTo>
                    <a:pt x="209" y="1882"/>
                  </a:lnTo>
                  <a:lnTo>
                    <a:pt x="208" y="1860"/>
                  </a:lnTo>
                  <a:lnTo>
                    <a:pt x="209" y="1844"/>
                  </a:lnTo>
                  <a:lnTo>
                    <a:pt x="211" y="1840"/>
                  </a:lnTo>
                  <a:lnTo>
                    <a:pt x="213" y="1837"/>
                  </a:lnTo>
                  <a:lnTo>
                    <a:pt x="215" y="1833"/>
                  </a:lnTo>
                  <a:lnTo>
                    <a:pt x="217" y="1829"/>
                  </a:lnTo>
                  <a:lnTo>
                    <a:pt x="218" y="1826"/>
                  </a:lnTo>
                  <a:lnTo>
                    <a:pt x="217" y="1820"/>
                  </a:lnTo>
                  <a:lnTo>
                    <a:pt x="209" y="1817"/>
                  </a:lnTo>
                  <a:lnTo>
                    <a:pt x="209" y="1800"/>
                  </a:lnTo>
                  <a:lnTo>
                    <a:pt x="206" y="1800"/>
                  </a:lnTo>
                  <a:lnTo>
                    <a:pt x="200" y="1771"/>
                  </a:lnTo>
                  <a:lnTo>
                    <a:pt x="197" y="1771"/>
                  </a:lnTo>
                  <a:lnTo>
                    <a:pt x="197" y="1744"/>
                  </a:lnTo>
                  <a:lnTo>
                    <a:pt x="200" y="1744"/>
                  </a:lnTo>
                  <a:lnTo>
                    <a:pt x="200" y="1740"/>
                  </a:lnTo>
                  <a:lnTo>
                    <a:pt x="198" y="1724"/>
                  </a:lnTo>
                  <a:lnTo>
                    <a:pt x="195" y="1704"/>
                  </a:lnTo>
                  <a:lnTo>
                    <a:pt x="197" y="1684"/>
                  </a:lnTo>
                  <a:lnTo>
                    <a:pt x="200" y="1684"/>
                  </a:lnTo>
                  <a:lnTo>
                    <a:pt x="206" y="1664"/>
                  </a:lnTo>
                  <a:lnTo>
                    <a:pt x="220" y="1664"/>
                  </a:lnTo>
                  <a:lnTo>
                    <a:pt x="222" y="1662"/>
                  </a:lnTo>
                  <a:lnTo>
                    <a:pt x="224" y="1660"/>
                  </a:lnTo>
                  <a:lnTo>
                    <a:pt x="226" y="1657"/>
                  </a:lnTo>
                  <a:lnTo>
                    <a:pt x="229" y="1651"/>
                  </a:lnTo>
                  <a:lnTo>
                    <a:pt x="231" y="1648"/>
                  </a:lnTo>
                  <a:lnTo>
                    <a:pt x="235" y="1644"/>
                  </a:lnTo>
                  <a:lnTo>
                    <a:pt x="237" y="1642"/>
                  </a:lnTo>
                  <a:lnTo>
                    <a:pt x="237" y="1640"/>
                  </a:lnTo>
                  <a:lnTo>
                    <a:pt x="249" y="1640"/>
                  </a:lnTo>
                  <a:lnTo>
                    <a:pt x="253" y="1631"/>
                  </a:lnTo>
                  <a:lnTo>
                    <a:pt x="257" y="1631"/>
                  </a:lnTo>
                  <a:lnTo>
                    <a:pt x="257" y="1624"/>
                  </a:lnTo>
                  <a:lnTo>
                    <a:pt x="260" y="1624"/>
                  </a:lnTo>
                  <a:lnTo>
                    <a:pt x="260" y="1617"/>
                  </a:lnTo>
                  <a:lnTo>
                    <a:pt x="266" y="1617"/>
                  </a:lnTo>
                  <a:lnTo>
                    <a:pt x="266" y="1604"/>
                  </a:lnTo>
                  <a:lnTo>
                    <a:pt x="269" y="1604"/>
                  </a:lnTo>
                  <a:lnTo>
                    <a:pt x="269" y="1593"/>
                  </a:lnTo>
                  <a:lnTo>
                    <a:pt x="277" y="1588"/>
                  </a:lnTo>
                  <a:lnTo>
                    <a:pt x="280" y="1564"/>
                  </a:lnTo>
                  <a:lnTo>
                    <a:pt x="277" y="1560"/>
                  </a:lnTo>
                  <a:lnTo>
                    <a:pt x="273" y="1558"/>
                  </a:lnTo>
                  <a:lnTo>
                    <a:pt x="271" y="1555"/>
                  </a:lnTo>
                  <a:lnTo>
                    <a:pt x="271" y="1551"/>
                  </a:lnTo>
                  <a:lnTo>
                    <a:pt x="269" y="1549"/>
                  </a:lnTo>
                  <a:lnTo>
                    <a:pt x="268" y="1544"/>
                  </a:lnTo>
                  <a:lnTo>
                    <a:pt x="266" y="1540"/>
                  </a:lnTo>
                  <a:lnTo>
                    <a:pt x="249" y="1528"/>
                  </a:lnTo>
                  <a:lnTo>
                    <a:pt x="249" y="1520"/>
                  </a:lnTo>
                  <a:lnTo>
                    <a:pt x="233" y="1508"/>
                  </a:lnTo>
                  <a:lnTo>
                    <a:pt x="233" y="1500"/>
                  </a:lnTo>
                  <a:lnTo>
                    <a:pt x="220" y="1491"/>
                  </a:lnTo>
                  <a:lnTo>
                    <a:pt x="220" y="1388"/>
                  </a:lnTo>
                  <a:lnTo>
                    <a:pt x="224" y="1378"/>
                  </a:lnTo>
                  <a:lnTo>
                    <a:pt x="224" y="1362"/>
                  </a:lnTo>
                  <a:lnTo>
                    <a:pt x="222" y="1344"/>
                  </a:lnTo>
                  <a:lnTo>
                    <a:pt x="222" y="1324"/>
                  </a:lnTo>
                  <a:lnTo>
                    <a:pt x="220" y="1308"/>
                  </a:lnTo>
                  <a:lnTo>
                    <a:pt x="217" y="1233"/>
                  </a:lnTo>
                  <a:lnTo>
                    <a:pt x="213" y="1233"/>
                  </a:lnTo>
                  <a:lnTo>
                    <a:pt x="213" y="1224"/>
                  </a:lnTo>
                  <a:lnTo>
                    <a:pt x="206" y="1220"/>
                  </a:lnTo>
                  <a:lnTo>
                    <a:pt x="206" y="1200"/>
                  </a:lnTo>
                  <a:lnTo>
                    <a:pt x="200" y="1200"/>
                  </a:lnTo>
                  <a:lnTo>
                    <a:pt x="200" y="1173"/>
                  </a:lnTo>
                  <a:lnTo>
                    <a:pt x="206" y="1173"/>
                  </a:lnTo>
                  <a:lnTo>
                    <a:pt x="208" y="1148"/>
                  </a:lnTo>
                  <a:lnTo>
                    <a:pt x="202" y="1126"/>
                  </a:lnTo>
                  <a:lnTo>
                    <a:pt x="197" y="1108"/>
                  </a:lnTo>
                  <a:lnTo>
                    <a:pt x="182" y="1104"/>
                  </a:lnTo>
                  <a:lnTo>
                    <a:pt x="166" y="1104"/>
                  </a:lnTo>
                  <a:lnTo>
                    <a:pt x="155" y="1115"/>
                  </a:lnTo>
                  <a:lnTo>
                    <a:pt x="140" y="1120"/>
                  </a:lnTo>
                  <a:lnTo>
                    <a:pt x="122" y="1124"/>
                  </a:lnTo>
                  <a:lnTo>
                    <a:pt x="104" y="1122"/>
                  </a:lnTo>
                  <a:lnTo>
                    <a:pt x="84" y="1122"/>
                  </a:lnTo>
                  <a:lnTo>
                    <a:pt x="66" y="1120"/>
                  </a:lnTo>
                  <a:lnTo>
                    <a:pt x="66" y="1044"/>
                  </a:lnTo>
                  <a:lnTo>
                    <a:pt x="60" y="1044"/>
                  </a:lnTo>
                  <a:lnTo>
                    <a:pt x="60" y="1033"/>
                  </a:lnTo>
                  <a:lnTo>
                    <a:pt x="57" y="1033"/>
                  </a:lnTo>
                  <a:lnTo>
                    <a:pt x="57" y="1024"/>
                  </a:lnTo>
                  <a:lnTo>
                    <a:pt x="53" y="1024"/>
                  </a:lnTo>
                  <a:lnTo>
                    <a:pt x="53" y="980"/>
                  </a:lnTo>
                  <a:lnTo>
                    <a:pt x="66" y="980"/>
                  </a:lnTo>
                  <a:lnTo>
                    <a:pt x="66" y="951"/>
                  </a:lnTo>
                  <a:lnTo>
                    <a:pt x="53" y="948"/>
                  </a:lnTo>
                  <a:lnTo>
                    <a:pt x="53" y="944"/>
                  </a:lnTo>
                  <a:lnTo>
                    <a:pt x="46" y="944"/>
                  </a:lnTo>
                  <a:lnTo>
                    <a:pt x="46" y="940"/>
                  </a:lnTo>
                  <a:lnTo>
                    <a:pt x="37" y="940"/>
                  </a:lnTo>
                  <a:lnTo>
                    <a:pt x="29" y="928"/>
                  </a:lnTo>
                  <a:lnTo>
                    <a:pt x="20" y="928"/>
                  </a:lnTo>
                  <a:lnTo>
                    <a:pt x="20" y="924"/>
                  </a:lnTo>
                  <a:lnTo>
                    <a:pt x="17" y="922"/>
                  </a:lnTo>
                  <a:lnTo>
                    <a:pt x="13" y="922"/>
                  </a:lnTo>
                  <a:lnTo>
                    <a:pt x="8" y="920"/>
                  </a:lnTo>
                  <a:lnTo>
                    <a:pt x="4" y="918"/>
                  </a:lnTo>
                  <a:lnTo>
                    <a:pt x="0" y="917"/>
                  </a:lnTo>
                  <a:lnTo>
                    <a:pt x="0" y="888"/>
                  </a:lnTo>
                  <a:lnTo>
                    <a:pt x="6" y="888"/>
                  </a:lnTo>
                  <a:lnTo>
                    <a:pt x="6" y="877"/>
                  </a:lnTo>
                  <a:lnTo>
                    <a:pt x="13" y="871"/>
                  </a:lnTo>
                  <a:lnTo>
                    <a:pt x="13" y="864"/>
                  </a:lnTo>
                  <a:lnTo>
                    <a:pt x="26" y="857"/>
                  </a:lnTo>
                  <a:lnTo>
                    <a:pt x="26" y="844"/>
                  </a:lnTo>
                  <a:lnTo>
                    <a:pt x="33" y="840"/>
                  </a:lnTo>
                  <a:lnTo>
                    <a:pt x="37" y="828"/>
                  </a:lnTo>
                  <a:lnTo>
                    <a:pt x="49" y="820"/>
                  </a:lnTo>
                  <a:lnTo>
                    <a:pt x="53" y="804"/>
                  </a:lnTo>
                  <a:lnTo>
                    <a:pt x="69" y="791"/>
                  </a:lnTo>
                  <a:lnTo>
                    <a:pt x="69" y="784"/>
                  </a:lnTo>
                  <a:lnTo>
                    <a:pt x="77" y="780"/>
                  </a:lnTo>
                  <a:lnTo>
                    <a:pt x="80" y="764"/>
                  </a:lnTo>
                  <a:lnTo>
                    <a:pt x="89" y="760"/>
                  </a:lnTo>
                  <a:lnTo>
                    <a:pt x="93" y="748"/>
                  </a:lnTo>
                  <a:lnTo>
                    <a:pt x="106" y="740"/>
                  </a:lnTo>
                  <a:lnTo>
                    <a:pt x="106" y="731"/>
                  </a:lnTo>
                  <a:lnTo>
                    <a:pt x="113" y="728"/>
                  </a:lnTo>
                  <a:lnTo>
                    <a:pt x="117" y="711"/>
                  </a:lnTo>
                  <a:lnTo>
                    <a:pt x="129" y="704"/>
                  </a:lnTo>
                  <a:lnTo>
                    <a:pt x="129" y="697"/>
                  </a:lnTo>
                  <a:lnTo>
                    <a:pt x="140" y="688"/>
                  </a:lnTo>
                  <a:lnTo>
                    <a:pt x="140" y="680"/>
                  </a:lnTo>
                  <a:lnTo>
                    <a:pt x="146" y="680"/>
                  </a:lnTo>
                  <a:lnTo>
                    <a:pt x="149" y="668"/>
                  </a:lnTo>
                  <a:lnTo>
                    <a:pt x="157" y="664"/>
                  </a:lnTo>
                  <a:lnTo>
                    <a:pt x="157" y="657"/>
                  </a:lnTo>
                  <a:lnTo>
                    <a:pt x="169" y="648"/>
                  </a:lnTo>
                  <a:lnTo>
                    <a:pt x="173" y="637"/>
                  </a:lnTo>
                  <a:lnTo>
                    <a:pt x="180" y="633"/>
                  </a:lnTo>
                  <a:lnTo>
                    <a:pt x="180" y="624"/>
                  </a:lnTo>
                  <a:lnTo>
                    <a:pt x="186" y="624"/>
                  </a:lnTo>
                  <a:lnTo>
                    <a:pt x="186" y="617"/>
                  </a:lnTo>
                  <a:lnTo>
                    <a:pt x="193" y="613"/>
                  </a:lnTo>
                  <a:lnTo>
                    <a:pt x="197" y="597"/>
                  </a:lnTo>
                  <a:lnTo>
                    <a:pt x="206" y="591"/>
                  </a:lnTo>
                  <a:lnTo>
                    <a:pt x="206" y="584"/>
                  </a:lnTo>
                  <a:lnTo>
                    <a:pt x="217" y="577"/>
                  </a:lnTo>
                  <a:lnTo>
                    <a:pt x="220" y="560"/>
                  </a:lnTo>
                  <a:lnTo>
                    <a:pt x="229" y="557"/>
                  </a:lnTo>
                  <a:lnTo>
                    <a:pt x="229" y="548"/>
                  </a:lnTo>
                  <a:lnTo>
                    <a:pt x="240" y="540"/>
                  </a:lnTo>
                  <a:lnTo>
                    <a:pt x="240" y="531"/>
                  </a:lnTo>
                  <a:lnTo>
                    <a:pt x="253" y="524"/>
                  </a:lnTo>
                  <a:lnTo>
                    <a:pt x="260" y="500"/>
                  </a:lnTo>
                  <a:lnTo>
                    <a:pt x="266" y="500"/>
                  </a:lnTo>
                  <a:lnTo>
                    <a:pt x="269" y="488"/>
                  </a:lnTo>
                  <a:lnTo>
                    <a:pt x="277" y="484"/>
                  </a:lnTo>
                  <a:lnTo>
                    <a:pt x="277" y="477"/>
                  </a:lnTo>
                  <a:lnTo>
                    <a:pt x="286" y="473"/>
                  </a:lnTo>
                  <a:lnTo>
                    <a:pt x="286" y="464"/>
                  </a:lnTo>
                  <a:lnTo>
                    <a:pt x="297" y="457"/>
                  </a:lnTo>
                  <a:lnTo>
                    <a:pt x="300" y="440"/>
                  </a:lnTo>
                  <a:lnTo>
                    <a:pt x="313" y="431"/>
                  </a:lnTo>
                  <a:lnTo>
                    <a:pt x="317" y="417"/>
                  </a:lnTo>
                  <a:lnTo>
                    <a:pt x="329" y="408"/>
                  </a:lnTo>
                  <a:lnTo>
                    <a:pt x="329" y="400"/>
                  </a:lnTo>
                  <a:lnTo>
                    <a:pt x="337" y="397"/>
                  </a:lnTo>
                  <a:lnTo>
                    <a:pt x="340" y="380"/>
                  </a:lnTo>
                  <a:lnTo>
                    <a:pt x="349" y="377"/>
                  </a:lnTo>
                  <a:lnTo>
                    <a:pt x="349" y="368"/>
                  </a:lnTo>
                  <a:lnTo>
                    <a:pt x="360" y="360"/>
                  </a:lnTo>
                  <a:lnTo>
                    <a:pt x="360" y="353"/>
                  </a:lnTo>
                  <a:lnTo>
                    <a:pt x="366" y="353"/>
                  </a:lnTo>
                  <a:lnTo>
                    <a:pt x="369" y="340"/>
                  </a:lnTo>
                  <a:lnTo>
                    <a:pt x="377" y="337"/>
                  </a:lnTo>
                  <a:lnTo>
                    <a:pt x="377" y="328"/>
                  </a:lnTo>
                  <a:lnTo>
                    <a:pt x="389" y="320"/>
                  </a:lnTo>
                  <a:lnTo>
                    <a:pt x="389" y="311"/>
                  </a:lnTo>
                  <a:lnTo>
                    <a:pt x="397" y="308"/>
                  </a:lnTo>
                  <a:lnTo>
                    <a:pt x="397" y="300"/>
                  </a:lnTo>
                  <a:lnTo>
                    <a:pt x="406" y="297"/>
                  </a:lnTo>
                  <a:lnTo>
                    <a:pt x="406" y="288"/>
                  </a:lnTo>
                  <a:lnTo>
                    <a:pt x="417" y="280"/>
                  </a:lnTo>
                  <a:lnTo>
                    <a:pt x="417" y="273"/>
                  </a:lnTo>
                  <a:lnTo>
                    <a:pt x="426" y="268"/>
                  </a:lnTo>
                  <a:lnTo>
                    <a:pt x="426" y="260"/>
                  </a:lnTo>
                  <a:lnTo>
                    <a:pt x="429" y="260"/>
                  </a:lnTo>
                  <a:lnTo>
                    <a:pt x="429" y="253"/>
                  </a:lnTo>
                  <a:lnTo>
                    <a:pt x="433" y="253"/>
                  </a:lnTo>
                  <a:lnTo>
                    <a:pt x="437" y="240"/>
                  </a:lnTo>
                  <a:lnTo>
                    <a:pt x="446" y="240"/>
                  </a:lnTo>
                  <a:lnTo>
                    <a:pt x="448" y="233"/>
                  </a:lnTo>
                  <a:lnTo>
                    <a:pt x="449" y="228"/>
                  </a:lnTo>
                  <a:lnTo>
                    <a:pt x="453" y="222"/>
                  </a:lnTo>
                  <a:lnTo>
                    <a:pt x="457" y="217"/>
                  </a:lnTo>
                  <a:lnTo>
                    <a:pt x="460" y="213"/>
                  </a:lnTo>
                  <a:lnTo>
                    <a:pt x="466" y="213"/>
                  </a:lnTo>
                  <a:lnTo>
                    <a:pt x="469" y="197"/>
                  </a:lnTo>
                  <a:lnTo>
                    <a:pt x="477" y="193"/>
                  </a:lnTo>
                  <a:lnTo>
                    <a:pt x="477" y="184"/>
                  </a:lnTo>
                  <a:lnTo>
                    <a:pt x="486" y="180"/>
                  </a:lnTo>
                  <a:lnTo>
                    <a:pt x="486" y="171"/>
                  </a:lnTo>
                  <a:lnTo>
                    <a:pt x="497" y="164"/>
                  </a:lnTo>
                  <a:lnTo>
                    <a:pt x="500" y="148"/>
                  </a:lnTo>
                  <a:lnTo>
                    <a:pt x="509" y="144"/>
                  </a:lnTo>
                  <a:lnTo>
                    <a:pt x="509" y="137"/>
                  </a:lnTo>
                  <a:lnTo>
                    <a:pt x="520" y="128"/>
                  </a:lnTo>
                  <a:lnTo>
                    <a:pt x="520" y="120"/>
                  </a:lnTo>
                  <a:lnTo>
                    <a:pt x="533" y="113"/>
                  </a:lnTo>
                  <a:lnTo>
                    <a:pt x="533" y="108"/>
                  </a:lnTo>
                  <a:lnTo>
                    <a:pt x="566" y="108"/>
                  </a:lnTo>
                  <a:lnTo>
                    <a:pt x="589" y="148"/>
                  </a:lnTo>
                  <a:lnTo>
                    <a:pt x="589" y="177"/>
                  </a:lnTo>
                  <a:lnTo>
                    <a:pt x="593" y="177"/>
                  </a:lnTo>
                  <a:lnTo>
                    <a:pt x="593" y="188"/>
                  </a:lnTo>
                  <a:lnTo>
                    <a:pt x="597" y="188"/>
                  </a:lnTo>
                  <a:lnTo>
                    <a:pt x="597" y="197"/>
                  </a:lnTo>
                  <a:lnTo>
                    <a:pt x="600" y="197"/>
                  </a:lnTo>
                  <a:lnTo>
                    <a:pt x="606" y="217"/>
                  </a:lnTo>
                  <a:lnTo>
                    <a:pt x="649" y="257"/>
                  </a:lnTo>
                  <a:lnTo>
                    <a:pt x="649" y="277"/>
                  </a:lnTo>
                  <a:lnTo>
                    <a:pt x="657" y="277"/>
                  </a:lnTo>
                  <a:lnTo>
                    <a:pt x="657" y="268"/>
                  </a:lnTo>
                  <a:lnTo>
                    <a:pt x="677" y="268"/>
                  </a:lnTo>
                  <a:lnTo>
                    <a:pt x="678" y="271"/>
                  </a:lnTo>
                  <a:lnTo>
                    <a:pt x="682" y="273"/>
                  </a:lnTo>
                  <a:lnTo>
                    <a:pt x="684" y="275"/>
                  </a:lnTo>
                  <a:lnTo>
                    <a:pt x="686" y="277"/>
                  </a:lnTo>
                  <a:lnTo>
                    <a:pt x="689" y="297"/>
                  </a:lnTo>
                  <a:lnTo>
                    <a:pt x="693" y="297"/>
                  </a:lnTo>
                  <a:lnTo>
                    <a:pt x="693" y="277"/>
                  </a:lnTo>
                  <a:lnTo>
                    <a:pt x="697" y="260"/>
                  </a:lnTo>
                  <a:lnTo>
                    <a:pt x="689" y="260"/>
                  </a:lnTo>
                  <a:lnTo>
                    <a:pt x="689" y="228"/>
                  </a:lnTo>
                  <a:lnTo>
                    <a:pt x="706" y="224"/>
                  </a:lnTo>
                  <a:lnTo>
                    <a:pt x="722" y="222"/>
                  </a:lnTo>
                  <a:lnTo>
                    <a:pt x="740" y="220"/>
                  </a:lnTo>
                  <a:lnTo>
                    <a:pt x="740" y="244"/>
                  </a:lnTo>
                  <a:lnTo>
                    <a:pt x="726" y="253"/>
                  </a:lnTo>
                  <a:lnTo>
                    <a:pt x="726" y="257"/>
                  </a:lnTo>
                  <a:lnTo>
                    <a:pt x="733" y="257"/>
                  </a:lnTo>
                  <a:lnTo>
                    <a:pt x="742" y="251"/>
                  </a:lnTo>
                  <a:lnTo>
                    <a:pt x="755" y="251"/>
                  </a:lnTo>
                  <a:lnTo>
                    <a:pt x="766" y="248"/>
                  </a:lnTo>
                  <a:lnTo>
                    <a:pt x="769" y="240"/>
                  </a:lnTo>
                  <a:lnTo>
                    <a:pt x="777" y="240"/>
                  </a:lnTo>
                  <a:lnTo>
                    <a:pt x="777" y="237"/>
                  </a:lnTo>
                  <a:lnTo>
                    <a:pt x="826" y="240"/>
                  </a:lnTo>
                  <a:lnTo>
                    <a:pt x="826" y="237"/>
                  </a:lnTo>
                  <a:lnTo>
                    <a:pt x="837" y="237"/>
                  </a:lnTo>
                  <a:lnTo>
                    <a:pt x="837" y="231"/>
                  </a:lnTo>
                  <a:lnTo>
                    <a:pt x="853" y="231"/>
                  </a:lnTo>
                  <a:lnTo>
                    <a:pt x="853" y="228"/>
                  </a:lnTo>
                  <a:lnTo>
                    <a:pt x="868" y="228"/>
                  </a:lnTo>
                  <a:lnTo>
                    <a:pt x="882" y="229"/>
                  </a:lnTo>
                  <a:lnTo>
                    <a:pt x="895" y="233"/>
                  </a:lnTo>
                  <a:lnTo>
                    <a:pt x="909" y="237"/>
                  </a:lnTo>
                  <a:lnTo>
                    <a:pt x="909" y="260"/>
                  </a:lnTo>
                  <a:lnTo>
                    <a:pt x="886" y="268"/>
                  </a:lnTo>
                  <a:lnTo>
                    <a:pt x="886" y="273"/>
                  </a:lnTo>
                  <a:lnTo>
                    <a:pt x="913" y="273"/>
                  </a:lnTo>
                  <a:lnTo>
                    <a:pt x="913" y="280"/>
                  </a:lnTo>
                  <a:lnTo>
                    <a:pt x="929" y="277"/>
                  </a:lnTo>
                  <a:lnTo>
                    <a:pt x="933" y="268"/>
                  </a:lnTo>
                  <a:lnTo>
                    <a:pt x="960" y="260"/>
                  </a:lnTo>
                  <a:lnTo>
                    <a:pt x="960" y="240"/>
                  </a:lnTo>
                  <a:lnTo>
                    <a:pt x="966" y="238"/>
                  </a:lnTo>
                  <a:lnTo>
                    <a:pt x="971" y="237"/>
                  </a:lnTo>
                  <a:lnTo>
                    <a:pt x="977" y="237"/>
                  </a:lnTo>
                  <a:lnTo>
                    <a:pt x="986" y="237"/>
                  </a:lnTo>
                  <a:lnTo>
                    <a:pt x="986" y="248"/>
                  </a:lnTo>
                  <a:lnTo>
                    <a:pt x="989" y="248"/>
                  </a:lnTo>
                  <a:lnTo>
                    <a:pt x="989" y="333"/>
                  </a:lnTo>
                  <a:lnTo>
                    <a:pt x="993" y="333"/>
                  </a:lnTo>
                  <a:lnTo>
                    <a:pt x="997" y="353"/>
                  </a:lnTo>
                  <a:lnTo>
                    <a:pt x="1000" y="353"/>
                  </a:lnTo>
                  <a:lnTo>
                    <a:pt x="1000" y="357"/>
                  </a:lnTo>
                  <a:lnTo>
                    <a:pt x="1013" y="357"/>
                  </a:lnTo>
                  <a:lnTo>
                    <a:pt x="1037" y="328"/>
                  </a:lnTo>
                  <a:lnTo>
                    <a:pt x="1040" y="328"/>
                  </a:lnTo>
                  <a:lnTo>
                    <a:pt x="1046" y="317"/>
                  </a:lnTo>
                  <a:lnTo>
                    <a:pt x="1069" y="317"/>
                  </a:lnTo>
                  <a:lnTo>
                    <a:pt x="1069" y="368"/>
                  </a:lnTo>
                  <a:lnTo>
                    <a:pt x="1066" y="368"/>
                  </a:lnTo>
                  <a:lnTo>
                    <a:pt x="1060" y="384"/>
                  </a:lnTo>
                  <a:lnTo>
                    <a:pt x="1077" y="388"/>
                  </a:lnTo>
                  <a:lnTo>
                    <a:pt x="1100" y="360"/>
                  </a:lnTo>
                  <a:lnTo>
                    <a:pt x="1133" y="357"/>
                  </a:lnTo>
                  <a:lnTo>
                    <a:pt x="1137" y="360"/>
                  </a:lnTo>
                  <a:lnTo>
                    <a:pt x="1140" y="364"/>
                  </a:lnTo>
                  <a:lnTo>
                    <a:pt x="1142" y="364"/>
                  </a:lnTo>
                  <a:lnTo>
                    <a:pt x="1146" y="366"/>
                  </a:lnTo>
                  <a:lnTo>
                    <a:pt x="1149" y="366"/>
                  </a:lnTo>
                  <a:lnTo>
                    <a:pt x="1153" y="366"/>
                  </a:lnTo>
                  <a:lnTo>
                    <a:pt x="1157" y="366"/>
                  </a:lnTo>
                  <a:lnTo>
                    <a:pt x="1160" y="368"/>
                  </a:lnTo>
                  <a:lnTo>
                    <a:pt x="1166" y="377"/>
                  </a:lnTo>
                  <a:lnTo>
                    <a:pt x="1173" y="380"/>
                  </a:lnTo>
                  <a:lnTo>
                    <a:pt x="1173" y="388"/>
                  </a:lnTo>
                  <a:lnTo>
                    <a:pt x="1180" y="393"/>
                  </a:lnTo>
                  <a:lnTo>
                    <a:pt x="1180" y="404"/>
                  </a:lnTo>
                  <a:lnTo>
                    <a:pt x="1186" y="404"/>
                  </a:lnTo>
                  <a:lnTo>
                    <a:pt x="1186" y="413"/>
                  </a:lnTo>
                  <a:lnTo>
                    <a:pt x="1189" y="413"/>
                  </a:lnTo>
                  <a:lnTo>
                    <a:pt x="1191" y="415"/>
                  </a:lnTo>
                  <a:lnTo>
                    <a:pt x="1193" y="417"/>
                  </a:lnTo>
                  <a:lnTo>
                    <a:pt x="1193" y="417"/>
                  </a:lnTo>
                  <a:lnTo>
                    <a:pt x="1195" y="418"/>
                  </a:lnTo>
                  <a:lnTo>
                    <a:pt x="1197" y="418"/>
                  </a:lnTo>
                  <a:lnTo>
                    <a:pt x="1200" y="420"/>
                  </a:lnTo>
                  <a:lnTo>
                    <a:pt x="1200" y="431"/>
                  </a:lnTo>
                  <a:lnTo>
                    <a:pt x="1215" y="433"/>
                  </a:lnTo>
                  <a:lnTo>
                    <a:pt x="1224" y="437"/>
                  </a:lnTo>
                  <a:lnTo>
                    <a:pt x="1233" y="440"/>
                  </a:lnTo>
                  <a:lnTo>
                    <a:pt x="1233" y="448"/>
                  </a:lnTo>
                  <a:lnTo>
                    <a:pt x="1260" y="473"/>
                  </a:lnTo>
                  <a:lnTo>
                    <a:pt x="1266" y="480"/>
                  </a:lnTo>
                  <a:lnTo>
                    <a:pt x="1273" y="480"/>
                  </a:lnTo>
                  <a:lnTo>
                    <a:pt x="1273" y="484"/>
                  </a:lnTo>
                  <a:lnTo>
                    <a:pt x="1280" y="484"/>
                  </a:lnTo>
                  <a:lnTo>
                    <a:pt x="1280" y="488"/>
                  </a:lnTo>
                  <a:lnTo>
                    <a:pt x="1289" y="488"/>
                  </a:lnTo>
                  <a:lnTo>
                    <a:pt x="1289" y="493"/>
                  </a:lnTo>
                  <a:lnTo>
                    <a:pt x="1297" y="493"/>
                  </a:lnTo>
                  <a:lnTo>
                    <a:pt x="1297" y="497"/>
                  </a:lnTo>
                  <a:lnTo>
                    <a:pt x="1306" y="497"/>
                  </a:lnTo>
                  <a:lnTo>
                    <a:pt x="1306" y="500"/>
                  </a:lnTo>
                  <a:lnTo>
                    <a:pt x="1313" y="500"/>
                  </a:lnTo>
                  <a:lnTo>
                    <a:pt x="1317" y="508"/>
                  </a:lnTo>
                  <a:lnTo>
                    <a:pt x="1349" y="504"/>
                  </a:lnTo>
                  <a:lnTo>
                    <a:pt x="1349" y="508"/>
                  </a:lnTo>
                  <a:lnTo>
                    <a:pt x="1364" y="515"/>
                  </a:lnTo>
                  <a:lnTo>
                    <a:pt x="1375" y="522"/>
                  </a:lnTo>
                  <a:lnTo>
                    <a:pt x="1380" y="537"/>
                  </a:lnTo>
                  <a:lnTo>
                    <a:pt x="1388" y="546"/>
                  </a:lnTo>
                  <a:lnTo>
                    <a:pt x="1389" y="560"/>
                  </a:lnTo>
                  <a:lnTo>
                    <a:pt x="1389" y="577"/>
                  </a:lnTo>
                  <a:lnTo>
                    <a:pt x="1389" y="591"/>
                  </a:lnTo>
                  <a:lnTo>
                    <a:pt x="1373" y="593"/>
                  </a:lnTo>
                  <a:lnTo>
                    <a:pt x="1358" y="597"/>
                  </a:lnTo>
                  <a:lnTo>
                    <a:pt x="1346" y="600"/>
                  </a:lnTo>
                  <a:lnTo>
                    <a:pt x="1344" y="606"/>
                  </a:lnTo>
                  <a:lnTo>
                    <a:pt x="1344" y="609"/>
                  </a:lnTo>
                  <a:lnTo>
                    <a:pt x="1342" y="613"/>
                  </a:lnTo>
                  <a:lnTo>
                    <a:pt x="1340" y="617"/>
                  </a:lnTo>
                  <a:lnTo>
                    <a:pt x="1346" y="617"/>
                  </a:lnTo>
                  <a:lnTo>
                    <a:pt x="1353" y="626"/>
                  </a:lnTo>
                  <a:lnTo>
                    <a:pt x="1364" y="631"/>
                  </a:lnTo>
                  <a:lnTo>
                    <a:pt x="1377" y="637"/>
                  </a:lnTo>
                  <a:lnTo>
                    <a:pt x="1400" y="637"/>
                  </a:lnTo>
                  <a:lnTo>
                    <a:pt x="1400" y="640"/>
                  </a:lnTo>
                  <a:lnTo>
                    <a:pt x="1477" y="651"/>
                  </a:lnTo>
                  <a:lnTo>
                    <a:pt x="1477" y="648"/>
                  </a:lnTo>
                  <a:lnTo>
                    <a:pt x="1500" y="648"/>
                  </a:lnTo>
                  <a:lnTo>
                    <a:pt x="1500" y="644"/>
                  </a:lnTo>
                  <a:lnTo>
                    <a:pt x="1509" y="644"/>
                  </a:lnTo>
                  <a:lnTo>
                    <a:pt x="1513" y="637"/>
                  </a:lnTo>
                  <a:lnTo>
                    <a:pt x="1537" y="637"/>
                  </a:lnTo>
                  <a:lnTo>
                    <a:pt x="1537" y="640"/>
                  </a:lnTo>
                  <a:lnTo>
                    <a:pt x="1549" y="646"/>
                  </a:lnTo>
                  <a:lnTo>
                    <a:pt x="1558" y="655"/>
                  </a:lnTo>
                  <a:lnTo>
                    <a:pt x="1568" y="662"/>
                  </a:lnTo>
                  <a:lnTo>
                    <a:pt x="1580" y="668"/>
                  </a:lnTo>
                  <a:lnTo>
                    <a:pt x="1586" y="693"/>
                  </a:lnTo>
                  <a:lnTo>
                    <a:pt x="1606" y="693"/>
                  </a:lnTo>
                  <a:lnTo>
                    <a:pt x="1609" y="704"/>
                  </a:lnTo>
                  <a:lnTo>
                    <a:pt x="1615" y="715"/>
                  </a:lnTo>
                  <a:lnTo>
                    <a:pt x="1617" y="728"/>
                  </a:lnTo>
                  <a:lnTo>
                    <a:pt x="1615" y="742"/>
                  </a:lnTo>
                  <a:lnTo>
                    <a:pt x="1617" y="757"/>
                  </a:lnTo>
                  <a:lnTo>
                    <a:pt x="1626" y="757"/>
                  </a:lnTo>
                  <a:lnTo>
                    <a:pt x="1628" y="753"/>
                  </a:lnTo>
                  <a:lnTo>
                    <a:pt x="1629" y="749"/>
                  </a:lnTo>
                  <a:lnTo>
                    <a:pt x="1629" y="748"/>
                  </a:lnTo>
                  <a:lnTo>
                    <a:pt x="1631" y="744"/>
                  </a:lnTo>
                  <a:lnTo>
                    <a:pt x="1633" y="740"/>
                  </a:lnTo>
                  <a:lnTo>
                    <a:pt x="1629" y="740"/>
                  </a:lnTo>
                  <a:lnTo>
                    <a:pt x="1629" y="717"/>
                  </a:lnTo>
                  <a:lnTo>
                    <a:pt x="1626" y="717"/>
                  </a:lnTo>
                  <a:lnTo>
                    <a:pt x="1626" y="697"/>
                  </a:lnTo>
                  <a:lnTo>
                    <a:pt x="1620" y="697"/>
                  </a:lnTo>
                  <a:lnTo>
                    <a:pt x="1618" y="684"/>
                  </a:lnTo>
                  <a:lnTo>
                    <a:pt x="1617" y="671"/>
                  </a:lnTo>
                  <a:lnTo>
                    <a:pt x="1620" y="660"/>
                  </a:lnTo>
                  <a:lnTo>
                    <a:pt x="1624" y="651"/>
                  </a:lnTo>
                  <a:lnTo>
                    <a:pt x="1629" y="644"/>
                  </a:lnTo>
                  <a:lnTo>
                    <a:pt x="1635" y="637"/>
                  </a:lnTo>
                  <a:lnTo>
                    <a:pt x="1640" y="633"/>
                  </a:lnTo>
                  <a:lnTo>
                    <a:pt x="1649" y="633"/>
                  </a:lnTo>
                  <a:lnTo>
                    <a:pt x="1649" y="628"/>
                  </a:lnTo>
                  <a:lnTo>
                    <a:pt x="1669" y="624"/>
                  </a:lnTo>
                  <a:lnTo>
                    <a:pt x="1669" y="620"/>
                  </a:lnTo>
                  <a:lnTo>
                    <a:pt x="1677" y="617"/>
                  </a:lnTo>
                  <a:lnTo>
                    <a:pt x="1677" y="608"/>
                  </a:lnTo>
                  <a:lnTo>
                    <a:pt x="1680" y="608"/>
                  </a:lnTo>
                  <a:lnTo>
                    <a:pt x="1684" y="604"/>
                  </a:lnTo>
                  <a:lnTo>
                    <a:pt x="1686" y="602"/>
                  </a:lnTo>
                  <a:lnTo>
                    <a:pt x="1688" y="597"/>
                  </a:lnTo>
                  <a:lnTo>
                    <a:pt x="1689" y="591"/>
                  </a:lnTo>
                  <a:lnTo>
                    <a:pt x="1691" y="591"/>
                  </a:lnTo>
                  <a:lnTo>
                    <a:pt x="1691" y="591"/>
                  </a:lnTo>
                  <a:lnTo>
                    <a:pt x="1691" y="591"/>
                  </a:lnTo>
                  <a:lnTo>
                    <a:pt x="1691" y="591"/>
                  </a:lnTo>
                  <a:lnTo>
                    <a:pt x="1691" y="589"/>
                  </a:lnTo>
                  <a:lnTo>
                    <a:pt x="1693" y="588"/>
                  </a:lnTo>
                  <a:lnTo>
                    <a:pt x="1689" y="588"/>
                  </a:lnTo>
                  <a:lnTo>
                    <a:pt x="1673" y="613"/>
                  </a:lnTo>
                  <a:lnTo>
                    <a:pt x="1637" y="613"/>
                  </a:lnTo>
                  <a:lnTo>
                    <a:pt x="1637" y="613"/>
                  </a:lnTo>
                  <a:lnTo>
                    <a:pt x="1635" y="615"/>
                  </a:lnTo>
                  <a:lnTo>
                    <a:pt x="1633" y="617"/>
                  </a:lnTo>
                  <a:lnTo>
                    <a:pt x="1631" y="618"/>
                  </a:lnTo>
                  <a:lnTo>
                    <a:pt x="1629" y="620"/>
                  </a:lnTo>
                  <a:lnTo>
                    <a:pt x="1629" y="633"/>
                  </a:lnTo>
                  <a:lnTo>
                    <a:pt x="1622" y="631"/>
                  </a:lnTo>
                  <a:lnTo>
                    <a:pt x="1617" y="631"/>
                  </a:lnTo>
                  <a:lnTo>
                    <a:pt x="1611" y="631"/>
                  </a:lnTo>
                  <a:lnTo>
                    <a:pt x="1606" y="629"/>
                  </a:lnTo>
                  <a:lnTo>
                    <a:pt x="1600" y="628"/>
                  </a:lnTo>
                  <a:lnTo>
                    <a:pt x="1597" y="618"/>
                  </a:lnTo>
                  <a:lnTo>
                    <a:pt x="1595" y="609"/>
                  </a:lnTo>
                  <a:lnTo>
                    <a:pt x="1593" y="597"/>
                  </a:lnTo>
                  <a:lnTo>
                    <a:pt x="1597" y="593"/>
                  </a:lnTo>
                  <a:lnTo>
                    <a:pt x="1598" y="589"/>
                  </a:lnTo>
                  <a:lnTo>
                    <a:pt x="1600" y="586"/>
                  </a:lnTo>
                  <a:lnTo>
                    <a:pt x="1600" y="580"/>
                  </a:lnTo>
                  <a:lnTo>
                    <a:pt x="1622" y="575"/>
                  </a:lnTo>
                  <a:lnTo>
                    <a:pt x="1642" y="569"/>
                  </a:lnTo>
                  <a:lnTo>
                    <a:pt x="1662" y="562"/>
                  </a:lnTo>
                  <a:lnTo>
                    <a:pt x="1684" y="558"/>
                  </a:lnTo>
                  <a:lnTo>
                    <a:pt x="1709" y="557"/>
                  </a:lnTo>
                  <a:lnTo>
                    <a:pt x="1713" y="568"/>
                  </a:lnTo>
                  <a:lnTo>
                    <a:pt x="1726" y="568"/>
                  </a:lnTo>
                  <a:lnTo>
                    <a:pt x="1724" y="577"/>
                  </a:lnTo>
                  <a:lnTo>
                    <a:pt x="1722" y="589"/>
                  </a:lnTo>
                  <a:lnTo>
                    <a:pt x="1722" y="600"/>
                  </a:lnTo>
                  <a:lnTo>
                    <a:pt x="1720" y="604"/>
                  </a:lnTo>
                  <a:lnTo>
                    <a:pt x="1726" y="604"/>
                  </a:lnTo>
                  <a:lnTo>
                    <a:pt x="1729" y="609"/>
                  </a:lnTo>
                  <a:lnTo>
                    <a:pt x="1733" y="613"/>
                  </a:lnTo>
                  <a:lnTo>
                    <a:pt x="1735" y="617"/>
                  </a:lnTo>
                  <a:lnTo>
                    <a:pt x="1738" y="622"/>
                  </a:lnTo>
                  <a:lnTo>
                    <a:pt x="1740" y="628"/>
                  </a:lnTo>
                  <a:lnTo>
                    <a:pt x="1749" y="628"/>
                  </a:lnTo>
                  <a:lnTo>
                    <a:pt x="1749" y="633"/>
                  </a:lnTo>
                  <a:lnTo>
                    <a:pt x="1751" y="635"/>
                  </a:lnTo>
                  <a:lnTo>
                    <a:pt x="1751" y="637"/>
                  </a:lnTo>
                  <a:lnTo>
                    <a:pt x="1753" y="638"/>
                  </a:lnTo>
                  <a:lnTo>
                    <a:pt x="1757" y="638"/>
                  </a:lnTo>
                  <a:lnTo>
                    <a:pt x="1760" y="640"/>
                  </a:lnTo>
                  <a:lnTo>
                    <a:pt x="1760" y="644"/>
                  </a:lnTo>
                  <a:lnTo>
                    <a:pt x="1766" y="646"/>
                  </a:lnTo>
                  <a:lnTo>
                    <a:pt x="1769" y="644"/>
                  </a:lnTo>
                  <a:lnTo>
                    <a:pt x="1771" y="644"/>
                  </a:lnTo>
                  <a:lnTo>
                    <a:pt x="1775" y="642"/>
                  </a:lnTo>
                  <a:lnTo>
                    <a:pt x="1777" y="640"/>
                  </a:lnTo>
                  <a:lnTo>
                    <a:pt x="1777" y="637"/>
                  </a:lnTo>
                  <a:lnTo>
                    <a:pt x="1797" y="637"/>
                  </a:lnTo>
                  <a:lnTo>
                    <a:pt x="1809" y="653"/>
                  </a:lnTo>
                  <a:lnTo>
                    <a:pt x="1822" y="666"/>
                  </a:lnTo>
                  <a:lnTo>
                    <a:pt x="1837" y="680"/>
                  </a:lnTo>
                  <a:lnTo>
                    <a:pt x="1842" y="678"/>
                  </a:lnTo>
                  <a:lnTo>
                    <a:pt x="1844" y="678"/>
                  </a:lnTo>
                  <a:lnTo>
                    <a:pt x="1844" y="677"/>
                  </a:lnTo>
                  <a:lnTo>
                    <a:pt x="1846" y="677"/>
                  </a:lnTo>
                  <a:lnTo>
                    <a:pt x="1880" y="677"/>
                  </a:lnTo>
                  <a:lnTo>
                    <a:pt x="1880" y="671"/>
                  </a:lnTo>
                  <a:lnTo>
                    <a:pt x="1897" y="668"/>
                  </a:lnTo>
                  <a:lnTo>
                    <a:pt x="1897" y="664"/>
                  </a:lnTo>
                  <a:lnTo>
                    <a:pt x="1937" y="664"/>
                  </a:lnTo>
                  <a:lnTo>
                    <a:pt x="1937" y="668"/>
                  </a:lnTo>
                  <a:lnTo>
                    <a:pt x="1969" y="664"/>
                  </a:lnTo>
                  <a:lnTo>
                    <a:pt x="1969" y="651"/>
                  </a:lnTo>
                  <a:lnTo>
                    <a:pt x="1986" y="651"/>
                  </a:lnTo>
                  <a:lnTo>
                    <a:pt x="1986" y="648"/>
                  </a:lnTo>
                  <a:lnTo>
                    <a:pt x="1978" y="638"/>
                  </a:lnTo>
                  <a:lnTo>
                    <a:pt x="1975" y="624"/>
                  </a:lnTo>
                  <a:lnTo>
                    <a:pt x="1973" y="608"/>
                  </a:lnTo>
                  <a:lnTo>
                    <a:pt x="2006" y="591"/>
                  </a:lnTo>
                  <a:lnTo>
                    <a:pt x="2006" y="588"/>
                  </a:lnTo>
                  <a:lnTo>
                    <a:pt x="1991" y="584"/>
                  </a:lnTo>
                  <a:lnTo>
                    <a:pt x="1980" y="578"/>
                  </a:lnTo>
                  <a:lnTo>
                    <a:pt x="1969" y="571"/>
                  </a:lnTo>
                  <a:lnTo>
                    <a:pt x="1960" y="571"/>
                  </a:lnTo>
                  <a:lnTo>
                    <a:pt x="1960" y="568"/>
                  </a:lnTo>
                  <a:lnTo>
                    <a:pt x="1933" y="564"/>
                  </a:lnTo>
                  <a:lnTo>
                    <a:pt x="1933" y="537"/>
                  </a:lnTo>
                  <a:lnTo>
                    <a:pt x="1966" y="517"/>
                  </a:lnTo>
                  <a:lnTo>
                    <a:pt x="1966" y="484"/>
                  </a:lnTo>
                  <a:lnTo>
                    <a:pt x="1968" y="477"/>
                  </a:lnTo>
                  <a:lnTo>
                    <a:pt x="1971" y="471"/>
                  </a:lnTo>
                  <a:lnTo>
                    <a:pt x="1975" y="464"/>
                  </a:lnTo>
                  <a:lnTo>
                    <a:pt x="1977" y="457"/>
                  </a:lnTo>
                  <a:lnTo>
                    <a:pt x="2000" y="457"/>
                  </a:lnTo>
                  <a:lnTo>
                    <a:pt x="2040" y="500"/>
                  </a:lnTo>
                  <a:lnTo>
                    <a:pt x="2049" y="504"/>
                  </a:lnTo>
                  <a:lnTo>
                    <a:pt x="2049" y="511"/>
                  </a:lnTo>
                  <a:lnTo>
                    <a:pt x="2060" y="520"/>
                  </a:lnTo>
                  <a:lnTo>
                    <a:pt x="2071" y="533"/>
                  </a:lnTo>
                  <a:lnTo>
                    <a:pt x="2078" y="549"/>
                  </a:lnTo>
                  <a:lnTo>
                    <a:pt x="2080" y="571"/>
                  </a:lnTo>
                  <a:lnTo>
                    <a:pt x="2069" y="580"/>
                  </a:lnTo>
                  <a:lnTo>
                    <a:pt x="2062" y="588"/>
                  </a:lnTo>
                  <a:lnTo>
                    <a:pt x="2057" y="591"/>
                  </a:lnTo>
                  <a:lnTo>
                    <a:pt x="2048" y="595"/>
                  </a:lnTo>
                  <a:lnTo>
                    <a:pt x="2037" y="595"/>
                  </a:lnTo>
                  <a:lnTo>
                    <a:pt x="2017" y="591"/>
                  </a:lnTo>
                  <a:lnTo>
                    <a:pt x="2017" y="597"/>
                  </a:lnTo>
                  <a:lnTo>
                    <a:pt x="2026" y="597"/>
                  </a:lnTo>
                  <a:lnTo>
                    <a:pt x="2028" y="598"/>
                  </a:lnTo>
                  <a:lnTo>
                    <a:pt x="2029" y="600"/>
                  </a:lnTo>
                  <a:lnTo>
                    <a:pt x="2031" y="600"/>
                  </a:lnTo>
                  <a:lnTo>
                    <a:pt x="2033" y="600"/>
                  </a:lnTo>
                  <a:lnTo>
                    <a:pt x="2033" y="598"/>
                  </a:lnTo>
                  <a:lnTo>
                    <a:pt x="2035" y="598"/>
                  </a:lnTo>
                  <a:lnTo>
                    <a:pt x="2037" y="600"/>
                  </a:lnTo>
                  <a:lnTo>
                    <a:pt x="2037" y="604"/>
                  </a:lnTo>
                  <a:lnTo>
                    <a:pt x="2044" y="611"/>
                  </a:lnTo>
                  <a:lnTo>
                    <a:pt x="2046" y="615"/>
                  </a:lnTo>
                  <a:lnTo>
                    <a:pt x="2049" y="618"/>
                  </a:lnTo>
                  <a:lnTo>
                    <a:pt x="2057" y="620"/>
                  </a:lnTo>
                  <a:lnTo>
                    <a:pt x="2069" y="620"/>
                  </a:lnTo>
                  <a:lnTo>
                    <a:pt x="2073" y="684"/>
                  </a:lnTo>
                  <a:lnTo>
                    <a:pt x="2078" y="688"/>
                  </a:lnTo>
                  <a:lnTo>
                    <a:pt x="2082" y="689"/>
                  </a:lnTo>
                  <a:lnTo>
                    <a:pt x="2086" y="691"/>
                  </a:lnTo>
                  <a:lnTo>
                    <a:pt x="2091" y="695"/>
                  </a:lnTo>
                  <a:lnTo>
                    <a:pt x="2097" y="697"/>
                  </a:lnTo>
                  <a:lnTo>
                    <a:pt x="2095" y="684"/>
                  </a:lnTo>
                  <a:lnTo>
                    <a:pt x="2093" y="675"/>
                  </a:lnTo>
                  <a:lnTo>
                    <a:pt x="2089" y="664"/>
                  </a:lnTo>
                  <a:lnTo>
                    <a:pt x="2086" y="664"/>
                  </a:lnTo>
                  <a:lnTo>
                    <a:pt x="2089" y="624"/>
                  </a:lnTo>
                  <a:lnTo>
                    <a:pt x="2106" y="615"/>
                  </a:lnTo>
                  <a:lnTo>
                    <a:pt x="2126" y="608"/>
                  </a:lnTo>
                  <a:lnTo>
                    <a:pt x="2126" y="602"/>
                  </a:lnTo>
                  <a:lnTo>
                    <a:pt x="2128" y="597"/>
                  </a:lnTo>
                  <a:lnTo>
                    <a:pt x="2129" y="593"/>
                  </a:lnTo>
                  <a:lnTo>
                    <a:pt x="2131" y="589"/>
                  </a:lnTo>
                  <a:lnTo>
                    <a:pt x="2135" y="586"/>
                  </a:lnTo>
                  <a:lnTo>
                    <a:pt x="2137" y="580"/>
                  </a:lnTo>
                  <a:lnTo>
                    <a:pt x="2140" y="580"/>
                  </a:lnTo>
                  <a:lnTo>
                    <a:pt x="2137" y="540"/>
                  </a:lnTo>
                  <a:lnTo>
                    <a:pt x="2133" y="540"/>
                  </a:lnTo>
                  <a:lnTo>
                    <a:pt x="2133" y="544"/>
                  </a:lnTo>
                  <a:lnTo>
                    <a:pt x="2113" y="544"/>
                  </a:lnTo>
                  <a:lnTo>
                    <a:pt x="2117" y="493"/>
                  </a:lnTo>
                  <a:lnTo>
                    <a:pt x="2133" y="493"/>
                  </a:lnTo>
                  <a:lnTo>
                    <a:pt x="2133" y="484"/>
                  </a:lnTo>
                  <a:lnTo>
                    <a:pt x="2097" y="484"/>
                  </a:lnTo>
                  <a:lnTo>
                    <a:pt x="2093" y="477"/>
                  </a:lnTo>
                  <a:lnTo>
                    <a:pt x="2086" y="477"/>
                  </a:lnTo>
                  <a:lnTo>
                    <a:pt x="2080" y="468"/>
                  </a:lnTo>
                  <a:lnTo>
                    <a:pt x="2073" y="468"/>
                  </a:lnTo>
                  <a:lnTo>
                    <a:pt x="2073" y="464"/>
                  </a:lnTo>
                  <a:lnTo>
                    <a:pt x="2053" y="464"/>
                  </a:lnTo>
                  <a:lnTo>
                    <a:pt x="2040" y="448"/>
                  </a:lnTo>
                  <a:lnTo>
                    <a:pt x="2029" y="444"/>
                  </a:lnTo>
                  <a:lnTo>
                    <a:pt x="2026" y="393"/>
                  </a:lnTo>
                  <a:lnTo>
                    <a:pt x="2029" y="393"/>
                  </a:lnTo>
                  <a:lnTo>
                    <a:pt x="2033" y="368"/>
                  </a:lnTo>
                  <a:lnTo>
                    <a:pt x="2029" y="368"/>
                  </a:lnTo>
                  <a:lnTo>
                    <a:pt x="2029" y="360"/>
                  </a:lnTo>
                  <a:lnTo>
                    <a:pt x="2026" y="360"/>
                  </a:lnTo>
                  <a:lnTo>
                    <a:pt x="2026" y="300"/>
                  </a:lnTo>
                  <a:lnTo>
                    <a:pt x="2026" y="298"/>
                  </a:lnTo>
                  <a:lnTo>
                    <a:pt x="2028" y="298"/>
                  </a:lnTo>
                  <a:lnTo>
                    <a:pt x="2028" y="298"/>
                  </a:lnTo>
                  <a:lnTo>
                    <a:pt x="2028" y="298"/>
                  </a:lnTo>
                  <a:lnTo>
                    <a:pt x="2028" y="298"/>
                  </a:lnTo>
                  <a:lnTo>
                    <a:pt x="2029" y="297"/>
                  </a:lnTo>
                  <a:lnTo>
                    <a:pt x="2040" y="297"/>
                  </a:lnTo>
                  <a:lnTo>
                    <a:pt x="2037" y="257"/>
                  </a:lnTo>
                  <a:lnTo>
                    <a:pt x="2046" y="253"/>
                  </a:lnTo>
                  <a:lnTo>
                    <a:pt x="2049" y="237"/>
                  </a:lnTo>
                  <a:lnTo>
                    <a:pt x="2057" y="237"/>
                  </a:lnTo>
                  <a:lnTo>
                    <a:pt x="2053" y="217"/>
                  </a:lnTo>
                  <a:lnTo>
                    <a:pt x="2049" y="217"/>
                  </a:lnTo>
                  <a:lnTo>
                    <a:pt x="2049" y="184"/>
                  </a:lnTo>
                  <a:lnTo>
                    <a:pt x="2033" y="171"/>
                  </a:lnTo>
                  <a:lnTo>
                    <a:pt x="2033" y="164"/>
                  </a:lnTo>
                  <a:lnTo>
                    <a:pt x="2029" y="164"/>
                  </a:lnTo>
                  <a:lnTo>
                    <a:pt x="2029" y="140"/>
                  </a:lnTo>
                  <a:lnTo>
                    <a:pt x="2024" y="113"/>
                  </a:lnTo>
                  <a:lnTo>
                    <a:pt x="2022" y="84"/>
                  </a:lnTo>
                  <a:lnTo>
                    <a:pt x="2020" y="53"/>
                  </a:lnTo>
                  <a:lnTo>
                    <a:pt x="2029" y="53"/>
                  </a:lnTo>
                  <a:lnTo>
                    <a:pt x="2026" y="37"/>
                  </a:lnTo>
                  <a:lnTo>
                    <a:pt x="2026" y="17"/>
                  </a:lnTo>
                  <a:lnTo>
                    <a:pt x="2037" y="11"/>
                  </a:lnTo>
                  <a:lnTo>
                    <a:pt x="2037" y="8"/>
                  </a:lnTo>
                  <a:lnTo>
                    <a:pt x="2060" y="4"/>
                  </a:lnTo>
                  <a:lnTo>
                    <a:pt x="2060" y="0"/>
                  </a:lnTo>
                  <a:lnTo>
                    <a:pt x="2071" y="0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 w="324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68" name="CustomShape 5"/>
            <p:cNvSpPr/>
            <p:nvPr/>
          </p:nvSpPr>
          <p:spPr>
            <a:xfrm>
              <a:off x="5148720" y="1272240"/>
              <a:ext cx="2008080" cy="1575360"/>
            </a:xfrm>
            <a:custGeom>
              <a:avLst/>
              <a:gdLst/>
              <a:ahLst/>
              <a:rect l="l" t="t" r="r" b="b"/>
              <a:pathLst>
                <a:path w="2360" h="1852">
                  <a:moveTo>
                    <a:pt x="1386" y="989"/>
                  </a:moveTo>
                  <a:lnTo>
                    <a:pt x="1440" y="992"/>
                  </a:lnTo>
                  <a:lnTo>
                    <a:pt x="1449" y="1003"/>
                  </a:lnTo>
                  <a:lnTo>
                    <a:pt x="1462" y="1012"/>
                  </a:lnTo>
                  <a:lnTo>
                    <a:pt x="1473" y="1021"/>
                  </a:lnTo>
                  <a:lnTo>
                    <a:pt x="1480" y="1032"/>
                  </a:lnTo>
                  <a:lnTo>
                    <a:pt x="1482" y="1036"/>
                  </a:lnTo>
                  <a:lnTo>
                    <a:pt x="1482" y="1041"/>
                  </a:lnTo>
                  <a:lnTo>
                    <a:pt x="1480" y="1047"/>
                  </a:lnTo>
                  <a:lnTo>
                    <a:pt x="1478" y="1050"/>
                  </a:lnTo>
                  <a:lnTo>
                    <a:pt x="1478" y="1054"/>
                  </a:lnTo>
                  <a:lnTo>
                    <a:pt x="1477" y="1056"/>
                  </a:lnTo>
                  <a:lnTo>
                    <a:pt x="1529" y="1056"/>
                  </a:lnTo>
                  <a:lnTo>
                    <a:pt x="1537" y="1070"/>
                  </a:lnTo>
                  <a:lnTo>
                    <a:pt x="1548" y="1080"/>
                  </a:lnTo>
                  <a:lnTo>
                    <a:pt x="1562" y="1085"/>
                  </a:lnTo>
                  <a:lnTo>
                    <a:pt x="1577" y="1092"/>
                  </a:lnTo>
                  <a:lnTo>
                    <a:pt x="1577" y="1120"/>
                  </a:lnTo>
                  <a:lnTo>
                    <a:pt x="1580" y="1120"/>
                  </a:lnTo>
                  <a:lnTo>
                    <a:pt x="1582" y="1114"/>
                  </a:lnTo>
                  <a:lnTo>
                    <a:pt x="1586" y="1110"/>
                  </a:lnTo>
                  <a:lnTo>
                    <a:pt x="1588" y="1109"/>
                  </a:lnTo>
                  <a:lnTo>
                    <a:pt x="1593" y="1109"/>
                  </a:lnTo>
                  <a:lnTo>
                    <a:pt x="1598" y="1109"/>
                  </a:lnTo>
                  <a:lnTo>
                    <a:pt x="1606" y="1109"/>
                  </a:lnTo>
                  <a:lnTo>
                    <a:pt x="1609" y="1129"/>
                  </a:lnTo>
                  <a:lnTo>
                    <a:pt x="1620" y="1129"/>
                  </a:lnTo>
                  <a:lnTo>
                    <a:pt x="1620" y="1125"/>
                  </a:lnTo>
                  <a:lnTo>
                    <a:pt x="1626" y="1120"/>
                  </a:lnTo>
                  <a:lnTo>
                    <a:pt x="1629" y="1112"/>
                  </a:lnTo>
                  <a:lnTo>
                    <a:pt x="1631" y="1105"/>
                  </a:lnTo>
                  <a:lnTo>
                    <a:pt x="1633" y="1096"/>
                  </a:lnTo>
                  <a:lnTo>
                    <a:pt x="1668" y="1098"/>
                  </a:lnTo>
                  <a:lnTo>
                    <a:pt x="1697" y="1100"/>
                  </a:lnTo>
                  <a:lnTo>
                    <a:pt x="1700" y="1116"/>
                  </a:lnTo>
                  <a:lnTo>
                    <a:pt x="1700" y="1136"/>
                  </a:lnTo>
                  <a:lnTo>
                    <a:pt x="1706" y="1136"/>
                  </a:lnTo>
                  <a:lnTo>
                    <a:pt x="1709" y="1130"/>
                  </a:lnTo>
                  <a:lnTo>
                    <a:pt x="1713" y="1129"/>
                  </a:lnTo>
                  <a:lnTo>
                    <a:pt x="1718" y="1129"/>
                  </a:lnTo>
                  <a:lnTo>
                    <a:pt x="1724" y="1129"/>
                  </a:lnTo>
                  <a:lnTo>
                    <a:pt x="1733" y="1129"/>
                  </a:lnTo>
                  <a:lnTo>
                    <a:pt x="1735" y="1134"/>
                  </a:lnTo>
                  <a:lnTo>
                    <a:pt x="1737" y="1140"/>
                  </a:lnTo>
                  <a:lnTo>
                    <a:pt x="1738" y="1143"/>
                  </a:lnTo>
                  <a:lnTo>
                    <a:pt x="1744" y="1147"/>
                  </a:lnTo>
                  <a:lnTo>
                    <a:pt x="1749" y="1147"/>
                  </a:lnTo>
                  <a:lnTo>
                    <a:pt x="1757" y="1149"/>
                  </a:lnTo>
                  <a:lnTo>
                    <a:pt x="1766" y="1136"/>
                  </a:lnTo>
                  <a:lnTo>
                    <a:pt x="1777" y="1129"/>
                  </a:lnTo>
                  <a:lnTo>
                    <a:pt x="1791" y="1127"/>
                  </a:lnTo>
                  <a:lnTo>
                    <a:pt x="1813" y="1129"/>
                  </a:lnTo>
                  <a:lnTo>
                    <a:pt x="1815" y="1136"/>
                  </a:lnTo>
                  <a:lnTo>
                    <a:pt x="1817" y="1145"/>
                  </a:lnTo>
                  <a:lnTo>
                    <a:pt x="1817" y="1156"/>
                  </a:lnTo>
                  <a:lnTo>
                    <a:pt x="1813" y="1156"/>
                  </a:lnTo>
                  <a:lnTo>
                    <a:pt x="1813" y="1169"/>
                  </a:lnTo>
                  <a:lnTo>
                    <a:pt x="1818" y="1169"/>
                  </a:lnTo>
                  <a:lnTo>
                    <a:pt x="1824" y="1169"/>
                  </a:lnTo>
                  <a:lnTo>
                    <a:pt x="1826" y="1170"/>
                  </a:lnTo>
                  <a:lnTo>
                    <a:pt x="1829" y="1170"/>
                  </a:lnTo>
                  <a:lnTo>
                    <a:pt x="1831" y="1172"/>
                  </a:lnTo>
                  <a:lnTo>
                    <a:pt x="1833" y="1174"/>
                  </a:lnTo>
                  <a:lnTo>
                    <a:pt x="1837" y="1176"/>
                  </a:lnTo>
                  <a:lnTo>
                    <a:pt x="1837" y="1169"/>
                  </a:lnTo>
                  <a:lnTo>
                    <a:pt x="1838" y="1163"/>
                  </a:lnTo>
                  <a:lnTo>
                    <a:pt x="1838" y="1158"/>
                  </a:lnTo>
                  <a:lnTo>
                    <a:pt x="1840" y="1154"/>
                  </a:lnTo>
                  <a:lnTo>
                    <a:pt x="1840" y="1149"/>
                  </a:lnTo>
                  <a:lnTo>
                    <a:pt x="1886" y="1156"/>
                  </a:lnTo>
                  <a:lnTo>
                    <a:pt x="1888" y="1170"/>
                  </a:lnTo>
                  <a:lnTo>
                    <a:pt x="1889" y="1189"/>
                  </a:lnTo>
                  <a:lnTo>
                    <a:pt x="1880" y="1189"/>
                  </a:lnTo>
                  <a:lnTo>
                    <a:pt x="1866" y="1216"/>
                  </a:lnTo>
                  <a:lnTo>
                    <a:pt x="1877" y="1216"/>
                  </a:lnTo>
                  <a:lnTo>
                    <a:pt x="1891" y="1205"/>
                  </a:lnTo>
                  <a:lnTo>
                    <a:pt x="1911" y="1198"/>
                  </a:lnTo>
                  <a:lnTo>
                    <a:pt x="1937" y="1196"/>
                  </a:lnTo>
                  <a:lnTo>
                    <a:pt x="1937" y="1223"/>
                  </a:lnTo>
                  <a:lnTo>
                    <a:pt x="1929" y="1229"/>
                  </a:lnTo>
                  <a:lnTo>
                    <a:pt x="1922" y="1232"/>
                  </a:lnTo>
                  <a:lnTo>
                    <a:pt x="1913" y="1234"/>
                  </a:lnTo>
                  <a:lnTo>
                    <a:pt x="1900" y="1236"/>
                  </a:lnTo>
                  <a:lnTo>
                    <a:pt x="1900" y="1249"/>
                  </a:lnTo>
                  <a:lnTo>
                    <a:pt x="1917" y="1249"/>
                  </a:lnTo>
                  <a:lnTo>
                    <a:pt x="1920" y="1265"/>
                  </a:lnTo>
                  <a:lnTo>
                    <a:pt x="1926" y="1265"/>
                  </a:lnTo>
                  <a:lnTo>
                    <a:pt x="1928" y="1270"/>
                  </a:lnTo>
                  <a:lnTo>
                    <a:pt x="1929" y="1276"/>
                  </a:lnTo>
                  <a:lnTo>
                    <a:pt x="1929" y="1280"/>
                  </a:lnTo>
                  <a:lnTo>
                    <a:pt x="1929" y="1283"/>
                  </a:lnTo>
                  <a:lnTo>
                    <a:pt x="1931" y="1285"/>
                  </a:lnTo>
                  <a:lnTo>
                    <a:pt x="1935" y="1287"/>
                  </a:lnTo>
                  <a:lnTo>
                    <a:pt x="1938" y="1287"/>
                  </a:lnTo>
                  <a:lnTo>
                    <a:pt x="1944" y="1289"/>
                  </a:lnTo>
                  <a:lnTo>
                    <a:pt x="1953" y="1289"/>
                  </a:lnTo>
                  <a:lnTo>
                    <a:pt x="1960" y="1281"/>
                  </a:lnTo>
                  <a:lnTo>
                    <a:pt x="1971" y="1280"/>
                  </a:lnTo>
                  <a:lnTo>
                    <a:pt x="1986" y="1280"/>
                  </a:lnTo>
                  <a:lnTo>
                    <a:pt x="1989" y="1292"/>
                  </a:lnTo>
                  <a:lnTo>
                    <a:pt x="2004" y="1290"/>
                  </a:lnTo>
                  <a:lnTo>
                    <a:pt x="2017" y="1290"/>
                  </a:lnTo>
                  <a:lnTo>
                    <a:pt x="2033" y="1292"/>
                  </a:lnTo>
                  <a:lnTo>
                    <a:pt x="2033" y="1283"/>
                  </a:lnTo>
                  <a:lnTo>
                    <a:pt x="2066" y="1280"/>
                  </a:lnTo>
                  <a:lnTo>
                    <a:pt x="2066" y="1283"/>
                  </a:lnTo>
                  <a:lnTo>
                    <a:pt x="2113" y="1289"/>
                  </a:lnTo>
                  <a:lnTo>
                    <a:pt x="2126" y="1305"/>
                  </a:lnTo>
                  <a:lnTo>
                    <a:pt x="2129" y="1305"/>
                  </a:lnTo>
                  <a:lnTo>
                    <a:pt x="2129" y="1316"/>
                  </a:lnTo>
                  <a:lnTo>
                    <a:pt x="2133" y="1316"/>
                  </a:lnTo>
                  <a:lnTo>
                    <a:pt x="2140" y="1307"/>
                  </a:lnTo>
                  <a:lnTo>
                    <a:pt x="2149" y="1301"/>
                  </a:lnTo>
                  <a:lnTo>
                    <a:pt x="2166" y="1300"/>
                  </a:lnTo>
                  <a:lnTo>
                    <a:pt x="2177" y="1316"/>
                  </a:lnTo>
                  <a:lnTo>
                    <a:pt x="2189" y="1309"/>
                  </a:lnTo>
                  <a:lnTo>
                    <a:pt x="2189" y="1305"/>
                  </a:lnTo>
                  <a:lnTo>
                    <a:pt x="2204" y="1298"/>
                  </a:lnTo>
                  <a:lnTo>
                    <a:pt x="2224" y="1296"/>
                  </a:lnTo>
                  <a:lnTo>
                    <a:pt x="2246" y="1296"/>
                  </a:lnTo>
                  <a:lnTo>
                    <a:pt x="2248" y="1300"/>
                  </a:lnTo>
                  <a:lnTo>
                    <a:pt x="2251" y="1301"/>
                  </a:lnTo>
                  <a:lnTo>
                    <a:pt x="2253" y="1305"/>
                  </a:lnTo>
                  <a:lnTo>
                    <a:pt x="2258" y="1318"/>
                  </a:lnTo>
                  <a:lnTo>
                    <a:pt x="2260" y="1334"/>
                  </a:lnTo>
                  <a:lnTo>
                    <a:pt x="2260" y="1352"/>
                  </a:lnTo>
                  <a:lnTo>
                    <a:pt x="2249" y="1356"/>
                  </a:lnTo>
                  <a:lnTo>
                    <a:pt x="2246" y="1369"/>
                  </a:lnTo>
                  <a:lnTo>
                    <a:pt x="2266" y="1369"/>
                  </a:lnTo>
                  <a:lnTo>
                    <a:pt x="2269" y="1429"/>
                  </a:lnTo>
                  <a:lnTo>
                    <a:pt x="2253" y="1432"/>
                  </a:lnTo>
                  <a:lnTo>
                    <a:pt x="2253" y="1436"/>
                  </a:lnTo>
                  <a:lnTo>
                    <a:pt x="2266" y="1447"/>
                  </a:lnTo>
                  <a:lnTo>
                    <a:pt x="2273" y="1460"/>
                  </a:lnTo>
                  <a:lnTo>
                    <a:pt x="2277" y="1478"/>
                  </a:lnTo>
                  <a:lnTo>
                    <a:pt x="2277" y="1500"/>
                  </a:lnTo>
                  <a:lnTo>
                    <a:pt x="2237" y="1496"/>
                  </a:lnTo>
                  <a:lnTo>
                    <a:pt x="2237" y="1500"/>
                  </a:lnTo>
                  <a:lnTo>
                    <a:pt x="2213" y="1500"/>
                  </a:lnTo>
                  <a:lnTo>
                    <a:pt x="2209" y="1492"/>
                  </a:lnTo>
                  <a:lnTo>
                    <a:pt x="2200" y="1492"/>
                  </a:lnTo>
                  <a:lnTo>
                    <a:pt x="2200" y="1489"/>
                  </a:lnTo>
                  <a:lnTo>
                    <a:pt x="2177" y="1489"/>
                  </a:lnTo>
                  <a:lnTo>
                    <a:pt x="2160" y="1469"/>
                  </a:lnTo>
                  <a:lnTo>
                    <a:pt x="2126" y="1469"/>
                  </a:lnTo>
                  <a:lnTo>
                    <a:pt x="2126" y="1465"/>
                  </a:lnTo>
                  <a:lnTo>
                    <a:pt x="2113" y="1465"/>
                  </a:lnTo>
                  <a:lnTo>
                    <a:pt x="2113" y="1460"/>
                  </a:lnTo>
                  <a:lnTo>
                    <a:pt x="2077" y="1460"/>
                  </a:lnTo>
                  <a:lnTo>
                    <a:pt x="2077" y="1452"/>
                  </a:lnTo>
                  <a:lnTo>
                    <a:pt x="2066" y="1449"/>
                  </a:lnTo>
                  <a:lnTo>
                    <a:pt x="2066" y="1452"/>
                  </a:lnTo>
                  <a:lnTo>
                    <a:pt x="2060" y="1452"/>
                  </a:lnTo>
                  <a:lnTo>
                    <a:pt x="2060" y="1469"/>
                  </a:lnTo>
                  <a:lnTo>
                    <a:pt x="2057" y="1469"/>
                  </a:lnTo>
                  <a:lnTo>
                    <a:pt x="2053" y="1480"/>
                  </a:lnTo>
                  <a:lnTo>
                    <a:pt x="2060" y="1480"/>
                  </a:lnTo>
                  <a:lnTo>
                    <a:pt x="2060" y="1483"/>
                  </a:lnTo>
                  <a:lnTo>
                    <a:pt x="2089" y="1489"/>
                  </a:lnTo>
                  <a:lnTo>
                    <a:pt x="2089" y="1529"/>
                  </a:lnTo>
                  <a:lnTo>
                    <a:pt x="2117" y="1529"/>
                  </a:lnTo>
                  <a:lnTo>
                    <a:pt x="2117" y="1532"/>
                  </a:lnTo>
                  <a:lnTo>
                    <a:pt x="2131" y="1538"/>
                  </a:lnTo>
                  <a:lnTo>
                    <a:pt x="2142" y="1547"/>
                  </a:lnTo>
                  <a:lnTo>
                    <a:pt x="2153" y="1556"/>
                  </a:lnTo>
                  <a:lnTo>
                    <a:pt x="2157" y="1563"/>
                  </a:lnTo>
                  <a:lnTo>
                    <a:pt x="2158" y="1565"/>
                  </a:lnTo>
                  <a:lnTo>
                    <a:pt x="2160" y="1567"/>
                  </a:lnTo>
                  <a:lnTo>
                    <a:pt x="2162" y="1565"/>
                  </a:lnTo>
                  <a:lnTo>
                    <a:pt x="2162" y="1565"/>
                  </a:lnTo>
                  <a:lnTo>
                    <a:pt x="2162" y="1565"/>
                  </a:lnTo>
                  <a:lnTo>
                    <a:pt x="2164" y="1567"/>
                  </a:lnTo>
                  <a:lnTo>
                    <a:pt x="2166" y="1569"/>
                  </a:lnTo>
                  <a:lnTo>
                    <a:pt x="2189" y="1563"/>
                  </a:lnTo>
                  <a:lnTo>
                    <a:pt x="2193" y="1556"/>
                  </a:lnTo>
                  <a:lnTo>
                    <a:pt x="2204" y="1554"/>
                  </a:lnTo>
                  <a:lnTo>
                    <a:pt x="2218" y="1556"/>
                  </a:lnTo>
                  <a:lnTo>
                    <a:pt x="2235" y="1560"/>
                  </a:lnTo>
                  <a:lnTo>
                    <a:pt x="2249" y="1563"/>
                  </a:lnTo>
                  <a:lnTo>
                    <a:pt x="2260" y="1563"/>
                  </a:lnTo>
                  <a:lnTo>
                    <a:pt x="2262" y="1569"/>
                  </a:lnTo>
                  <a:lnTo>
                    <a:pt x="2264" y="1574"/>
                  </a:lnTo>
                  <a:lnTo>
                    <a:pt x="2264" y="1580"/>
                  </a:lnTo>
                  <a:lnTo>
                    <a:pt x="2264" y="1585"/>
                  </a:lnTo>
                  <a:lnTo>
                    <a:pt x="2266" y="1592"/>
                  </a:lnTo>
                  <a:lnTo>
                    <a:pt x="2277" y="1596"/>
                  </a:lnTo>
                  <a:lnTo>
                    <a:pt x="2277" y="1600"/>
                  </a:lnTo>
                  <a:lnTo>
                    <a:pt x="2280" y="1600"/>
                  </a:lnTo>
                  <a:lnTo>
                    <a:pt x="2280" y="1596"/>
                  </a:lnTo>
                  <a:lnTo>
                    <a:pt x="2288" y="1596"/>
                  </a:lnTo>
                  <a:lnTo>
                    <a:pt x="2293" y="1596"/>
                  </a:lnTo>
                  <a:lnTo>
                    <a:pt x="2298" y="1598"/>
                  </a:lnTo>
                  <a:lnTo>
                    <a:pt x="2304" y="1600"/>
                  </a:lnTo>
                  <a:lnTo>
                    <a:pt x="2309" y="1600"/>
                  </a:lnTo>
                  <a:lnTo>
                    <a:pt x="2317" y="1616"/>
                  </a:lnTo>
                  <a:lnTo>
                    <a:pt x="2326" y="1620"/>
                  </a:lnTo>
                  <a:lnTo>
                    <a:pt x="2326" y="1629"/>
                  </a:lnTo>
                  <a:lnTo>
                    <a:pt x="2333" y="1632"/>
                  </a:lnTo>
                  <a:lnTo>
                    <a:pt x="2333" y="1660"/>
                  </a:lnTo>
                  <a:lnTo>
                    <a:pt x="2329" y="1660"/>
                  </a:lnTo>
                  <a:lnTo>
                    <a:pt x="2333" y="1669"/>
                  </a:lnTo>
                  <a:lnTo>
                    <a:pt x="2337" y="1670"/>
                  </a:lnTo>
                  <a:lnTo>
                    <a:pt x="2342" y="1674"/>
                  </a:lnTo>
                  <a:lnTo>
                    <a:pt x="2346" y="1676"/>
                  </a:lnTo>
                  <a:lnTo>
                    <a:pt x="2349" y="1678"/>
                  </a:lnTo>
                  <a:lnTo>
                    <a:pt x="2355" y="1680"/>
                  </a:lnTo>
                  <a:lnTo>
                    <a:pt x="2360" y="1680"/>
                  </a:lnTo>
                  <a:lnTo>
                    <a:pt x="2360" y="1700"/>
                  </a:lnTo>
                  <a:lnTo>
                    <a:pt x="2360" y="1701"/>
                  </a:lnTo>
                  <a:lnTo>
                    <a:pt x="2360" y="1703"/>
                  </a:lnTo>
                  <a:lnTo>
                    <a:pt x="2358" y="1701"/>
                  </a:lnTo>
                  <a:lnTo>
                    <a:pt x="2358" y="1701"/>
                  </a:lnTo>
                  <a:lnTo>
                    <a:pt x="2357" y="1701"/>
                  </a:lnTo>
                  <a:lnTo>
                    <a:pt x="2357" y="1703"/>
                  </a:lnTo>
                  <a:lnTo>
                    <a:pt x="2360" y="1703"/>
                  </a:lnTo>
                  <a:lnTo>
                    <a:pt x="2360" y="1729"/>
                  </a:lnTo>
                  <a:lnTo>
                    <a:pt x="2326" y="1720"/>
                  </a:lnTo>
                  <a:lnTo>
                    <a:pt x="2320" y="1729"/>
                  </a:lnTo>
                  <a:lnTo>
                    <a:pt x="2306" y="1729"/>
                  </a:lnTo>
                  <a:lnTo>
                    <a:pt x="2297" y="1732"/>
                  </a:lnTo>
                  <a:lnTo>
                    <a:pt x="2284" y="1736"/>
                  </a:lnTo>
                  <a:lnTo>
                    <a:pt x="2271" y="1738"/>
                  </a:lnTo>
                  <a:lnTo>
                    <a:pt x="2257" y="1736"/>
                  </a:lnTo>
                  <a:lnTo>
                    <a:pt x="2253" y="1729"/>
                  </a:lnTo>
                  <a:lnTo>
                    <a:pt x="2249" y="1729"/>
                  </a:lnTo>
                  <a:lnTo>
                    <a:pt x="2249" y="1732"/>
                  </a:lnTo>
                  <a:lnTo>
                    <a:pt x="2226" y="1732"/>
                  </a:lnTo>
                  <a:lnTo>
                    <a:pt x="2226" y="1729"/>
                  </a:lnTo>
                  <a:lnTo>
                    <a:pt x="2209" y="1729"/>
                  </a:lnTo>
                  <a:lnTo>
                    <a:pt x="2209" y="1732"/>
                  </a:lnTo>
                  <a:lnTo>
                    <a:pt x="2166" y="1729"/>
                  </a:lnTo>
                  <a:lnTo>
                    <a:pt x="2166" y="1732"/>
                  </a:lnTo>
                  <a:lnTo>
                    <a:pt x="2173" y="1732"/>
                  </a:lnTo>
                  <a:lnTo>
                    <a:pt x="2182" y="1736"/>
                  </a:lnTo>
                  <a:lnTo>
                    <a:pt x="2193" y="1738"/>
                  </a:lnTo>
                  <a:lnTo>
                    <a:pt x="2206" y="1740"/>
                  </a:lnTo>
                  <a:lnTo>
                    <a:pt x="2206" y="1745"/>
                  </a:lnTo>
                  <a:lnTo>
                    <a:pt x="2220" y="1745"/>
                  </a:lnTo>
                  <a:lnTo>
                    <a:pt x="2278" y="1761"/>
                  </a:lnTo>
                  <a:lnTo>
                    <a:pt x="2337" y="1776"/>
                  </a:lnTo>
                  <a:lnTo>
                    <a:pt x="2344" y="1787"/>
                  </a:lnTo>
                  <a:lnTo>
                    <a:pt x="2349" y="1796"/>
                  </a:lnTo>
                  <a:lnTo>
                    <a:pt x="2355" y="1809"/>
                  </a:lnTo>
                  <a:lnTo>
                    <a:pt x="2357" y="1825"/>
                  </a:lnTo>
                  <a:lnTo>
                    <a:pt x="2355" y="1825"/>
                  </a:lnTo>
                  <a:lnTo>
                    <a:pt x="2355" y="1825"/>
                  </a:lnTo>
                  <a:lnTo>
                    <a:pt x="2355" y="1825"/>
                  </a:lnTo>
                  <a:lnTo>
                    <a:pt x="2355" y="1825"/>
                  </a:lnTo>
                  <a:lnTo>
                    <a:pt x="2355" y="1827"/>
                  </a:lnTo>
                  <a:lnTo>
                    <a:pt x="2353" y="1829"/>
                  </a:lnTo>
                  <a:lnTo>
                    <a:pt x="2317" y="1829"/>
                  </a:lnTo>
                  <a:lnTo>
                    <a:pt x="2306" y="1843"/>
                  </a:lnTo>
                  <a:lnTo>
                    <a:pt x="2260" y="1843"/>
                  </a:lnTo>
                  <a:lnTo>
                    <a:pt x="2248" y="1847"/>
                  </a:lnTo>
                  <a:lnTo>
                    <a:pt x="2229" y="1849"/>
                  </a:lnTo>
                  <a:lnTo>
                    <a:pt x="2209" y="1850"/>
                  </a:lnTo>
                  <a:lnTo>
                    <a:pt x="2193" y="1849"/>
                  </a:lnTo>
                  <a:lnTo>
                    <a:pt x="2193" y="1843"/>
                  </a:lnTo>
                  <a:lnTo>
                    <a:pt x="2186" y="1843"/>
                  </a:lnTo>
                  <a:lnTo>
                    <a:pt x="2186" y="1840"/>
                  </a:lnTo>
                  <a:lnTo>
                    <a:pt x="2173" y="1840"/>
                  </a:lnTo>
                  <a:lnTo>
                    <a:pt x="2173" y="1836"/>
                  </a:lnTo>
                  <a:lnTo>
                    <a:pt x="2168" y="1836"/>
                  </a:lnTo>
                  <a:lnTo>
                    <a:pt x="2162" y="1838"/>
                  </a:lnTo>
                  <a:lnTo>
                    <a:pt x="2157" y="1840"/>
                  </a:lnTo>
                  <a:lnTo>
                    <a:pt x="2153" y="1841"/>
                  </a:lnTo>
                  <a:lnTo>
                    <a:pt x="2149" y="1843"/>
                  </a:lnTo>
                  <a:lnTo>
                    <a:pt x="2149" y="1849"/>
                  </a:lnTo>
                  <a:lnTo>
                    <a:pt x="2069" y="1849"/>
                  </a:lnTo>
                  <a:lnTo>
                    <a:pt x="2069" y="1843"/>
                  </a:lnTo>
                  <a:lnTo>
                    <a:pt x="2053" y="1840"/>
                  </a:lnTo>
                  <a:lnTo>
                    <a:pt x="2051" y="1836"/>
                  </a:lnTo>
                  <a:lnTo>
                    <a:pt x="2049" y="1830"/>
                  </a:lnTo>
                  <a:lnTo>
                    <a:pt x="2049" y="1823"/>
                  </a:lnTo>
                  <a:lnTo>
                    <a:pt x="2049" y="1816"/>
                  </a:lnTo>
                  <a:lnTo>
                    <a:pt x="2053" y="1816"/>
                  </a:lnTo>
                  <a:lnTo>
                    <a:pt x="2053" y="1805"/>
                  </a:lnTo>
                  <a:lnTo>
                    <a:pt x="2046" y="1805"/>
                  </a:lnTo>
                  <a:lnTo>
                    <a:pt x="2044" y="1803"/>
                  </a:lnTo>
                  <a:lnTo>
                    <a:pt x="2044" y="1801"/>
                  </a:lnTo>
                  <a:lnTo>
                    <a:pt x="2042" y="1800"/>
                  </a:lnTo>
                  <a:lnTo>
                    <a:pt x="2042" y="1798"/>
                  </a:lnTo>
                  <a:lnTo>
                    <a:pt x="2040" y="1796"/>
                  </a:lnTo>
                  <a:lnTo>
                    <a:pt x="2037" y="1796"/>
                  </a:lnTo>
                  <a:lnTo>
                    <a:pt x="2037" y="1800"/>
                  </a:lnTo>
                  <a:lnTo>
                    <a:pt x="2029" y="1800"/>
                  </a:lnTo>
                  <a:lnTo>
                    <a:pt x="2029" y="1805"/>
                  </a:lnTo>
                  <a:lnTo>
                    <a:pt x="1993" y="1805"/>
                  </a:lnTo>
                  <a:lnTo>
                    <a:pt x="1993" y="1800"/>
                  </a:lnTo>
                  <a:lnTo>
                    <a:pt x="1986" y="1800"/>
                  </a:lnTo>
                  <a:lnTo>
                    <a:pt x="1986" y="1796"/>
                  </a:lnTo>
                  <a:lnTo>
                    <a:pt x="1973" y="1796"/>
                  </a:lnTo>
                  <a:lnTo>
                    <a:pt x="1969" y="1789"/>
                  </a:lnTo>
                  <a:lnTo>
                    <a:pt x="1953" y="1783"/>
                  </a:lnTo>
                  <a:lnTo>
                    <a:pt x="1940" y="1769"/>
                  </a:lnTo>
                  <a:lnTo>
                    <a:pt x="1920" y="1763"/>
                  </a:lnTo>
                  <a:lnTo>
                    <a:pt x="1920" y="1760"/>
                  </a:lnTo>
                  <a:lnTo>
                    <a:pt x="1886" y="1763"/>
                  </a:lnTo>
                  <a:lnTo>
                    <a:pt x="1886" y="1769"/>
                  </a:lnTo>
                  <a:lnTo>
                    <a:pt x="1893" y="1769"/>
                  </a:lnTo>
                  <a:lnTo>
                    <a:pt x="1895" y="1774"/>
                  </a:lnTo>
                  <a:lnTo>
                    <a:pt x="1895" y="1778"/>
                  </a:lnTo>
                  <a:lnTo>
                    <a:pt x="1897" y="1783"/>
                  </a:lnTo>
                  <a:lnTo>
                    <a:pt x="1897" y="1789"/>
                  </a:lnTo>
                  <a:lnTo>
                    <a:pt x="1897" y="1796"/>
                  </a:lnTo>
                  <a:lnTo>
                    <a:pt x="1884" y="1798"/>
                  </a:lnTo>
                  <a:lnTo>
                    <a:pt x="1875" y="1800"/>
                  </a:lnTo>
                  <a:lnTo>
                    <a:pt x="1864" y="1800"/>
                  </a:lnTo>
                  <a:lnTo>
                    <a:pt x="1853" y="1796"/>
                  </a:lnTo>
                  <a:lnTo>
                    <a:pt x="1853" y="1800"/>
                  </a:lnTo>
                  <a:lnTo>
                    <a:pt x="1849" y="1800"/>
                  </a:lnTo>
                  <a:lnTo>
                    <a:pt x="1849" y="1825"/>
                  </a:lnTo>
                  <a:lnTo>
                    <a:pt x="1840" y="1829"/>
                  </a:lnTo>
                  <a:lnTo>
                    <a:pt x="1833" y="1838"/>
                  </a:lnTo>
                  <a:lnTo>
                    <a:pt x="1828" y="1843"/>
                  </a:lnTo>
                  <a:lnTo>
                    <a:pt x="1820" y="1847"/>
                  </a:lnTo>
                  <a:lnTo>
                    <a:pt x="1809" y="1849"/>
                  </a:lnTo>
                  <a:lnTo>
                    <a:pt x="1793" y="1849"/>
                  </a:lnTo>
                  <a:lnTo>
                    <a:pt x="1784" y="1852"/>
                  </a:lnTo>
                  <a:lnTo>
                    <a:pt x="1771" y="1850"/>
                  </a:lnTo>
                  <a:lnTo>
                    <a:pt x="1758" y="1847"/>
                  </a:lnTo>
                  <a:lnTo>
                    <a:pt x="1749" y="1843"/>
                  </a:lnTo>
                  <a:lnTo>
                    <a:pt x="1740" y="1820"/>
                  </a:lnTo>
                  <a:lnTo>
                    <a:pt x="1737" y="1820"/>
                  </a:lnTo>
                  <a:lnTo>
                    <a:pt x="1746" y="1769"/>
                  </a:lnTo>
                  <a:lnTo>
                    <a:pt x="1749" y="1769"/>
                  </a:lnTo>
                  <a:lnTo>
                    <a:pt x="1749" y="1740"/>
                  </a:lnTo>
                  <a:lnTo>
                    <a:pt x="1778" y="1736"/>
                  </a:lnTo>
                  <a:lnTo>
                    <a:pt x="1802" y="1730"/>
                  </a:lnTo>
                  <a:lnTo>
                    <a:pt x="1826" y="1720"/>
                  </a:lnTo>
                  <a:lnTo>
                    <a:pt x="1826" y="1716"/>
                  </a:lnTo>
                  <a:lnTo>
                    <a:pt x="1840" y="1703"/>
                  </a:lnTo>
                  <a:lnTo>
                    <a:pt x="1840" y="1696"/>
                  </a:lnTo>
                  <a:lnTo>
                    <a:pt x="1846" y="1696"/>
                  </a:lnTo>
                  <a:lnTo>
                    <a:pt x="1855" y="1685"/>
                  </a:lnTo>
                  <a:lnTo>
                    <a:pt x="1866" y="1678"/>
                  </a:lnTo>
                  <a:lnTo>
                    <a:pt x="1880" y="1672"/>
                  </a:lnTo>
                  <a:lnTo>
                    <a:pt x="1880" y="1665"/>
                  </a:lnTo>
                  <a:lnTo>
                    <a:pt x="1873" y="1660"/>
                  </a:lnTo>
                  <a:lnTo>
                    <a:pt x="1860" y="1654"/>
                  </a:lnTo>
                  <a:lnTo>
                    <a:pt x="1846" y="1647"/>
                  </a:lnTo>
                  <a:lnTo>
                    <a:pt x="1835" y="1641"/>
                  </a:lnTo>
                  <a:lnTo>
                    <a:pt x="1829" y="1636"/>
                  </a:lnTo>
                  <a:lnTo>
                    <a:pt x="1829" y="1600"/>
                  </a:lnTo>
                  <a:lnTo>
                    <a:pt x="1833" y="1600"/>
                  </a:lnTo>
                  <a:lnTo>
                    <a:pt x="1840" y="1563"/>
                  </a:lnTo>
                  <a:lnTo>
                    <a:pt x="1846" y="1563"/>
                  </a:lnTo>
                  <a:lnTo>
                    <a:pt x="1846" y="1540"/>
                  </a:lnTo>
                  <a:lnTo>
                    <a:pt x="1846" y="1538"/>
                  </a:lnTo>
                  <a:lnTo>
                    <a:pt x="1846" y="1538"/>
                  </a:lnTo>
                  <a:lnTo>
                    <a:pt x="1848" y="1538"/>
                  </a:lnTo>
                  <a:lnTo>
                    <a:pt x="1848" y="1538"/>
                  </a:lnTo>
                  <a:lnTo>
                    <a:pt x="1849" y="1538"/>
                  </a:lnTo>
                  <a:lnTo>
                    <a:pt x="1849" y="1536"/>
                  </a:lnTo>
                  <a:lnTo>
                    <a:pt x="1846" y="1536"/>
                  </a:lnTo>
                  <a:lnTo>
                    <a:pt x="1846" y="1512"/>
                  </a:lnTo>
                  <a:lnTo>
                    <a:pt x="1849" y="1512"/>
                  </a:lnTo>
                  <a:lnTo>
                    <a:pt x="1849" y="1496"/>
                  </a:lnTo>
                  <a:lnTo>
                    <a:pt x="1826" y="1476"/>
                  </a:lnTo>
                  <a:lnTo>
                    <a:pt x="1826" y="1469"/>
                  </a:lnTo>
                  <a:lnTo>
                    <a:pt x="1813" y="1465"/>
                  </a:lnTo>
                  <a:lnTo>
                    <a:pt x="1809" y="1452"/>
                  </a:lnTo>
                  <a:lnTo>
                    <a:pt x="1793" y="1440"/>
                  </a:lnTo>
                  <a:lnTo>
                    <a:pt x="1786" y="1423"/>
                  </a:lnTo>
                  <a:lnTo>
                    <a:pt x="1766" y="1423"/>
                  </a:lnTo>
                  <a:lnTo>
                    <a:pt x="1766" y="1420"/>
                  </a:lnTo>
                  <a:lnTo>
                    <a:pt x="1760" y="1420"/>
                  </a:lnTo>
                  <a:lnTo>
                    <a:pt x="1755" y="1418"/>
                  </a:lnTo>
                  <a:lnTo>
                    <a:pt x="1749" y="1418"/>
                  </a:lnTo>
                  <a:lnTo>
                    <a:pt x="1746" y="1416"/>
                  </a:lnTo>
                  <a:lnTo>
                    <a:pt x="1742" y="1412"/>
                  </a:lnTo>
                  <a:lnTo>
                    <a:pt x="1742" y="1410"/>
                  </a:lnTo>
                  <a:lnTo>
                    <a:pt x="1740" y="1409"/>
                  </a:lnTo>
                  <a:lnTo>
                    <a:pt x="1738" y="1405"/>
                  </a:lnTo>
                  <a:lnTo>
                    <a:pt x="1737" y="1400"/>
                  </a:lnTo>
                  <a:lnTo>
                    <a:pt x="1720" y="1403"/>
                  </a:lnTo>
                  <a:lnTo>
                    <a:pt x="1700" y="1405"/>
                  </a:lnTo>
                  <a:lnTo>
                    <a:pt x="1693" y="1380"/>
                  </a:lnTo>
                  <a:lnTo>
                    <a:pt x="1691" y="1381"/>
                  </a:lnTo>
                  <a:lnTo>
                    <a:pt x="1691" y="1381"/>
                  </a:lnTo>
                  <a:lnTo>
                    <a:pt x="1691" y="1381"/>
                  </a:lnTo>
                  <a:lnTo>
                    <a:pt x="1691" y="1381"/>
                  </a:lnTo>
                  <a:lnTo>
                    <a:pt x="1689" y="1383"/>
                  </a:lnTo>
                  <a:lnTo>
                    <a:pt x="1689" y="1385"/>
                  </a:lnTo>
                  <a:lnTo>
                    <a:pt x="1680" y="1392"/>
                  </a:lnTo>
                  <a:lnTo>
                    <a:pt x="1675" y="1403"/>
                  </a:lnTo>
                  <a:lnTo>
                    <a:pt x="1669" y="1412"/>
                  </a:lnTo>
                  <a:lnTo>
                    <a:pt x="1662" y="1420"/>
                  </a:lnTo>
                  <a:lnTo>
                    <a:pt x="1651" y="1425"/>
                  </a:lnTo>
                  <a:lnTo>
                    <a:pt x="1637" y="1429"/>
                  </a:lnTo>
                  <a:lnTo>
                    <a:pt x="1635" y="1418"/>
                  </a:lnTo>
                  <a:lnTo>
                    <a:pt x="1631" y="1405"/>
                  </a:lnTo>
                  <a:lnTo>
                    <a:pt x="1633" y="1392"/>
                  </a:lnTo>
                  <a:lnTo>
                    <a:pt x="1637" y="1392"/>
                  </a:lnTo>
                  <a:lnTo>
                    <a:pt x="1638" y="1389"/>
                  </a:lnTo>
                  <a:lnTo>
                    <a:pt x="1640" y="1387"/>
                  </a:lnTo>
                  <a:lnTo>
                    <a:pt x="1642" y="1383"/>
                  </a:lnTo>
                  <a:lnTo>
                    <a:pt x="1644" y="1381"/>
                  </a:lnTo>
                  <a:lnTo>
                    <a:pt x="1646" y="1376"/>
                  </a:lnTo>
                  <a:lnTo>
                    <a:pt x="1642" y="1374"/>
                  </a:lnTo>
                  <a:lnTo>
                    <a:pt x="1638" y="1370"/>
                  </a:lnTo>
                  <a:lnTo>
                    <a:pt x="1637" y="1369"/>
                  </a:lnTo>
                  <a:lnTo>
                    <a:pt x="1629" y="1369"/>
                  </a:lnTo>
                  <a:lnTo>
                    <a:pt x="1629" y="1363"/>
                  </a:lnTo>
                  <a:lnTo>
                    <a:pt x="1613" y="1363"/>
                  </a:lnTo>
                  <a:lnTo>
                    <a:pt x="1613" y="1360"/>
                  </a:lnTo>
                  <a:lnTo>
                    <a:pt x="1606" y="1360"/>
                  </a:lnTo>
                  <a:lnTo>
                    <a:pt x="1606" y="1356"/>
                  </a:lnTo>
                  <a:lnTo>
                    <a:pt x="1589" y="1356"/>
                  </a:lnTo>
                  <a:lnTo>
                    <a:pt x="1589" y="1352"/>
                  </a:lnTo>
                  <a:lnTo>
                    <a:pt x="1586" y="1352"/>
                  </a:lnTo>
                  <a:lnTo>
                    <a:pt x="1586" y="1340"/>
                  </a:lnTo>
                  <a:lnTo>
                    <a:pt x="1557" y="1340"/>
                  </a:lnTo>
                  <a:lnTo>
                    <a:pt x="1557" y="1332"/>
                  </a:lnTo>
                  <a:lnTo>
                    <a:pt x="1553" y="1332"/>
                  </a:lnTo>
                  <a:lnTo>
                    <a:pt x="1553" y="1325"/>
                  </a:lnTo>
                  <a:lnTo>
                    <a:pt x="1546" y="1320"/>
                  </a:lnTo>
                  <a:lnTo>
                    <a:pt x="1540" y="1309"/>
                  </a:lnTo>
                  <a:lnTo>
                    <a:pt x="1497" y="1309"/>
                  </a:lnTo>
                  <a:lnTo>
                    <a:pt x="1497" y="1312"/>
                  </a:lnTo>
                  <a:lnTo>
                    <a:pt x="1513" y="1312"/>
                  </a:lnTo>
                  <a:lnTo>
                    <a:pt x="1517" y="1352"/>
                  </a:lnTo>
                  <a:lnTo>
                    <a:pt x="1513" y="1352"/>
                  </a:lnTo>
                  <a:lnTo>
                    <a:pt x="1513" y="1360"/>
                  </a:lnTo>
                  <a:lnTo>
                    <a:pt x="1506" y="1363"/>
                  </a:lnTo>
                  <a:lnTo>
                    <a:pt x="1506" y="1367"/>
                  </a:lnTo>
                  <a:lnTo>
                    <a:pt x="1508" y="1369"/>
                  </a:lnTo>
                  <a:lnTo>
                    <a:pt x="1509" y="1370"/>
                  </a:lnTo>
                  <a:lnTo>
                    <a:pt x="1511" y="1372"/>
                  </a:lnTo>
                  <a:lnTo>
                    <a:pt x="1513" y="1372"/>
                  </a:lnTo>
                  <a:lnTo>
                    <a:pt x="1513" y="1396"/>
                  </a:lnTo>
                  <a:lnTo>
                    <a:pt x="1498" y="1400"/>
                  </a:lnTo>
                  <a:lnTo>
                    <a:pt x="1480" y="1400"/>
                  </a:lnTo>
                  <a:lnTo>
                    <a:pt x="1480" y="1372"/>
                  </a:lnTo>
                  <a:lnTo>
                    <a:pt x="1493" y="1372"/>
                  </a:lnTo>
                  <a:lnTo>
                    <a:pt x="1493" y="1369"/>
                  </a:lnTo>
                  <a:lnTo>
                    <a:pt x="1440" y="1363"/>
                  </a:lnTo>
                  <a:lnTo>
                    <a:pt x="1440" y="1389"/>
                  </a:lnTo>
                  <a:lnTo>
                    <a:pt x="1437" y="1389"/>
                  </a:lnTo>
                  <a:lnTo>
                    <a:pt x="1433" y="1390"/>
                  </a:lnTo>
                  <a:lnTo>
                    <a:pt x="1431" y="1392"/>
                  </a:lnTo>
                  <a:lnTo>
                    <a:pt x="1428" y="1394"/>
                  </a:lnTo>
                  <a:lnTo>
                    <a:pt x="1426" y="1396"/>
                  </a:lnTo>
                  <a:lnTo>
                    <a:pt x="1426" y="1400"/>
                  </a:lnTo>
                  <a:lnTo>
                    <a:pt x="1413" y="1401"/>
                  </a:lnTo>
                  <a:lnTo>
                    <a:pt x="1398" y="1400"/>
                  </a:lnTo>
                  <a:lnTo>
                    <a:pt x="1384" y="1398"/>
                  </a:lnTo>
                  <a:lnTo>
                    <a:pt x="1369" y="1400"/>
                  </a:lnTo>
                  <a:lnTo>
                    <a:pt x="1369" y="1405"/>
                  </a:lnTo>
                  <a:lnTo>
                    <a:pt x="1360" y="1405"/>
                  </a:lnTo>
                  <a:lnTo>
                    <a:pt x="1360" y="1409"/>
                  </a:lnTo>
                  <a:lnTo>
                    <a:pt x="1353" y="1410"/>
                  </a:lnTo>
                  <a:lnTo>
                    <a:pt x="1338" y="1414"/>
                  </a:lnTo>
                  <a:lnTo>
                    <a:pt x="1320" y="1416"/>
                  </a:lnTo>
                  <a:lnTo>
                    <a:pt x="1302" y="1420"/>
                  </a:lnTo>
                  <a:lnTo>
                    <a:pt x="1286" y="1421"/>
                  </a:lnTo>
                  <a:lnTo>
                    <a:pt x="1277" y="1420"/>
                  </a:lnTo>
                  <a:lnTo>
                    <a:pt x="1277" y="1416"/>
                  </a:lnTo>
                  <a:lnTo>
                    <a:pt x="1269" y="1416"/>
                  </a:lnTo>
                  <a:lnTo>
                    <a:pt x="1260" y="1405"/>
                  </a:lnTo>
                  <a:lnTo>
                    <a:pt x="1253" y="1405"/>
                  </a:lnTo>
                  <a:lnTo>
                    <a:pt x="1253" y="1400"/>
                  </a:lnTo>
                  <a:lnTo>
                    <a:pt x="1229" y="1405"/>
                  </a:lnTo>
                  <a:lnTo>
                    <a:pt x="1229" y="1409"/>
                  </a:lnTo>
                  <a:lnTo>
                    <a:pt x="1197" y="1409"/>
                  </a:lnTo>
                  <a:lnTo>
                    <a:pt x="1186" y="1392"/>
                  </a:lnTo>
                  <a:lnTo>
                    <a:pt x="1177" y="1392"/>
                  </a:lnTo>
                  <a:lnTo>
                    <a:pt x="1169" y="1380"/>
                  </a:lnTo>
                  <a:lnTo>
                    <a:pt x="1157" y="1376"/>
                  </a:lnTo>
                  <a:lnTo>
                    <a:pt x="1157" y="1343"/>
                  </a:lnTo>
                  <a:lnTo>
                    <a:pt x="1200" y="1343"/>
                  </a:lnTo>
                  <a:lnTo>
                    <a:pt x="1206" y="1336"/>
                  </a:lnTo>
                  <a:lnTo>
                    <a:pt x="1200" y="1334"/>
                  </a:lnTo>
                  <a:lnTo>
                    <a:pt x="1197" y="1330"/>
                  </a:lnTo>
                  <a:lnTo>
                    <a:pt x="1195" y="1327"/>
                  </a:lnTo>
                  <a:lnTo>
                    <a:pt x="1191" y="1325"/>
                  </a:lnTo>
                  <a:lnTo>
                    <a:pt x="1188" y="1323"/>
                  </a:lnTo>
                  <a:lnTo>
                    <a:pt x="1184" y="1321"/>
                  </a:lnTo>
                  <a:lnTo>
                    <a:pt x="1177" y="1320"/>
                  </a:lnTo>
                  <a:lnTo>
                    <a:pt x="1168" y="1323"/>
                  </a:lnTo>
                  <a:lnTo>
                    <a:pt x="1153" y="1325"/>
                  </a:lnTo>
                  <a:lnTo>
                    <a:pt x="1138" y="1325"/>
                  </a:lnTo>
                  <a:lnTo>
                    <a:pt x="1126" y="1325"/>
                  </a:lnTo>
                  <a:lnTo>
                    <a:pt x="1120" y="1309"/>
                  </a:lnTo>
                  <a:lnTo>
                    <a:pt x="1117" y="1309"/>
                  </a:lnTo>
                  <a:lnTo>
                    <a:pt x="1113" y="1240"/>
                  </a:lnTo>
                  <a:lnTo>
                    <a:pt x="1109" y="1240"/>
                  </a:lnTo>
                  <a:lnTo>
                    <a:pt x="1109" y="1232"/>
                  </a:lnTo>
                  <a:lnTo>
                    <a:pt x="1106" y="1232"/>
                  </a:lnTo>
                  <a:lnTo>
                    <a:pt x="1106" y="1180"/>
                  </a:lnTo>
                  <a:lnTo>
                    <a:pt x="1109" y="1180"/>
                  </a:lnTo>
                  <a:lnTo>
                    <a:pt x="1113" y="1120"/>
                  </a:lnTo>
                  <a:lnTo>
                    <a:pt x="1117" y="1120"/>
                  </a:lnTo>
                  <a:lnTo>
                    <a:pt x="1117" y="1109"/>
                  </a:lnTo>
                  <a:lnTo>
                    <a:pt x="1120" y="1109"/>
                  </a:lnTo>
                  <a:lnTo>
                    <a:pt x="1120" y="1096"/>
                  </a:lnTo>
                  <a:lnTo>
                    <a:pt x="1126" y="1096"/>
                  </a:lnTo>
                  <a:lnTo>
                    <a:pt x="1126" y="1089"/>
                  </a:lnTo>
                  <a:lnTo>
                    <a:pt x="1129" y="1089"/>
                  </a:lnTo>
                  <a:lnTo>
                    <a:pt x="1129" y="1076"/>
                  </a:lnTo>
                  <a:lnTo>
                    <a:pt x="1160" y="1052"/>
                  </a:lnTo>
                  <a:lnTo>
                    <a:pt x="1160" y="1049"/>
                  </a:lnTo>
                  <a:lnTo>
                    <a:pt x="1186" y="1049"/>
                  </a:lnTo>
                  <a:lnTo>
                    <a:pt x="1186" y="1045"/>
                  </a:lnTo>
                  <a:lnTo>
                    <a:pt x="1213" y="1045"/>
                  </a:lnTo>
                  <a:lnTo>
                    <a:pt x="1215" y="1063"/>
                  </a:lnTo>
                  <a:lnTo>
                    <a:pt x="1215" y="1078"/>
                  </a:lnTo>
                  <a:lnTo>
                    <a:pt x="1209" y="1096"/>
                  </a:lnTo>
                  <a:lnTo>
                    <a:pt x="1206" y="1096"/>
                  </a:lnTo>
                  <a:lnTo>
                    <a:pt x="1200" y="1129"/>
                  </a:lnTo>
                  <a:lnTo>
                    <a:pt x="1198" y="1138"/>
                  </a:lnTo>
                  <a:lnTo>
                    <a:pt x="1197" y="1150"/>
                  </a:lnTo>
                  <a:lnTo>
                    <a:pt x="1197" y="1165"/>
                  </a:lnTo>
                  <a:lnTo>
                    <a:pt x="1200" y="1165"/>
                  </a:lnTo>
                  <a:lnTo>
                    <a:pt x="1200" y="1172"/>
                  </a:lnTo>
                  <a:lnTo>
                    <a:pt x="1220" y="1189"/>
                  </a:lnTo>
                  <a:lnTo>
                    <a:pt x="1220" y="1212"/>
                  </a:lnTo>
                  <a:lnTo>
                    <a:pt x="1226" y="1212"/>
                  </a:lnTo>
                  <a:lnTo>
                    <a:pt x="1229" y="1225"/>
                  </a:lnTo>
                  <a:lnTo>
                    <a:pt x="1229" y="1232"/>
                  </a:lnTo>
                  <a:lnTo>
                    <a:pt x="1233" y="1238"/>
                  </a:lnTo>
                  <a:lnTo>
                    <a:pt x="1238" y="1241"/>
                  </a:lnTo>
                  <a:lnTo>
                    <a:pt x="1249" y="1249"/>
                  </a:lnTo>
                  <a:lnTo>
                    <a:pt x="1244" y="1240"/>
                  </a:lnTo>
                  <a:lnTo>
                    <a:pt x="1240" y="1234"/>
                  </a:lnTo>
                  <a:lnTo>
                    <a:pt x="1238" y="1225"/>
                  </a:lnTo>
                  <a:lnTo>
                    <a:pt x="1237" y="1212"/>
                  </a:lnTo>
                  <a:lnTo>
                    <a:pt x="1240" y="1212"/>
                  </a:lnTo>
                  <a:lnTo>
                    <a:pt x="1240" y="1196"/>
                  </a:lnTo>
                  <a:lnTo>
                    <a:pt x="1242" y="1196"/>
                  </a:lnTo>
                  <a:lnTo>
                    <a:pt x="1244" y="1194"/>
                  </a:lnTo>
                  <a:lnTo>
                    <a:pt x="1248" y="1190"/>
                  </a:lnTo>
                  <a:lnTo>
                    <a:pt x="1249" y="1189"/>
                  </a:lnTo>
                  <a:lnTo>
                    <a:pt x="1237" y="1183"/>
                  </a:lnTo>
                  <a:lnTo>
                    <a:pt x="1228" y="1174"/>
                  </a:lnTo>
                  <a:lnTo>
                    <a:pt x="1222" y="1160"/>
                  </a:lnTo>
                  <a:lnTo>
                    <a:pt x="1218" y="1145"/>
                  </a:lnTo>
                  <a:lnTo>
                    <a:pt x="1217" y="1129"/>
                  </a:lnTo>
                  <a:lnTo>
                    <a:pt x="1237" y="1125"/>
                  </a:lnTo>
                  <a:lnTo>
                    <a:pt x="1237" y="1109"/>
                  </a:lnTo>
                  <a:lnTo>
                    <a:pt x="1229" y="1109"/>
                  </a:lnTo>
                  <a:lnTo>
                    <a:pt x="1231" y="1092"/>
                  </a:lnTo>
                  <a:lnTo>
                    <a:pt x="1233" y="1081"/>
                  </a:lnTo>
                  <a:lnTo>
                    <a:pt x="1237" y="1069"/>
                  </a:lnTo>
                  <a:lnTo>
                    <a:pt x="1260" y="1069"/>
                  </a:lnTo>
                  <a:lnTo>
                    <a:pt x="1260" y="1036"/>
                  </a:lnTo>
                  <a:lnTo>
                    <a:pt x="1273" y="1029"/>
                  </a:lnTo>
                  <a:lnTo>
                    <a:pt x="1273" y="1025"/>
                  </a:lnTo>
                  <a:lnTo>
                    <a:pt x="1293" y="1018"/>
                  </a:lnTo>
                  <a:lnTo>
                    <a:pt x="1317" y="1016"/>
                  </a:lnTo>
                  <a:lnTo>
                    <a:pt x="1318" y="1020"/>
                  </a:lnTo>
                  <a:lnTo>
                    <a:pt x="1322" y="1021"/>
                  </a:lnTo>
                  <a:lnTo>
                    <a:pt x="1326" y="1025"/>
                  </a:lnTo>
                  <a:lnTo>
                    <a:pt x="1328" y="1027"/>
                  </a:lnTo>
                  <a:lnTo>
                    <a:pt x="1329" y="1029"/>
                  </a:lnTo>
                  <a:lnTo>
                    <a:pt x="1331" y="1032"/>
                  </a:lnTo>
                  <a:lnTo>
                    <a:pt x="1331" y="1036"/>
                  </a:lnTo>
                  <a:lnTo>
                    <a:pt x="1331" y="1040"/>
                  </a:lnTo>
                  <a:lnTo>
                    <a:pt x="1331" y="1041"/>
                  </a:lnTo>
                  <a:lnTo>
                    <a:pt x="1331" y="1045"/>
                  </a:lnTo>
                  <a:lnTo>
                    <a:pt x="1331" y="1047"/>
                  </a:lnTo>
                  <a:lnTo>
                    <a:pt x="1333" y="1050"/>
                  </a:lnTo>
                  <a:lnTo>
                    <a:pt x="1337" y="1052"/>
                  </a:lnTo>
                  <a:lnTo>
                    <a:pt x="1340" y="1056"/>
                  </a:lnTo>
                  <a:lnTo>
                    <a:pt x="1335" y="1034"/>
                  </a:lnTo>
                  <a:lnTo>
                    <a:pt x="1333" y="1009"/>
                  </a:lnTo>
                  <a:lnTo>
                    <a:pt x="1338" y="1007"/>
                  </a:lnTo>
                  <a:lnTo>
                    <a:pt x="1340" y="1005"/>
                  </a:lnTo>
                  <a:lnTo>
                    <a:pt x="1342" y="1003"/>
                  </a:lnTo>
                  <a:lnTo>
                    <a:pt x="1344" y="1001"/>
                  </a:lnTo>
                  <a:lnTo>
                    <a:pt x="1344" y="1001"/>
                  </a:lnTo>
                  <a:lnTo>
                    <a:pt x="1346" y="1000"/>
                  </a:lnTo>
                  <a:lnTo>
                    <a:pt x="1360" y="1000"/>
                  </a:lnTo>
                  <a:lnTo>
                    <a:pt x="1360" y="996"/>
                  </a:lnTo>
                  <a:lnTo>
                    <a:pt x="1373" y="996"/>
                  </a:lnTo>
                  <a:lnTo>
                    <a:pt x="1373" y="992"/>
                  </a:lnTo>
                  <a:lnTo>
                    <a:pt x="1386" y="992"/>
                  </a:lnTo>
                  <a:lnTo>
                    <a:pt x="1386" y="989"/>
                  </a:lnTo>
                  <a:close/>
                  <a:moveTo>
                    <a:pt x="686" y="949"/>
                  </a:moveTo>
                  <a:lnTo>
                    <a:pt x="688" y="965"/>
                  </a:lnTo>
                  <a:lnTo>
                    <a:pt x="689" y="985"/>
                  </a:lnTo>
                  <a:lnTo>
                    <a:pt x="684" y="985"/>
                  </a:lnTo>
                  <a:lnTo>
                    <a:pt x="678" y="987"/>
                  </a:lnTo>
                  <a:lnTo>
                    <a:pt x="673" y="989"/>
                  </a:lnTo>
                  <a:lnTo>
                    <a:pt x="666" y="989"/>
                  </a:lnTo>
                  <a:lnTo>
                    <a:pt x="662" y="972"/>
                  </a:lnTo>
                  <a:lnTo>
                    <a:pt x="660" y="952"/>
                  </a:lnTo>
                  <a:lnTo>
                    <a:pt x="666" y="950"/>
                  </a:lnTo>
                  <a:lnTo>
                    <a:pt x="671" y="949"/>
                  </a:lnTo>
                  <a:lnTo>
                    <a:pt x="677" y="949"/>
                  </a:lnTo>
                  <a:lnTo>
                    <a:pt x="686" y="949"/>
                  </a:lnTo>
                  <a:close/>
                  <a:moveTo>
                    <a:pt x="146" y="947"/>
                  </a:moveTo>
                  <a:lnTo>
                    <a:pt x="160" y="949"/>
                  </a:lnTo>
                  <a:lnTo>
                    <a:pt x="173" y="954"/>
                  </a:lnTo>
                  <a:lnTo>
                    <a:pt x="189" y="960"/>
                  </a:lnTo>
                  <a:lnTo>
                    <a:pt x="208" y="963"/>
                  </a:lnTo>
                  <a:lnTo>
                    <a:pt x="226" y="965"/>
                  </a:lnTo>
                  <a:lnTo>
                    <a:pt x="233" y="989"/>
                  </a:lnTo>
                  <a:lnTo>
                    <a:pt x="240" y="992"/>
                  </a:lnTo>
                  <a:lnTo>
                    <a:pt x="242" y="996"/>
                  </a:lnTo>
                  <a:lnTo>
                    <a:pt x="244" y="1000"/>
                  </a:lnTo>
                  <a:lnTo>
                    <a:pt x="246" y="1005"/>
                  </a:lnTo>
                  <a:lnTo>
                    <a:pt x="248" y="1009"/>
                  </a:lnTo>
                  <a:lnTo>
                    <a:pt x="249" y="1012"/>
                  </a:lnTo>
                  <a:lnTo>
                    <a:pt x="293" y="1009"/>
                  </a:lnTo>
                  <a:lnTo>
                    <a:pt x="297" y="1016"/>
                  </a:lnTo>
                  <a:lnTo>
                    <a:pt x="306" y="1016"/>
                  </a:lnTo>
                  <a:lnTo>
                    <a:pt x="306" y="1020"/>
                  </a:lnTo>
                  <a:lnTo>
                    <a:pt x="317" y="1025"/>
                  </a:lnTo>
                  <a:lnTo>
                    <a:pt x="322" y="1041"/>
                  </a:lnTo>
                  <a:lnTo>
                    <a:pt x="331" y="1060"/>
                  </a:lnTo>
                  <a:lnTo>
                    <a:pt x="340" y="1078"/>
                  </a:lnTo>
                  <a:lnTo>
                    <a:pt x="346" y="1098"/>
                  </a:lnTo>
                  <a:lnTo>
                    <a:pt x="346" y="1116"/>
                  </a:lnTo>
                  <a:lnTo>
                    <a:pt x="340" y="1116"/>
                  </a:lnTo>
                  <a:lnTo>
                    <a:pt x="340" y="1125"/>
                  </a:lnTo>
                  <a:lnTo>
                    <a:pt x="338" y="1125"/>
                  </a:lnTo>
                  <a:lnTo>
                    <a:pt x="335" y="1127"/>
                  </a:lnTo>
                  <a:lnTo>
                    <a:pt x="333" y="1129"/>
                  </a:lnTo>
                  <a:lnTo>
                    <a:pt x="329" y="1132"/>
                  </a:lnTo>
                  <a:lnTo>
                    <a:pt x="337" y="1132"/>
                  </a:lnTo>
                  <a:lnTo>
                    <a:pt x="346" y="1129"/>
                  </a:lnTo>
                  <a:lnTo>
                    <a:pt x="360" y="1127"/>
                  </a:lnTo>
                  <a:lnTo>
                    <a:pt x="373" y="1129"/>
                  </a:lnTo>
                  <a:lnTo>
                    <a:pt x="377" y="1149"/>
                  </a:lnTo>
                  <a:lnTo>
                    <a:pt x="377" y="1172"/>
                  </a:lnTo>
                  <a:lnTo>
                    <a:pt x="373" y="1192"/>
                  </a:lnTo>
                  <a:lnTo>
                    <a:pt x="377" y="1192"/>
                  </a:lnTo>
                  <a:lnTo>
                    <a:pt x="384" y="1181"/>
                  </a:lnTo>
                  <a:lnTo>
                    <a:pt x="391" y="1174"/>
                  </a:lnTo>
                  <a:lnTo>
                    <a:pt x="402" y="1169"/>
                  </a:lnTo>
                  <a:lnTo>
                    <a:pt x="417" y="1169"/>
                  </a:lnTo>
                  <a:lnTo>
                    <a:pt x="426" y="1178"/>
                  </a:lnTo>
                  <a:lnTo>
                    <a:pt x="435" y="1183"/>
                  </a:lnTo>
                  <a:lnTo>
                    <a:pt x="442" y="1190"/>
                  </a:lnTo>
                  <a:lnTo>
                    <a:pt x="448" y="1198"/>
                  </a:lnTo>
                  <a:lnTo>
                    <a:pt x="451" y="1210"/>
                  </a:lnTo>
                  <a:lnTo>
                    <a:pt x="453" y="1229"/>
                  </a:lnTo>
                  <a:lnTo>
                    <a:pt x="469" y="1225"/>
                  </a:lnTo>
                  <a:lnTo>
                    <a:pt x="489" y="1223"/>
                  </a:lnTo>
                  <a:lnTo>
                    <a:pt x="489" y="1223"/>
                  </a:lnTo>
                  <a:lnTo>
                    <a:pt x="491" y="1221"/>
                  </a:lnTo>
                  <a:lnTo>
                    <a:pt x="491" y="1221"/>
                  </a:lnTo>
                  <a:lnTo>
                    <a:pt x="491" y="1221"/>
                  </a:lnTo>
                  <a:lnTo>
                    <a:pt x="491" y="1221"/>
                  </a:lnTo>
                  <a:lnTo>
                    <a:pt x="493" y="1220"/>
                  </a:lnTo>
                  <a:lnTo>
                    <a:pt x="493" y="1196"/>
                  </a:lnTo>
                  <a:lnTo>
                    <a:pt x="513" y="1196"/>
                  </a:lnTo>
                  <a:lnTo>
                    <a:pt x="537" y="1236"/>
                  </a:lnTo>
                  <a:lnTo>
                    <a:pt x="537" y="1280"/>
                  </a:lnTo>
                  <a:lnTo>
                    <a:pt x="549" y="1312"/>
                  </a:lnTo>
                  <a:lnTo>
                    <a:pt x="557" y="1309"/>
                  </a:lnTo>
                  <a:lnTo>
                    <a:pt x="560" y="1292"/>
                  </a:lnTo>
                  <a:lnTo>
                    <a:pt x="560" y="1274"/>
                  </a:lnTo>
                  <a:lnTo>
                    <a:pt x="560" y="1256"/>
                  </a:lnTo>
                  <a:lnTo>
                    <a:pt x="557" y="1247"/>
                  </a:lnTo>
                  <a:lnTo>
                    <a:pt x="557" y="1234"/>
                  </a:lnTo>
                  <a:lnTo>
                    <a:pt x="557" y="1220"/>
                  </a:lnTo>
                  <a:lnTo>
                    <a:pt x="557" y="1203"/>
                  </a:lnTo>
                  <a:lnTo>
                    <a:pt x="553" y="1203"/>
                  </a:lnTo>
                  <a:lnTo>
                    <a:pt x="557" y="1160"/>
                  </a:lnTo>
                  <a:lnTo>
                    <a:pt x="571" y="1161"/>
                  </a:lnTo>
                  <a:lnTo>
                    <a:pt x="584" y="1165"/>
                  </a:lnTo>
                  <a:lnTo>
                    <a:pt x="593" y="1169"/>
                  </a:lnTo>
                  <a:lnTo>
                    <a:pt x="606" y="1172"/>
                  </a:lnTo>
                  <a:lnTo>
                    <a:pt x="604" y="1167"/>
                  </a:lnTo>
                  <a:lnTo>
                    <a:pt x="602" y="1165"/>
                  </a:lnTo>
                  <a:lnTo>
                    <a:pt x="600" y="1161"/>
                  </a:lnTo>
                  <a:lnTo>
                    <a:pt x="598" y="1160"/>
                  </a:lnTo>
                  <a:lnTo>
                    <a:pt x="597" y="1156"/>
                  </a:lnTo>
                  <a:lnTo>
                    <a:pt x="593" y="1156"/>
                  </a:lnTo>
                  <a:lnTo>
                    <a:pt x="593" y="1129"/>
                  </a:lnTo>
                  <a:lnTo>
                    <a:pt x="606" y="1125"/>
                  </a:lnTo>
                  <a:lnTo>
                    <a:pt x="617" y="1118"/>
                  </a:lnTo>
                  <a:lnTo>
                    <a:pt x="629" y="1116"/>
                  </a:lnTo>
                  <a:lnTo>
                    <a:pt x="644" y="1118"/>
                  </a:lnTo>
                  <a:lnTo>
                    <a:pt x="657" y="1120"/>
                  </a:lnTo>
                  <a:lnTo>
                    <a:pt x="657" y="1129"/>
                  </a:lnTo>
                  <a:lnTo>
                    <a:pt x="666" y="1132"/>
                  </a:lnTo>
                  <a:lnTo>
                    <a:pt x="668" y="1147"/>
                  </a:lnTo>
                  <a:lnTo>
                    <a:pt x="666" y="1163"/>
                  </a:lnTo>
                  <a:lnTo>
                    <a:pt x="658" y="1180"/>
                  </a:lnTo>
                  <a:lnTo>
                    <a:pt x="653" y="1192"/>
                  </a:lnTo>
                  <a:lnTo>
                    <a:pt x="649" y="1203"/>
                  </a:lnTo>
                  <a:lnTo>
                    <a:pt x="637" y="1203"/>
                  </a:lnTo>
                  <a:lnTo>
                    <a:pt x="637" y="1209"/>
                  </a:lnTo>
                  <a:lnTo>
                    <a:pt x="642" y="1220"/>
                  </a:lnTo>
                  <a:lnTo>
                    <a:pt x="644" y="1234"/>
                  </a:lnTo>
                  <a:lnTo>
                    <a:pt x="644" y="1249"/>
                  </a:lnTo>
                  <a:lnTo>
                    <a:pt x="642" y="1265"/>
                  </a:lnTo>
                  <a:lnTo>
                    <a:pt x="646" y="1280"/>
                  </a:lnTo>
                  <a:lnTo>
                    <a:pt x="649" y="1280"/>
                  </a:lnTo>
                  <a:lnTo>
                    <a:pt x="649" y="1305"/>
                  </a:lnTo>
                  <a:lnTo>
                    <a:pt x="653" y="1305"/>
                  </a:lnTo>
                  <a:lnTo>
                    <a:pt x="660" y="1329"/>
                  </a:lnTo>
                  <a:lnTo>
                    <a:pt x="666" y="1329"/>
                  </a:lnTo>
                  <a:lnTo>
                    <a:pt x="666" y="1392"/>
                  </a:lnTo>
                  <a:lnTo>
                    <a:pt x="677" y="1400"/>
                  </a:lnTo>
                  <a:lnTo>
                    <a:pt x="677" y="1409"/>
                  </a:lnTo>
                  <a:lnTo>
                    <a:pt x="689" y="1416"/>
                  </a:lnTo>
                  <a:lnTo>
                    <a:pt x="689" y="1423"/>
                  </a:lnTo>
                  <a:lnTo>
                    <a:pt x="693" y="1423"/>
                  </a:lnTo>
                  <a:lnTo>
                    <a:pt x="697" y="1432"/>
                  </a:lnTo>
                  <a:lnTo>
                    <a:pt x="726" y="1432"/>
                  </a:lnTo>
                  <a:lnTo>
                    <a:pt x="729" y="1443"/>
                  </a:lnTo>
                  <a:lnTo>
                    <a:pt x="737" y="1452"/>
                  </a:lnTo>
                  <a:lnTo>
                    <a:pt x="740" y="1465"/>
                  </a:lnTo>
                  <a:lnTo>
                    <a:pt x="755" y="1467"/>
                  </a:lnTo>
                  <a:lnTo>
                    <a:pt x="764" y="1470"/>
                  </a:lnTo>
                  <a:lnTo>
                    <a:pt x="771" y="1478"/>
                  </a:lnTo>
                  <a:lnTo>
                    <a:pt x="777" y="1485"/>
                  </a:lnTo>
                  <a:lnTo>
                    <a:pt x="786" y="1492"/>
                  </a:lnTo>
                  <a:lnTo>
                    <a:pt x="780" y="1532"/>
                  </a:lnTo>
                  <a:lnTo>
                    <a:pt x="764" y="1530"/>
                  </a:lnTo>
                  <a:lnTo>
                    <a:pt x="749" y="1527"/>
                  </a:lnTo>
                  <a:lnTo>
                    <a:pt x="737" y="1520"/>
                  </a:lnTo>
                  <a:lnTo>
                    <a:pt x="735" y="1527"/>
                  </a:lnTo>
                  <a:lnTo>
                    <a:pt x="733" y="1530"/>
                  </a:lnTo>
                  <a:lnTo>
                    <a:pt x="731" y="1534"/>
                  </a:lnTo>
                  <a:lnTo>
                    <a:pt x="729" y="1536"/>
                  </a:lnTo>
                  <a:lnTo>
                    <a:pt x="726" y="1540"/>
                  </a:lnTo>
                  <a:lnTo>
                    <a:pt x="726" y="1545"/>
                  </a:lnTo>
                  <a:lnTo>
                    <a:pt x="713" y="1549"/>
                  </a:lnTo>
                  <a:lnTo>
                    <a:pt x="713" y="1556"/>
                  </a:lnTo>
                  <a:lnTo>
                    <a:pt x="717" y="1556"/>
                  </a:lnTo>
                  <a:lnTo>
                    <a:pt x="717" y="1552"/>
                  </a:lnTo>
                  <a:lnTo>
                    <a:pt x="740" y="1552"/>
                  </a:lnTo>
                  <a:lnTo>
                    <a:pt x="740" y="1572"/>
                  </a:lnTo>
                  <a:lnTo>
                    <a:pt x="749" y="1576"/>
                  </a:lnTo>
                  <a:lnTo>
                    <a:pt x="753" y="1600"/>
                  </a:lnTo>
                  <a:lnTo>
                    <a:pt x="744" y="1607"/>
                  </a:lnTo>
                  <a:lnTo>
                    <a:pt x="738" y="1612"/>
                  </a:lnTo>
                  <a:lnTo>
                    <a:pt x="731" y="1618"/>
                  </a:lnTo>
                  <a:lnTo>
                    <a:pt x="722" y="1623"/>
                  </a:lnTo>
                  <a:lnTo>
                    <a:pt x="709" y="1623"/>
                  </a:lnTo>
                  <a:lnTo>
                    <a:pt x="704" y="1627"/>
                  </a:lnTo>
                  <a:lnTo>
                    <a:pt x="693" y="1629"/>
                  </a:lnTo>
                  <a:lnTo>
                    <a:pt x="682" y="1630"/>
                  </a:lnTo>
                  <a:lnTo>
                    <a:pt x="673" y="1629"/>
                  </a:lnTo>
                  <a:lnTo>
                    <a:pt x="669" y="1620"/>
                  </a:lnTo>
                  <a:lnTo>
                    <a:pt x="657" y="1620"/>
                  </a:lnTo>
                  <a:lnTo>
                    <a:pt x="657" y="1616"/>
                  </a:lnTo>
                  <a:lnTo>
                    <a:pt x="637" y="1616"/>
                  </a:lnTo>
                  <a:lnTo>
                    <a:pt x="637" y="1616"/>
                  </a:lnTo>
                  <a:lnTo>
                    <a:pt x="637" y="1614"/>
                  </a:lnTo>
                  <a:lnTo>
                    <a:pt x="633" y="1614"/>
                  </a:lnTo>
                  <a:lnTo>
                    <a:pt x="629" y="1612"/>
                  </a:lnTo>
                  <a:lnTo>
                    <a:pt x="629" y="1600"/>
                  </a:lnTo>
                  <a:lnTo>
                    <a:pt x="615" y="1596"/>
                  </a:lnTo>
                  <a:lnTo>
                    <a:pt x="602" y="1589"/>
                  </a:lnTo>
                  <a:lnTo>
                    <a:pt x="589" y="1583"/>
                  </a:lnTo>
                  <a:lnTo>
                    <a:pt x="586" y="1560"/>
                  </a:lnTo>
                  <a:lnTo>
                    <a:pt x="580" y="1560"/>
                  </a:lnTo>
                  <a:lnTo>
                    <a:pt x="578" y="1563"/>
                  </a:lnTo>
                  <a:lnTo>
                    <a:pt x="578" y="1565"/>
                  </a:lnTo>
                  <a:lnTo>
                    <a:pt x="577" y="1565"/>
                  </a:lnTo>
                  <a:lnTo>
                    <a:pt x="575" y="1567"/>
                  </a:lnTo>
                  <a:lnTo>
                    <a:pt x="573" y="1567"/>
                  </a:lnTo>
                  <a:lnTo>
                    <a:pt x="569" y="1569"/>
                  </a:lnTo>
                  <a:lnTo>
                    <a:pt x="566" y="1581"/>
                  </a:lnTo>
                  <a:lnTo>
                    <a:pt x="562" y="1590"/>
                  </a:lnTo>
                  <a:lnTo>
                    <a:pt x="557" y="1600"/>
                  </a:lnTo>
                  <a:lnTo>
                    <a:pt x="509" y="1609"/>
                  </a:lnTo>
                  <a:lnTo>
                    <a:pt x="506" y="1616"/>
                  </a:lnTo>
                  <a:lnTo>
                    <a:pt x="497" y="1623"/>
                  </a:lnTo>
                  <a:lnTo>
                    <a:pt x="488" y="1629"/>
                  </a:lnTo>
                  <a:lnTo>
                    <a:pt x="477" y="1632"/>
                  </a:lnTo>
                  <a:lnTo>
                    <a:pt x="389" y="1632"/>
                  </a:lnTo>
                  <a:lnTo>
                    <a:pt x="389" y="1636"/>
                  </a:lnTo>
                  <a:lnTo>
                    <a:pt x="337" y="1632"/>
                  </a:lnTo>
                  <a:lnTo>
                    <a:pt x="329" y="1620"/>
                  </a:lnTo>
                  <a:lnTo>
                    <a:pt x="326" y="1620"/>
                  </a:lnTo>
                  <a:lnTo>
                    <a:pt x="326" y="1612"/>
                  </a:lnTo>
                  <a:lnTo>
                    <a:pt x="317" y="1609"/>
                  </a:lnTo>
                  <a:lnTo>
                    <a:pt x="313" y="1560"/>
                  </a:lnTo>
                  <a:lnTo>
                    <a:pt x="308" y="1558"/>
                  </a:lnTo>
                  <a:lnTo>
                    <a:pt x="304" y="1558"/>
                  </a:lnTo>
                  <a:lnTo>
                    <a:pt x="300" y="1554"/>
                  </a:lnTo>
                  <a:lnTo>
                    <a:pt x="297" y="1552"/>
                  </a:lnTo>
                  <a:lnTo>
                    <a:pt x="297" y="1549"/>
                  </a:lnTo>
                  <a:lnTo>
                    <a:pt x="280" y="1545"/>
                  </a:lnTo>
                  <a:lnTo>
                    <a:pt x="280" y="1540"/>
                  </a:lnTo>
                  <a:lnTo>
                    <a:pt x="253" y="1540"/>
                  </a:lnTo>
                  <a:lnTo>
                    <a:pt x="253" y="1536"/>
                  </a:lnTo>
                  <a:lnTo>
                    <a:pt x="248" y="1532"/>
                  </a:lnTo>
                  <a:lnTo>
                    <a:pt x="242" y="1529"/>
                  </a:lnTo>
                  <a:lnTo>
                    <a:pt x="237" y="1527"/>
                  </a:lnTo>
                  <a:lnTo>
                    <a:pt x="229" y="1525"/>
                  </a:lnTo>
                  <a:lnTo>
                    <a:pt x="226" y="1509"/>
                  </a:lnTo>
                  <a:lnTo>
                    <a:pt x="217" y="1503"/>
                  </a:lnTo>
                  <a:lnTo>
                    <a:pt x="213" y="1465"/>
                  </a:lnTo>
                  <a:lnTo>
                    <a:pt x="206" y="1465"/>
                  </a:lnTo>
                  <a:lnTo>
                    <a:pt x="209" y="1440"/>
                  </a:lnTo>
                  <a:lnTo>
                    <a:pt x="213" y="1440"/>
                  </a:lnTo>
                  <a:lnTo>
                    <a:pt x="213" y="1436"/>
                  </a:lnTo>
                  <a:lnTo>
                    <a:pt x="240" y="1436"/>
                  </a:lnTo>
                  <a:lnTo>
                    <a:pt x="253" y="1434"/>
                  </a:lnTo>
                  <a:lnTo>
                    <a:pt x="273" y="1430"/>
                  </a:lnTo>
                  <a:lnTo>
                    <a:pt x="295" y="1427"/>
                  </a:lnTo>
                  <a:lnTo>
                    <a:pt x="317" y="1425"/>
                  </a:lnTo>
                  <a:lnTo>
                    <a:pt x="333" y="1429"/>
                  </a:lnTo>
                  <a:lnTo>
                    <a:pt x="333" y="1432"/>
                  </a:lnTo>
                  <a:lnTo>
                    <a:pt x="340" y="1432"/>
                  </a:lnTo>
                  <a:lnTo>
                    <a:pt x="340" y="1436"/>
                  </a:lnTo>
                  <a:lnTo>
                    <a:pt x="360" y="1436"/>
                  </a:lnTo>
                  <a:lnTo>
                    <a:pt x="360" y="1440"/>
                  </a:lnTo>
                  <a:lnTo>
                    <a:pt x="380" y="1445"/>
                  </a:lnTo>
                  <a:lnTo>
                    <a:pt x="386" y="1432"/>
                  </a:lnTo>
                  <a:lnTo>
                    <a:pt x="366" y="1429"/>
                  </a:lnTo>
                  <a:lnTo>
                    <a:pt x="360" y="1420"/>
                  </a:lnTo>
                  <a:lnTo>
                    <a:pt x="349" y="1420"/>
                  </a:lnTo>
                  <a:lnTo>
                    <a:pt x="349" y="1416"/>
                  </a:lnTo>
                  <a:lnTo>
                    <a:pt x="340" y="1416"/>
                  </a:lnTo>
                  <a:lnTo>
                    <a:pt x="340" y="1412"/>
                  </a:lnTo>
                  <a:lnTo>
                    <a:pt x="333" y="1412"/>
                  </a:lnTo>
                  <a:lnTo>
                    <a:pt x="333" y="1409"/>
                  </a:lnTo>
                  <a:lnTo>
                    <a:pt x="326" y="1409"/>
                  </a:lnTo>
                  <a:lnTo>
                    <a:pt x="326" y="1405"/>
                  </a:lnTo>
                  <a:lnTo>
                    <a:pt x="260" y="1405"/>
                  </a:lnTo>
                  <a:lnTo>
                    <a:pt x="260" y="1400"/>
                  </a:lnTo>
                  <a:lnTo>
                    <a:pt x="249" y="1400"/>
                  </a:lnTo>
                  <a:lnTo>
                    <a:pt x="249" y="1396"/>
                  </a:lnTo>
                  <a:lnTo>
                    <a:pt x="240" y="1396"/>
                  </a:lnTo>
                  <a:lnTo>
                    <a:pt x="240" y="1392"/>
                  </a:lnTo>
                  <a:lnTo>
                    <a:pt x="220" y="1389"/>
                  </a:lnTo>
                  <a:lnTo>
                    <a:pt x="213" y="1380"/>
                  </a:lnTo>
                  <a:lnTo>
                    <a:pt x="208" y="1363"/>
                  </a:lnTo>
                  <a:lnTo>
                    <a:pt x="206" y="1347"/>
                  </a:lnTo>
                  <a:lnTo>
                    <a:pt x="206" y="1329"/>
                  </a:lnTo>
                  <a:lnTo>
                    <a:pt x="220" y="1325"/>
                  </a:lnTo>
                  <a:lnTo>
                    <a:pt x="220" y="1320"/>
                  </a:lnTo>
                  <a:lnTo>
                    <a:pt x="235" y="1318"/>
                  </a:lnTo>
                  <a:lnTo>
                    <a:pt x="248" y="1320"/>
                  </a:lnTo>
                  <a:lnTo>
                    <a:pt x="258" y="1318"/>
                  </a:lnTo>
                  <a:lnTo>
                    <a:pt x="269" y="1312"/>
                  </a:lnTo>
                  <a:lnTo>
                    <a:pt x="217" y="1309"/>
                  </a:lnTo>
                  <a:lnTo>
                    <a:pt x="217" y="1283"/>
                  </a:lnTo>
                  <a:lnTo>
                    <a:pt x="206" y="1280"/>
                  </a:lnTo>
                  <a:lnTo>
                    <a:pt x="202" y="1272"/>
                  </a:lnTo>
                  <a:lnTo>
                    <a:pt x="200" y="1260"/>
                  </a:lnTo>
                  <a:lnTo>
                    <a:pt x="198" y="1247"/>
                  </a:lnTo>
                  <a:lnTo>
                    <a:pt x="200" y="1236"/>
                  </a:lnTo>
                  <a:lnTo>
                    <a:pt x="206" y="1236"/>
                  </a:lnTo>
                  <a:lnTo>
                    <a:pt x="208" y="1232"/>
                  </a:lnTo>
                  <a:lnTo>
                    <a:pt x="211" y="1229"/>
                  </a:lnTo>
                  <a:lnTo>
                    <a:pt x="213" y="1225"/>
                  </a:lnTo>
                  <a:lnTo>
                    <a:pt x="215" y="1221"/>
                  </a:lnTo>
                  <a:lnTo>
                    <a:pt x="217" y="1216"/>
                  </a:lnTo>
                  <a:lnTo>
                    <a:pt x="229" y="1216"/>
                  </a:lnTo>
                  <a:lnTo>
                    <a:pt x="229" y="1212"/>
                  </a:lnTo>
                  <a:lnTo>
                    <a:pt x="233" y="1212"/>
                  </a:lnTo>
                  <a:lnTo>
                    <a:pt x="233" y="1189"/>
                  </a:lnTo>
                  <a:lnTo>
                    <a:pt x="240" y="1185"/>
                  </a:lnTo>
                  <a:lnTo>
                    <a:pt x="253" y="1169"/>
                  </a:lnTo>
                  <a:lnTo>
                    <a:pt x="260" y="1169"/>
                  </a:lnTo>
                  <a:lnTo>
                    <a:pt x="269" y="1156"/>
                  </a:lnTo>
                  <a:lnTo>
                    <a:pt x="266" y="1156"/>
                  </a:lnTo>
                  <a:lnTo>
                    <a:pt x="262" y="1160"/>
                  </a:lnTo>
                  <a:lnTo>
                    <a:pt x="258" y="1161"/>
                  </a:lnTo>
                  <a:lnTo>
                    <a:pt x="257" y="1161"/>
                  </a:lnTo>
                  <a:lnTo>
                    <a:pt x="255" y="1161"/>
                  </a:lnTo>
                  <a:lnTo>
                    <a:pt x="251" y="1161"/>
                  </a:lnTo>
                  <a:lnTo>
                    <a:pt x="249" y="1163"/>
                  </a:lnTo>
                  <a:lnTo>
                    <a:pt x="246" y="1165"/>
                  </a:lnTo>
                  <a:lnTo>
                    <a:pt x="240" y="1172"/>
                  </a:lnTo>
                  <a:lnTo>
                    <a:pt x="226" y="1172"/>
                  </a:lnTo>
                  <a:lnTo>
                    <a:pt x="226" y="1176"/>
                  </a:lnTo>
                  <a:lnTo>
                    <a:pt x="213" y="1185"/>
                  </a:lnTo>
                  <a:lnTo>
                    <a:pt x="213" y="1192"/>
                  </a:lnTo>
                  <a:lnTo>
                    <a:pt x="206" y="1196"/>
                  </a:lnTo>
                  <a:lnTo>
                    <a:pt x="206" y="1203"/>
                  </a:lnTo>
                  <a:lnTo>
                    <a:pt x="173" y="1216"/>
                  </a:lnTo>
                  <a:lnTo>
                    <a:pt x="173" y="1223"/>
                  </a:lnTo>
                  <a:lnTo>
                    <a:pt x="166" y="1229"/>
                  </a:lnTo>
                  <a:lnTo>
                    <a:pt x="166" y="1236"/>
                  </a:lnTo>
                  <a:lnTo>
                    <a:pt x="160" y="1236"/>
                  </a:lnTo>
                  <a:lnTo>
                    <a:pt x="160" y="1245"/>
                  </a:lnTo>
                  <a:lnTo>
                    <a:pt x="153" y="1249"/>
                  </a:lnTo>
                  <a:lnTo>
                    <a:pt x="153" y="1260"/>
                  </a:lnTo>
                  <a:lnTo>
                    <a:pt x="140" y="1269"/>
                  </a:lnTo>
                  <a:lnTo>
                    <a:pt x="140" y="1272"/>
                  </a:lnTo>
                  <a:lnTo>
                    <a:pt x="97" y="1272"/>
                  </a:lnTo>
                  <a:lnTo>
                    <a:pt x="97" y="1276"/>
                  </a:lnTo>
                  <a:lnTo>
                    <a:pt x="80" y="1276"/>
                  </a:lnTo>
                  <a:lnTo>
                    <a:pt x="80" y="1280"/>
                  </a:lnTo>
                  <a:lnTo>
                    <a:pt x="71" y="1285"/>
                  </a:lnTo>
                  <a:lnTo>
                    <a:pt x="62" y="1287"/>
                  </a:lnTo>
                  <a:lnTo>
                    <a:pt x="49" y="1289"/>
                  </a:lnTo>
                  <a:lnTo>
                    <a:pt x="48" y="1287"/>
                  </a:lnTo>
                  <a:lnTo>
                    <a:pt x="46" y="1283"/>
                  </a:lnTo>
                  <a:lnTo>
                    <a:pt x="44" y="1281"/>
                  </a:lnTo>
                  <a:lnTo>
                    <a:pt x="42" y="1281"/>
                  </a:lnTo>
                  <a:lnTo>
                    <a:pt x="40" y="1280"/>
                  </a:lnTo>
                  <a:lnTo>
                    <a:pt x="40" y="1229"/>
                  </a:lnTo>
                  <a:lnTo>
                    <a:pt x="37" y="1229"/>
                  </a:lnTo>
                  <a:lnTo>
                    <a:pt x="37" y="1220"/>
                  </a:lnTo>
                  <a:lnTo>
                    <a:pt x="26" y="1212"/>
                  </a:lnTo>
                  <a:lnTo>
                    <a:pt x="26" y="1203"/>
                  </a:lnTo>
                  <a:lnTo>
                    <a:pt x="17" y="1200"/>
                  </a:lnTo>
                  <a:lnTo>
                    <a:pt x="17" y="1196"/>
                  </a:lnTo>
                  <a:lnTo>
                    <a:pt x="9" y="1192"/>
                  </a:lnTo>
                  <a:lnTo>
                    <a:pt x="9" y="1185"/>
                  </a:lnTo>
                  <a:lnTo>
                    <a:pt x="0" y="1180"/>
                  </a:lnTo>
                  <a:lnTo>
                    <a:pt x="0" y="1152"/>
                  </a:lnTo>
                  <a:lnTo>
                    <a:pt x="13" y="1141"/>
                  </a:lnTo>
                  <a:lnTo>
                    <a:pt x="24" y="1125"/>
                  </a:lnTo>
                  <a:lnTo>
                    <a:pt x="35" y="1109"/>
                  </a:lnTo>
                  <a:lnTo>
                    <a:pt x="40" y="1092"/>
                  </a:lnTo>
                  <a:lnTo>
                    <a:pt x="49" y="1092"/>
                  </a:lnTo>
                  <a:lnTo>
                    <a:pt x="60" y="1076"/>
                  </a:lnTo>
                  <a:lnTo>
                    <a:pt x="66" y="1076"/>
                  </a:lnTo>
                  <a:lnTo>
                    <a:pt x="66" y="1056"/>
                  </a:lnTo>
                  <a:lnTo>
                    <a:pt x="73" y="1052"/>
                  </a:lnTo>
                  <a:lnTo>
                    <a:pt x="73" y="1045"/>
                  </a:lnTo>
                  <a:lnTo>
                    <a:pt x="86" y="1036"/>
                  </a:lnTo>
                  <a:lnTo>
                    <a:pt x="86" y="1029"/>
                  </a:lnTo>
                  <a:lnTo>
                    <a:pt x="113" y="1003"/>
                  </a:lnTo>
                  <a:lnTo>
                    <a:pt x="115" y="992"/>
                  </a:lnTo>
                  <a:lnTo>
                    <a:pt x="117" y="978"/>
                  </a:lnTo>
                  <a:lnTo>
                    <a:pt x="117" y="963"/>
                  </a:lnTo>
                  <a:lnTo>
                    <a:pt x="120" y="952"/>
                  </a:lnTo>
                  <a:lnTo>
                    <a:pt x="131" y="949"/>
                  </a:lnTo>
                  <a:lnTo>
                    <a:pt x="146" y="947"/>
                  </a:lnTo>
                  <a:close/>
                  <a:moveTo>
                    <a:pt x="920" y="909"/>
                  </a:moveTo>
                  <a:lnTo>
                    <a:pt x="926" y="914"/>
                  </a:lnTo>
                  <a:lnTo>
                    <a:pt x="931" y="918"/>
                  </a:lnTo>
                  <a:lnTo>
                    <a:pt x="938" y="923"/>
                  </a:lnTo>
                  <a:lnTo>
                    <a:pt x="944" y="927"/>
                  </a:lnTo>
                  <a:lnTo>
                    <a:pt x="949" y="932"/>
                  </a:lnTo>
                  <a:lnTo>
                    <a:pt x="949" y="940"/>
                  </a:lnTo>
                  <a:lnTo>
                    <a:pt x="960" y="949"/>
                  </a:lnTo>
                  <a:lnTo>
                    <a:pt x="960" y="1012"/>
                  </a:lnTo>
                  <a:lnTo>
                    <a:pt x="944" y="1014"/>
                  </a:lnTo>
                  <a:lnTo>
                    <a:pt x="929" y="1014"/>
                  </a:lnTo>
                  <a:lnTo>
                    <a:pt x="913" y="1012"/>
                  </a:lnTo>
                  <a:lnTo>
                    <a:pt x="908" y="1005"/>
                  </a:lnTo>
                  <a:lnTo>
                    <a:pt x="902" y="1000"/>
                  </a:lnTo>
                  <a:lnTo>
                    <a:pt x="897" y="996"/>
                  </a:lnTo>
                  <a:lnTo>
                    <a:pt x="891" y="990"/>
                  </a:lnTo>
                  <a:lnTo>
                    <a:pt x="886" y="985"/>
                  </a:lnTo>
                  <a:lnTo>
                    <a:pt x="880" y="985"/>
                  </a:lnTo>
                  <a:lnTo>
                    <a:pt x="880" y="936"/>
                  </a:lnTo>
                  <a:lnTo>
                    <a:pt x="884" y="932"/>
                  </a:lnTo>
                  <a:lnTo>
                    <a:pt x="886" y="929"/>
                  </a:lnTo>
                  <a:lnTo>
                    <a:pt x="888" y="925"/>
                  </a:lnTo>
                  <a:lnTo>
                    <a:pt x="888" y="923"/>
                  </a:lnTo>
                  <a:lnTo>
                    <a:pt x="888" y="920"/>
                  </a:lnTo>
                  <a:lnTo>
                    <a:pt x="889" y="916"/>
                  </a:lnTo>
                  <a:lnTo>
                    <a:pt x="893" y="916"/>
                  </a:lnTo>
                  <a:lnTo>
                    <a:pt x="898" y="912"/>
                  </a:lnTo>
                  <a:lnTo>
                    <a:pt x="904" y="909"/>
                  </a:lnTo>
                  <a:lnTo>
                    <a:pt x="911" y="909"/>
                  </a:lnTo>
                  <a:lnTo>
                    <a:pt x="920" y="909"/>
                  </a:lnTo>
                  <a:close/>
                  <a:moveTo>
                    <a:pt x="337" y="836"/>
                  </a:moveTo>
                  <a:lnTo>
                    <a:pt x="335" y="850"/>
                  </a:lnTo>
                  <a:lnTo>
                    <a:pt x="333" y="861"/>
                  </a:lnTo>
                  <a:lnTo>
                    <a:pt x="329" y="872"/>
                  </a:lnTo>
                  <a:lnTo>
                    <a:pt x="326" y="885"/>
                  </a:lnTo>
                  <a:lnTo>
                    <a:pt x="317" y="887"/>
                  </a:lnTo>
                  <a:lnTo>
                    <a:pt x="308" y="887"/>
                  </a:lnTo>
                  <a:lnTo>
                    <a:pt x="297" y="889"/>
                  </a:lnTo>
                  <a:lnTo>
                    <a:pt x="295" y="872"/>
                  </a:lnTo>
                  <a:lnTo>
                    <a:pt x="293" y="852"/>
                  </a:lnTo>
                  <a:lnTo>
                    <a:pt x="302" y="847"/>
                  </a:lnTo>
                  <a:lnTo>
                    <a:pt x="311" y="841"/>
                  </a:lnTo>
                  <a:lnTo>
                    <a:pt x="322" y="838"/>
                  </a:lnTo>
                  <a:lnTo>
                    <a:pt x="337" y="836"/>
                  </a:lnTo>
                  <a:close/>
                  <a:moveTo>
                    <a:pt x="677" y="832"/>
                  </a:moveTo>
                  <a:lnTo>
                    <a:pt x="700" y="832"/>
                  </a:lnTo>
                  <a:lnTo>
                    <a:pt x="700" y="852"/>
                  </a:lnTo>
                  <a:lnTo>
                    <a:pt x="709" y="852"/>
                  </a:lnTo>
                  <a:lnTo>
                    <a:pt x="709" y="880"/>
                  </a:lnTo>
                  <a:lnTo>
                    <a:pt x="677" y="880"/>
                  </a:lnTo>
                  <a:lnTo>
                    <a:pt x="677" y="832"/>
                  </a:lnTo>
                  <a:close/>
                  <a:moveTo>
                    <a:pt x="788" y="818"/>
                  </a:moveTo>
                  <a:lnTo>
                    <a:pt x="802" y="818"/>
                  </a:lnTo>
                  <a:lnTo>
                    <a:pt x="817" y="820"/>
                  </a:lnTo>
                  <a:lnTo>
                    <a:pt x="829" y="820"/>
                  </a:lnTo>
                  <a:lnTo>
                    <a:pt x="829" y="825"/>
                  </a:lnTo>
                  <a:lnTo>
                    <a:pt x="833" y="825"/>
                  </a:lnTo>
                  <a:lnTo>
                    <a:pt x="846" y="929"/>
                  </a:lnTo>
                  <a:lnTo>
                    <a:pt x="840" y="929"/>
                  </a:lnTo>
                  <a:lnTo>
                    <a:pt x="840" y="940"/>
                  </a:lnTo>
                  <a:lnTo>
                    <a:pt x="837" y="940"/>
                  </a:lnTo>
                  <a:lnTo>
                    <a:pt x="837" y="985"/>
                  </a:lnTo>
                  <a:lnTo>
                    <a:pt x="817" y="987"/>
                  </a:lnTo>
                  <a:lnTo>
                    <a:pt x="797" y="990"/>
                  </a:lnTo>
                  <a:lnTo>
                    <a:pt x="773" y="992"/>
                  </a:lnTo>
                  <a:lnTo>
                    <a:pt x="771" y="972"/>
                  </a:lnTo>
                  <a:lnTo>
                    <a:pt x="771" y="956"/>
                  </a:lnTo>
                  <a:lnTo>
                    <a:pt x="771" y="941"/>
                  </a:lnTo>
                  <a:lnTo>
                    <a:pt x="777" y="923"/>
                  </a:lnTo>
                  <a:lnTo>
                    <a:pt x="769" y="923"/>
                  </a:lnTo>
                  <a:lnTo>
                    <a:pt x="760" y="932"/>
                  </a:lnTo>
                  <a:lnTo>
                    <a:pt x="748" y="936"/>
                  </a:lnTo>
                  <a:lnTo>
                    <a:pt x="733" y="936"/>
                  </a:lnTo>
                  <a:lnTo>
                    <a:pt x="717" y="936"/>
                  </a:lnTo>
                  <a:lnTo>
                    <a:pt x="718" y="916"/>
                  </a:lnTo>
                  <a:lnTo>
                    <a:pt x="720" y="900"/>
                  </a:lnTo>
                  <a:lnTo>
                    <a:pt x="737" y="900"/>
                  </a:lnTo>
                  <a:lnTo>
                    <a:pt x="735" y="880"/>
                  </a:lnTo>
                  <a:lnTo>
                    <a:pt x="731" y="861"/>
                  </a:lnTo>
                  <a:lnTo>
                    <a:pt x="729" y="840"/>
                  </a:lnTo>
                  <a:lnTo>
                    <a:pt x="737" y="840"/>
                  </a:lnTo>
                  <a:lnTo>
                    <a:pt x="746" y="841"/>
                  </a:lnTo>
                  <a:lnTo>
                    <a:pt x="751" y="841"/>
                  </a:lnTo>
                  <a:lnTo>
                    <a:pt x="757" y="845"/>
                  </a:lnTo>
                  <a:lnTo>
                    <a:pt x="757" y="836"/>
                  </a:lnTo>
                  <a:lnTo>
                    <a:pt x="757" y="829"/>
                  </a:lnTo>
                  <a:lnTo>
                    <a:pt x="758" y="825"/>
                  </a:lnTo>
                  <a:lnTo>
                    <a:pt x="762" y="823"/>
                  </a:lnTo>
                  <a:lnTo>
                    <a:pt x="769" y="820"/>
                  </a:lnTo>
                  <a:lnTo>
                    <a:pt x="777" y="818"/>
                  </a:lnTo>
                  <a:lnTo>
                    <a:pt x="788" y="818"/>
                  </a:lnTo>
                  <a:close/>
                  <a:moveTo>
                    <a:pt x="549" y="796"/>
                  </a:moveTo>
                  <a:lnTo>
                    <a:pt x="577" y="796"/>
                  </a:lnTo>
                  <a:lnTo>
                    <a:pt x="580" y="869"/>
                  </a:lnTo>
                  <a:lnTo>
                    <a:pt x="586" y="869"/>
                  </a:lnTo>
                  <a:lnTo>
                    <a:pt x="588" y="872"/>
                  </a:lnTo>
                  <a:lnTo>
                    <a:pt x="588" y="876"/>
                  </a:lnTo>
                  <a:lnTo>
                    <a:pt x="589" y="881"/>
                  </a:lnTo>
                  <a:lnTo>
                    <a:pt x="589" y="889"/>
                  </a:lnTo>
                  <a:lnTo>
                    <a:pt x="595" y="890"/>
                  </a:lnTo>
                  <a:lnTo>
                    <a:pt x="600" y="892"/>
                  </a:lnTo>
                  <a:lnTo>
                    <a:pt x="604" y="894"/>
                  </a:lnTo>
                  <a:lnTo>
                    <a:pt x="609" y="896"/>
                  </a:lnTo>
                  <a:lnTo>
                    <a:pt x="609" y="889"/>
                  </a:lnTo>
                  <a:lnTo>
                    <a:pt x="611" y="885"/>
                  </a:lnTo>
                  <a:lnTo>
                    <a:pt x="615" y="881"/>
                  </a:lnTo>
                  <a:lnTo>
                    <a:pt x="618" y="880"/>
                  </a:lnTo>
                  <a:lnTo>
                    <a:pt x="626" y="880"/>
                  </a:lnTo>
                  <a:lnTo>
                    <a:pt x="633" y="880"/>
                  </a:lnTo>
                  <a:lnTo>
                    <a:pt x="637" y="885"/>
                  </a:lnTo>
                  <a:lnTo>
                    <a:pt x="640" y="892"/>
                  </a:lnTo>
                  <a:lnTo>
                    <a:pt x="646" y="896"/>
                  </a:lnTo>
                  <a:lnTo>
                    <a:pt x="649" y="932"/>
                  </a:lnTo>
                  <a:lnTo>
                    <a:pt x="633" y="980"/>
                  </a:lnTo>
                  <a:lnTo>
                    <a:pt x="628" y="983"/>
                  </a:lnTo>
                  <a:lnTo>
                    <a:pt x="620" y="989"/>
                  </a:lnTo>
                  <a:lnTo>
                    <a:pt x="615" y="992"/>
                  </a:lnTo>
                  <a:lnTo>
                    <a:pt x="609" y="996"/>
                  </a:lnTo>
                  <a:lnTo>
                    <a:pt x="595" y="998"/>
                  </a:lnTo>
                  <a:lnTo>
                    <a:pt x="584" y="994"/>
                  </a:lnTo>
                  <a:lnTo>
                    <a:pt x="573" y="990"/>
                  </a:lnTo>
                  <a:lnTo>
                    <a:pt x="562" y="987"/>
                  </a:lnTo>
                  <a:lnTo>
                    <a:pt x="549" y="989"/>
                  </a:lnTo>
                  <a:lnTo>
                    <a:pt x="549" y="992"/>
                  </a:lnTo>
                  <a:lnTo>
                    <a:pt x="537" y="992"/>
                  </a:lnTo>
                  <a:lnTo>
                    <a:pt x="537" y="996"/>
                  </a:lnTo>
                  <a:lnTo>
                    <a:pt x="526" y="996"/>
                  </a:lnTo>
                  <a:lnTo>
                    <a:pt x="526" y="1000"/>
                  </a:lnTo>
                  <a:lnTo>
                    <a:pt x="513" y="1000"/>
                  </a:lnTo>
                  <a:lnTo>
                    <a:pt x="513" y="1003"/>
                  </a:lnTo>
                  <a:lnTo>
                    <a:pt x="493" y="1003"/>
                  </a:lnTo>
                  <a:lnTo>
                    <a:pt x="489" y="1012"/>
                  </a:lnTo>
                  <a:lnTo>
                    <a:pt x="469" y="1021"/>
                  </a:lnTo>
                  <a:lnTo>
                    <a:pt x="448" y="1027"/>
                  </a:lnTo>
                  <a:lnTo>
                    <a:pt x="420" y="1029"/>
                  </a:lnTo>
                  <a:lnTo>
                    <a:pt x="420" y="1027"/>
                  </a:lnTo>
                  <a:lnTo>
                    <a:pt x="418" y="1025"/>
                  </a:lnTo>
                  <a:lnTo>
                    <a:pt x="418" y="1025"/>
                  </a:lnTo>
                  <a:lnTo>
                    <a:pt x="418" y="1025"/>
                  </a:lnTo>
                  <a:lnTo>
                    <a:pt x="417" y="1025"/>
                  </a:lnTo>
                  <a:lnTo>
                    <a:pt x="413" y="1025"/>
                  </a:lnTo>
                  <a:lnTo>
                    <a:pt x="409" y="1014"/>
                  </a:lnTo>
                  <a:lnTo>
                    <a:pt x="406" y="1009"/>
                  </a:lnTo>
                  <a:lnTo>
                    <a:pt x="402" y="1001"/>
                  </a:lnTo>
                  <a:lnTo>
                    <a:pt x="400" y="989"/>
                  </a:lnTo>
                  <a:lnTo>
                    <a:pt x="413" y="983"/>
                  </a:lnTo>
                  <a:lnTo>
                    <a:pt x="428" y="976"/>
                  </a:lnTo>
                  <a:lnTo>
                    <a:pt x="444" y="967"/>
                  </a:lnTo>
                  <a:lnTo>
                    <a:pt x="457" y="960"/>
                  </a:lnTo>
                  <a:lnTo>
                    <a:pt x="466" y="952"/>
                  </a:lnTo>
                  <a:lnTo>
                    <a:pt x="460" y="952"/>
                  </a:lnTo>
                  <a:lnTo>
                    <a:pt x="451" y="956"/>
                  </a:lnTo>
                  <a:lnTo>
                    <a:pt x="435" y="960"/>
                  </a:lnTo>
                  <a:lnTo>
                    <a:pt x="420" y="960"/>
                  </a:lnTo>
                  <a:lnTo>
                    <a:pt x="420" y="932"/>
                  </a:lnTo>
                  <a:lnTo>
                    <a:pt x="417" y="932"/>
                  </a:lnTo>
                  <a:lnTo>
                    <a:pt x="417" y="934"/>
                  </a:lnTo>
                  <a:lnTo>
                    <a:pt x="415" y="934"/>
                  </a:lnTo>
                  <a:lnTo>
                    <a:pt x="415" y="934"/>
                  </a:lnTo>
                  <a:lnTo>
                    <a:pt x="415" y="934"/>
                  </a:lnTo>
                  <a:lnTo>
                    <a:pt x="415" y="934"/>
                  </a:lnTo>
                  <a:lnTo>
                    <a:pt x="413" y="936"/>
                  </a:lnTo>
                  <a:lnTo>
                    <a:pt x="411" y="941"/>
                  </a:lnTo>
                  <a:lnTo>
                    <a:pt x="409" y="945"/>
                  </a:lnTo>
                  <a:lnTo>
                    <a:pt x="408" y="950"/>
                  </a:lnTo>
                  <a:lnTo>
                    <a:pt x="406" y="956"/>
                  </a:lnTo>
                  <a:lnTo>
                    <a:pt x="386" y="956"/>
                  </a:lnTo>
                  <a:lnTo>
                    <a:pt x="384" y="956"/>
                  </a:lnTo>
                  <a:lnTo>
                    <a:pt x="382" y="954"/>
                  </a:lnTo>
                  <a:lnTo>
                    <a:pt x="384" y="954"/>
                  </a:lnTo>
                  <a:lnTo>
                    <a:pt x="384" y="952"/>
                  </a:lnTo>
                  <a:lnTo>
                    <a:pt x="382" y="952"/>
                  </a:lnTo>
                  <a:lnTo>
                    <a:pt x="380" y="952"/>
                  </a:lnTo>
                  <a:lnTo>
                    <a:pt x="380" y="956"/>
                  </a:lnTo>
                  <a:lnTo>
                    <a:pt x="357" y="956"/>
                  </a:lnTo>
                  <a:lnTo>
                    <a:pt x="349" y="947"/>
                  </a:lnTo>
                  <a:lnTo>
                    <a:pt x="342" y="941"/>
                  </a:lnTo>
                  <a:lnTo>
                    <a:pt x="337" y="936"/>
                  </a:lnTo>
                  <a:lnTo>
                    <a:pt x="329" y="930"/>
                  </a:lnTo>
                  <a:lnTo>
                    <a:pt x="326" y="920"/>
                  </a:lnTo>
                  <a:lnTo>
                    <a:pt x="326" y="905"/>
                  </a:lnTo>
                  <a:lnTo>
                    <a:pt x="329" y="901"/>
                  </a:lnTo>
                  <a:lnTo>
                    <a:pt x="331" y="900"/>
                  </a:lnTo>
                  <a:lnTo>
                    <a:pt x="335" y="898"/>
                  </a:lnTo>
                  <a:lnTo>
                    <a:pt x="337" y="898"/>
                  </a:lnTo>
                  <a:lnTo>
                    <a:pt x="342" y="896"/>
                  </a:lnTo>
                  <a:lnTo>
                    <a:pt x="349" y="896"/>
                  </a:lnTo>
                  <a:lnTo>
                    <a:pt x="346" y="869"/>
                  </a:lnTo>
                  <a:lnTo>
                    <a:pt x="366" y="869"/>
                  </a:lnTo>
                  <a:lnTo>
                    <a:pt x="369" y="829"/>
                  </a:lnTo>
                  <a:lnTo>
                    <a:pt x="393" y="829"/>
                  </a:lnTo>
                  <a:lnTo>
                    <a:pt x="393" y="809"/>
                  </a:lnTo>
                  <a:lnTo>
                    <a:pt x="409" y="805"/>
                  </a:lnTo>
                  <a:lnTo>
                    <a:pt x="429" y="803"/>
                  </a:lnTo>
                  <a:lnTo>
                    <a:pt x="446" y="836"/>
                  </a:lnTo>
                  <a:lnTo>
                    <a:pt x="449" y="838"/>
                  </a:lnTo>
                  <a:lnTo>
                    <a:pt x="453" y="838"/>
                  </a:lnTo>
                  <a:lnTo>
                    <a:pt x="458" y="838"/>
                  </a:lnTo>
                  <a:lnTo>
                    <a:pt x="462" y="838"/>
                  </a:lnTo>
                  <a:lnTo>
                    <a:pt x="466" y="838"/>
                  </a:lnTo>
                  <a:lnTo>
                    <a:pt x="469" y="840"/>
                  </a:lnTo>
                  <a:lnTo>
                    <a:pt x="473" y="856"/>
                  </a:lnTo>
                  <a:lnTo>
                    <a:pt x="477" y="856"/>
                  </a:lnTo>
                  <a:lnTo>
                    <a:pt x="477" y="863"/>
                  </a:lnTo>
                  <a:lnTo>
                    <a:pt x="480" y="863"/>
                  </a:lnTo>
                  <a:lnTo>
                    <a:pt x="480" y="872"/>
                  </a:lnTo>
                  <a:lnTo>
                    <a:pt x="486" y="872"/>
                  </a:lnTo>
                  <a:lnTo>
                    <a:pt x="486" y="880"/>
                  </a:lnTo>
                  <a:lnTo>
                    <a:pt x="489" y="880"/>
                  </a:lnTo>
                  <a:lnTo>
                    <a:pt x="493" y="900"/>
                  </a:lnTo>
                  <a:lnTo>
                    <a:pt x="497" y="900"/>
                  </a:lnTo>
                  <a:lnTo>
                    <a:pt x="500" y="909"/>
                  </a:lnTo>
                  <a:lnTo>
                    <a:pt x="509" y="909"/>
                  </a:lnTo>
                  <a:lnTo>
                    <a:pt x="513" y="916"/>
                  </a:lnTo>
                  <a:lnTo>
                    <a:pt x="533" y="916"/>
                  </a:lnTo>
                  <a:lnTo>
                    <a:pt x="533" y="920"/>
                  </a:lnTo>
                  <a:lnTo>
                    <a:pt x="549" y="920"/>
                  </a:lnTo>
                  <a:lnTo>
                    <a:pt x="549" y="912"/>
                  </a:lnTo>
                  <a:lnTo>
                    <a:pt x="553" y="912"/>
                  </a:lnTo>
                  <a:lnTo>
                    <a:pt x="553" y="909"/>
                  </a:lnTo>
                  <a:lnTo>
                    <a:pt x="549" y="907"/>
                  </a:lnTo>
                  <a:lnTo>
                    <a:pt x="546" y="903"/>
                  </a:lnTo>
                  <a:lnTo>
                    <a:pt x="542" y="901"/>
                  </a:lnTo>
                  <a:lnTo>
                    <a:pt x="540" y="900"/>
                  </a:lnTo>
                  <a:lnTo>
                    <a:pt x="540" y="890"/>
                  </a:lnTo>
                  <a:lnTo>
                    <a:pt x="542" y="880"/>
                  </a:lnTo>
                  <a:lnTo>
                    <a:pt x="544" y="870"/>
                  </a:lnTo>
                  <a:lnTo>
                    <a:pt x="546" y="863"/>
                  </a:lnTo>
                  <a:lnTo>
                    <a:pt x="537" y="860"/>
                  </a:lnTo>
                  <a:lnTo>
                    <a:pt x="531" y="845"/>
                  </a:lnTo>
                  <a:lnTo>
                    <a:pt x="529" y="825"/>
                  </a:lnTo>
                  <a:lnTo>
                    <a:pt x="535" y="818"/>
                  </a:lnTo>
                  <a:lnTo>
                    <a:pt x="540" y="810"/>
                  </a:lnTo>
                  <a:lnTo>
                    <a:pt x="546" y="803"/>
                  </a:lnTo>
                  <a:lnTo>
                    <a:pt x="549" y="803"/>
                  </a:lnTo>
                  <a:lnTo>
                    <a:pt x="549" y="796"/>
                  </a:lnTo>
                  <a:close/>
                  <a:moveTo>
                    <a:pt x="860" y="765"/>
                  </a:moveTo>
                  <a:lnTo>
                    <a:pt x="884" y="767"/>
                  </a:lnTo>
                  <a:lnTo>
                    <a:pt x="908" y="770"/>
                  </a:lnTo>
                  <a:lnTo>
                    <a:pt x="929" y="776"/>
                  </a:lnTo>
                  <a:lnTo>
                    <a:pt x="931" y="787"/>
                  </a:lnTo>
                  <a:lnTo>
                    <a:pt x="935" y="796"/>
                  </a:lnTo>
                  <a:lnTo>
                    <a:pt x="937" y="809"/>
                  </a:lnTo>
                  <a:lnTo>
                    <a:pt x="949" y="809"/>
                  </a:lnTo>
                  <a:lnTo>
                    <a:pt x="949" y="803"/>
                  </a:lnTo>
                  <a:lnTo>
                    <a:pt x="951" y="803"/>
                  </a:lnTo>
                  <a:lnTo>
                    <a:pt x="951" y="801"/>
                  </a:lnTo>
                  <a:lnTo>
                    <a:pt x="951" y="801"/>
                  </a:lnTo>
                  <a:lnTo>
                    <a:pt x="951" y="801"/>
                  </a:lnTo>
                  <a:lnTo>
                    <a:pt x="953" y="800"/>
                  </a:lnTo>
                  <a:lnTo>
                    <a:pt x="953" y="796"/>
                  </a:lnTo>
                  <a:lnTo>
                    <a:pt x="993" y="792"/>
                  </a:lnTo>
                  <a:lnTo>
                    <a:pt x="993" y="812"/>
                  </a:lnTo>
                  <a:lnTo>
                    <a:pt x="1037" y="820"/>
                  </a:lnTo>
                  <a:lnTo>
                    <a:pt x="1037" y="845"/>
                  </a:lnTo>
                  <a:lnTo>
                    <a:pt x="1006" y="849"/>
                  </a:lnTo>
                  <a:lnTo>
                    <a:pt x="1006" y="863"/>
                  </a:lnTo>
                  <a:lnTo>
                    <a:pt x="1040" y="863"/>
                  </a:lnTo>
                  <a:lnTo>
                    <a:pt x="1053" y="880"/>
                  </a:lnTo>
                  <a:lnTo>
                    <a:pt x="1057" y="880"/>
                  </a:lnTo>
                  <a:lnTo>
                    <a:pt x="1057" y="892"/>
                  </a:lnTo>
                  <a:lnTo>
                    <a:pt x="1060" y="892"/>
                  </a:lnTo>
                  <a:lnTo>
                    <a:pt x="1071" y="887"/>
                  </a:lnTo>
                  <a:lnTo>
                    <a:pt x="1088" y="885"/>
                  </a:lnTo>
                  <a:lnTo>
                    <a:pt x="1104" y="885"/>
                  </a:lnTo>
                  <a:lnTo>
                    <a:pt x="1120" y="885"/>
                  </a:lnTo>
                  <a:lnTo>
                    <a:pt x="1133" y="889"/>
                  </a:lnTo>
                  <a:lnTo>
                    <a:pt x="1133" y="885"/>
                  </a:lnTo>
                  <a:lnTo>
                    <a:pt x="1137" y="885"/>
                  </a:lnTo>
                  <a:lnTo>
                    <a:pt x="1138" y="881"/>
                  </a:lnTo>
                  <a:lnTo>
                    <a:pt x="1138" y="878"/>
                  </a:lnTo>
                  <a:lnTo>
                    <a:pt x="1138" y="874"/>
                  </a:lnTo>
                  <a:lnTo>
                    <a:pt x="1138" y="870"/>
                  </a:lnTo>
                  <a:lnTo>
                    <a:pt x="1140" y="869"/>
                  </a:lnTo>
                  <a:lnTo>
                    <a:pt x="1149" y="869"/>
                  </a:lnTo>
                  <a:lnTo>
                    <a:pt x="1149" y="863"/>
                  </a:lnTo>
                  <a:lnTo>
                    <a:pt x="1169" y="849"/>
                  </a:lnTo>
                  <a:lnTo>
                    <a:pt x="1169" y="840"/>
                  </a:lnTo>
                  <a:lnTo>
                    <a:pt x="1180" y="832"/>
                  </a:lnTo>
                  <a:lnTo>
                    <a:pt x="1180" y="829"/>
                  </a:lnTo>
                  <a:lnTo>
                    <a:pt x="1197" y="829"/>
                  </a:lnTo>
                  <a:lnTo>
                    <a:pt x="1206" y="816"/>
                  </a:lnTo>
                  <a:lnTo>
                    <a:pt x="1213" y="816"/>
                  </a:lnTo>
                  <a:lnTo>
                    <a:pt x="1213" y="812"/>
                  </a:lnTo>
                  <a:lnTo>
                    <a:pt x="1277" y="816"/>
                  </a:lnTo>
                  <a:lnTo>
                    <a:pt x="1286" y="829"/>
                  </a:lnTo>
                  <a:lnTo>
                    <a:pt x="1293" y="829"/>
                  </a:lnTo>
                  <a:lnTo>
                    <a:pt x="1297" y="836"/>
                  </a:lnTo>
                  <a:lnTo>
                    <a:pt x="1300" y="836"/>
                  </a:lnTo>
                  <a:lnTo>
                    <a:pt x="1300" y="869"/>
                  </a:lnTo>
                  <a:lnTo>
                    <a:pt x="1297" y="869"/>
                  </a:lnTo>
                  <a:lnTo>
                    <a:pt x="1295" y="872"/>
                  </a:lnTo>
                  <a:lnTo>
                    <a:pt x="1297" y="878"/>
                  </a:lnTo>
                  <a:lnTo>
                    <a:pt x="1297" y="881"/>
                  </a:lnTo>
                  <a:lnTo>
                    <a:pt x="1298" y="887"/>
                  </a:lnTo>
                  <a:lnTo>
                    <a:pt x="1300" y="890"/>
                  </a:lnTo>
                  <a:lnTo>
                    <a:pt x="1300" y="892"/>
                  </a:lnTo>
                  <a:lnTo>
                    <a:pt x="1306" y="892"/>
                  </a:lnTo>
                  <a:lnTo>
                    <a:pt x="1306" y="900"/>
                  </a:lnTo>
                  <a:lnTo>
                    <a:pt x="1309" y="900"/>
                  </a:lnTo>
                  <a:lnTo>
                    <a:pt x="1309" y="929"/>
                  </a:lnTo>
                  <a:lnTo>
                    <a:pt x="1295" y="938"/>
                  </a:lnTo>
                  <a:lnTo>
                    <a:pt x="1282" y="945"/>
                  </a:lnTo>
                  <a:lnTo>
                    <a:pt x="1268" y="952"/>
                  </a:lnTo>
                  <a:lnTo>
                    <a:pt x="1249" y="956"/>
                  </a:lnTo>
                  <a:lnTo>
                    <a:pt x="1246" y="952"/>
                  </a:lnTo>
                  <a:lnTo>
                    <a:pt x="1240" y="947"/>
                  </a:lnTo>
                  <a:lnTo>
                    <a:pt x="1235" y="943"/>
                  </a:lnTo>
                  <a:lnTo>
                    <a:pt x="1229" y="940"/>
                  </a:lnTo>
                  <a:lnTo>
                    <a:pt x="1226" y="956"/>
                  </a:lnTo>
                  <a:lnTo>
                    <a:pt x="1220" y="965"/>
                  </a:lnTo>
                  <a:lnTo>
                    <a:pt x="1209" y="970"/>
                  </a:lnTo>
                  <a:lnTo>
                    <a:pt x="1195" y="972"/>
                  </a:lnTo>
                  <a:lnTo>
                    <a:pt x="1177" y="972"/>
                  </a:lnTo>
                  <a:lnTo>
                    <a:pt x="1171" y="983"/>
                  </a:lnTo>
                  <a:lnTo>
                    <a:pt x="1162" y="989"/>
                  </a:lnTo>
                  <a:lnTo>
                    <a:pt x="1146" y="989"/>
                  </a:lnTo>
                  <a:lnTo>
                    <a:pt x="1135" y="994"/>
                  </a:lnTo>
                  <a:lnTo>
                    <a:pt x="1122" y="996"/>
                  </a:lnTo>
                  <a:lnTo>
                    <a:pt x="1108" y="996"/>
                  </a:lnTo>
                  <a:lnTo>
                    <a:pt x="1093" y="996"/>
                  </a:lnTo>
                  <a:lnTo>
                    <a:pt x="1093" y="989"/>
                  </a:lnTo>
                  <a:lnTo>
                    <a:pt x="1073" y="976"/>
                  </a:lnTo>
                  <a:lnTo>
                    <a:pt x="1073" y="1000"/>
                  </a:lnTo>
                  <a:lnTo>
                    <a:pt x="1064" y="1003"/>
                  </a:lnTo>
                  <a:lnTo>
                    <a:pt x="1053" y="1005"/>
                  </a:lnTo>
                  <a:lnTo>
                    <a:pt x="1040" y="1003"/>
                  </a:lnTo>
                  <a:lnTo>
                    <a:pt x="1040" y="1000"/>
                  </a:lnTo>
                  <a:lnTo>
                    <a:pt x="1033" y="1000"/>
                  </a:lnTo>
                  <a:lnTo>
                    <a:pt x="1033" y="996"/>
                  </a:lnTo>
                  <a:lnTo>
                    <a:pt x="1029" y="996"/>
                  </a:lnTo>
                  <a:lnTo>
                    <a:pt x="1028" y="996"/>
                  </a:lnTo>
                  <a:lnTo>
                    <a:pt x="1026" y="998"/>
                  </a:lnTo>
                  <a:lnTo>
                    <a:pt x="1026" y="1000"/>
                  </a:lnTo>
                  <a:lnTo>
                    <a:pt x="1026" y="1000"/>
                  </a:lnTo>
                  <a:lnTo>
                    <a:pt x="1000" y="1000"/>
                  </a:lnTo>
                  <a:lnTo>
                    <a:pt x="998" y="996"/>
                  </a:lnTo>
                  <a:lnTo>
                    <a:pt x="995" y="994"/>
                  </a:lnTo>
                  <a:lnTo>
                    <a:pt x="993" y="992"/>
                  </a:lnTo>
                  <a:lnTo>
                    <a:pt x="993" y="985"/>
                  </a:lnTo>
                  <a:lnTo>
                    <a:pt x="989" y="985"/>
                  </a:lnTo>
                  <a:lnTo>
                    <a:pt x="986" y="960"/>
                  </a:lnTo>
                  <a:lnTo>
                    <a:pt x="977" y="956"/>
                  </a:lnTo>
                  <a:lnTo>
                    <a:pt x="977" y="900"/>
                  </a:lnTo>
                  <a:lnTo>
                    <a:pt x="973" y="900"/>
                  </a:lnTo>
                  <a:lnTo>
                    <a:pt x="973" y="892"/>
                  </a:lnTo>
                  <a:lnTo>
                    <a:pt x="966" y="889"/>
                  </a:lnTo>
                  <a:lnTo>
                    <a:pt x="960" y="872"/>
                  </a:lnTo>
                  <a:lnTo>
                    <a:pt x="953" y="869"/>
                  </a:lnTo>
                  <a:lnTo>
                    <a:pt x="953" y="860"/>
                  </a:lnTo>
                  <a:lnTo>
                    <a:pt x="949" y="860"/>
                  </a:lnTo>
                  <a:lnTo>
                    <a:pt x="946" y="849"/>
                  </a:lnTo>
                  <a:lnTo>
                    <a:pt x="935" y="850"/>
                  </a:lnTo>
                  <a:lnTo>
                    <a:pt x="929" y="854"/>
                  </a:lnTo>
                  <a:lnTo>
                    <a:pt x="922" y="854"/>
                  </a:lnTo>
                  <a:lnTo>
                    <a:pt x="913" y="852"/>
                  </a:lnTo>
                  <a:lnTo>
                    <a:pt x="897" y="852"/>
                  </a:lnTo>
                  <a:lnTo>
                    <a:pt x="897" y="849"/>
                  </a:lnTo>
                  <a:lnTo>
                    <a:pt x="882" y="841"/>
                  </a:lnTo>
                  <a:lnTo>
                    <a:pt x="866" y="829"/>
                  </a:lnTo>
                  <a:lnTo>
                    <a:pt x="855" y="812"/>
                  </a:lnTo>
                  <a:lnTo>
                    <a:pt x="849" y="796"/>
                  </a:lnTo>
                  <a:lnTo>
                    <a:pt x="855" y="787"/>
                  </a:lnTo>
                  <a:lnTo>
                    <a:pt x="858" y="776"/>
                  </a:lnTo>
                  <a:lnTo>
                    <a:pt x="860" y="765"/>
                  </a:lnTo>
                  <a:close/>
                  <a:moveTo>
                    <a:pt x="649" y="729"/>
                  </a:moveTo>
                  <a:lnTo>
                    <a:pt x="669" y="729"/>
                  </a:lnTo>
                  <a:lnTo>
                    <a:pt x="671" y="736"/>
                  </a:lnTo>
                  <a:lnTo>
                    <a:pt x="673" y="745"/>
                  </a:lnTo>
                  <a:lnTo>
                    <a:pt x="673" y="756"/>
                  </a:lnTo>
                  <a:lnTo>
                    <a:pt x="649" y="756"/>
                  </a:lnTo>
                  <a:lnTo>
                    <a:pt x="649" y="729"/>
                  </a:lnTo>
                  <a:close/>
                  <a:moveTo>
                    <a:pt x="386" y="696"/>
                  </a:moveTo>
                  <a:lnTo>
                    <a:pt x="409" y="696"/>
                  </a:lnTo>
                  <a:lnTo>
                    <a:pt x="413" y="709"/>
                  </a:lnTo>
                  <a:lnTo>
                    <a:pt x="417" y="709"/>
                  </a:lnTo>
                  <a:lnTo>
                    <a:pt x="417" y="729"/>
                  </a:lnTo>
                  <a:lnTo>
                    <a:pt x="393" y="749"/>
                  </a:lnTo>
                  <a:lnTo>
                    <a:pt x="393" y="752"/>
                  </a:lnTo>
                  <a:lnTo>
                    <a:pt x="393" y="754"/>
                  </a:lnTo>
                  <a:lnTo>
                    <a:pt x="395" y="754"/>
                  </a:lnTo>
                  <a:lnTo>
                    <a:pt x="397" y="756"/>
                  </a:lnTo>
                  <a:lnTo>
                    <a:pt x="397" y="756"/>
                  </a:lnTo>
                  <a:lnTo>
                    <a:pt x="397" y="789"/>
                  </a:lnTo>
                  <a:lnTo>
                    <a:pt x="393" y="789"/>
                  </a:lnTo>
                  <a:lnTo>
                    <a:pt x="393" y="792"/>
                  </a:lnTo>
                  <a:lnTo>
                    <a:pt x="386" y="792"/>
                  </a:lnTo>
                  <a:lnTo>
                    <a:pt x="386" y="796"/>
                  </a:lnTo>
                  <a:lnTo>
                    <a:pt x="382" y="798"/>
                  </a:lnTo>
                  <a:lnTo>
                    <a:pt x="378" y="800"/>
                  </a:lnTo>
                  <a:lnTo>
                    <a:pt x="375" y="800"/>
                  </a:lnTo>
                  <a:lnTo>
                    <a:pt x="369" y="800"/>
                  </a:lnTo>
                  <a:lnTo>
                    <a:pt x="368" y="807"/>
                  </a:lnTo>
                  <a:lnTo>
                    <a:pt x="364" y="810"/>
                  </a:lnTo>
                  <a:lnTo>
                    <a:pt x="360" y="812"/>
                  </a:lnTo>
                  <a:lnTo>
                    <a:pt x="355" y="812"/>
                  </a:lnTo>
                  <a:lnTo>
                    <a:pt x="349" y="812"/>
                  </a:lnTo>
                  <a:lnTo>
                    <a:pt x="340" y="812"/>
                  </a:lnTo>
                  <a:lnTo>
                    <a:pt x="346" y="772"/>
                  </a:lnTo>
                  <a:lnTo>
                    <a:pt x="340" y="772"/>
                  </a:lnTo>
                  <a:lnTo>
                    <a:pt x="340" y="780"/>
                  </a:lnTo>
                  <a:lnTo>
                    <a:pt x="331" y="789"/>
                  </a:lnTo>
                  <a:lnTo>
                    <a:pt x="326" y="800"/>
                  </a:lnTo>
                  <a:lnTo>
                    <a:pt x="326" y="816"/>
                  </a:lnTo>
                  <a:lnTo>
                    <a:pt x="317" y="816"/>
                  </a:lnTo>
                  <a:lnTo>
                    <a:pt x="311" y="816"/>
                  </a:lnTo>
                  <a:lnTo>
                    <a:pt x="306" y="814"/>
                  </a:lnTo>
                  <a:lnTo>
                    <a:pt x="300" y="812"/>
                  </a:lnTo>
                  <a:lnTo>
                    <a:pt x="300" y="816"/>
                  </a:lnTo>
                  <a:lnTo>
                    <a:pt x="297" y="820"/>
                  </a:lnTo>
                  <a:lnTo>
                    <a:pt x="295" y="823"/>
                  </a:lnTo>
                  <a:lnTo>
                    <a:pt x="293" y="827"/>
                  </a:lnTo>
                  <a:lnTo>
                    <a:pt x="293" y="832"/>
                  </a:lnTo>
                  <a:lnTo>
                    <a:pt x="293" y="840"/>
                  </a:lnTo>
                  <a:lnTo>
                    <a:pt x="288" y="841"/>
                  </a:lnTo>
                  <a:lnTo>
                    <a:pt x="282" y="841"/>
                  </a:lnTo>
                  <a:lnTo>
                    <a:pt x="278" y="843"/>
                  </a:lnTo>
                  <a:lnTo>
                    <a:pt x="271" y="843"/>
                  </a:lnTo>
                  <a:lnTo>
                    <a:pt x="266" y="845"/>
                  </a:lnTo>
                  <a:lnTo>
                    <a:pt x="266" y="825"/>
                  </a:lnTo>
                  <a:lnTo>
                    <a:pt x="240" y="825"/>
                  </a:lnTo>
                  <a:lnTo>
                    <a:pt x="237" y="816"/>
                  </a:lnTo>
                  <a:lnTo>
                    <a:pt x="220" y="816"/>
                  </a:lnTo>
                  <a:lnTo>
                    <a:pt x="220" y="812"/>
                  </a:lnTo>
                  <a:lnTo>
                    <a:pt x="217" y="812"/>
                  </a:lnTo>
                  <a:lnTo>
                    <a:pt x="217" y="780"/>
                  </a:lnTo>
                  <a:lnTo>
                    <a:pt x="229" y="772"/>
                  </a:lnTo>
                  <a:lnTo>
                    <a:pt x="229" y="769"/>
                  </a:lnTo>
                  <a:lnTo>
                    <a:pt x="237" y="769"/>
                  </a:lnTo>
                  <a:lnTo>
                    <a:pt x="237" y="765"/>
                  </a:lnTo>
                  <a:lnTo>
                    <a:pt x="260" y="760"/>
                  </a:lnTo>
                  <a:lnTo>
                    <a:pt x="273" y="743"/>
                  </a:lnTo>
                  <a:lnTo>
                    <a:pt x="293" y="740"/>
                  </a:lnTo>
                  <a:lnTo>
                    <a:pt x="293" y="736"/>
                  </a:lnTo>
                  <a:lnTo>
                    <a:pt x="317" y="716"/>
                  </a:lnTo>
                  <a:lnTo>
                    <a:pt x="317" y="709"/>
                  </a:lnTo>
                  <a:lnTo>
                    <a:pt x="320" y="709"/>
                  </a:lnTo>
                  <a:lnTo>
                    <a:pt x="326" y="700"/>
                  </a:lnTo>
                  <a:lnTo>
                    <a:pt x="369" y="700"/>
                  </a:lnTo>
                  <a:lnTo>
                    <a:pt x="369" y="705"/>
                  </a:lnTo>
                  <a:lnTo>
                    <a:pt x="373" y="705"/>
                  </a:lnTo>
                  <a:lnTo>
                    <a:pt x="377" y="705"/>
                  </a:lnTo>
                  <a:lnTo>
                    <a:pt x="380" y="703"/>
                  </a:lnTo>
                  <a:lnTo>
                    <a:pt x="382" y="701"/>
                  </a:lnTo>
                  <a:lnTo>
                    <a:pt x="386" y="700"/>
                  </a:lnTo>
                  <a:lnTo>
                    <a:pt x="386" y="696"/>
                  </a:lnTo>
                  <a:close/>
                  <a:moveTo>
                    <a:pt x="920" y="692"/>
                  </a:moveTo>
                  <a:lnTo>
                    <a:pt x="920" y="732"/>
                  </a:lnTo>
                  <a:lnTo>
                    <a:pt x="869" y="732"/>
                  </a:lnTo>
                  <a:lnTo>
                    <a:pt x="866" y="720"/>
                  </a:lnTo>
                  <a:lnTo>
                    <a:pt x="860" y="720"/>
                  </a:lnTo>
                  <a:lnTo>
                    <a:pt x="860" y="696"/>
                  </a:lnTo>
                  <a:lnTo>
                    <a:pt x="889" y="692"/>
                  </a:lnTo>
                  <a:lnTo>
                    <a:pt x="920" y="692"/>
                  </a:lnTo>
                  <a:close/>
                  <a:moveTo>
                    <a:pt x="717" y="685"/>
                  </a:moveTo>
                  <a:lnTo>
                    <a:pt x="746" y="685"/>
                  </a:lnTo>
                  <a:lnTo>
                    <a:pt x="746" y="709"/>
                  </a:lnTo>
                  <a:lnTo>
                    <a:pt x="717" y="709"/>
                  </a:lnTo>
                  <a:lnTo>
                    <a:pt x="717" y="685"/>
                  </a:lnTo>
                  <a:close/>
                  <a:moveTo>
                    <a:pt x="1226" y="663"/>
                  </a:moveTo>
                  <a:lnTo>
                    <a:pt x="1189" y="669"/>
                  </a:lnTo>
                  <a:lnTo>
                    <a:pt x="1189" y="680"/>
                  </a:lnTo>
                  <a:lnTo>
                    <a:pt x="1193" y="680"/>
                  </a:lnTo>
                  <a:lnTo>
                    <a:pt x="1200" y="672"/>
                  </a:lnTo>
                  <a:lnTo>
                    <a:pt x="1209" y="670"/>
                  </a:lnTo>
                  <a:lnTo>
                    <a:pt x="1217" y="669"/>
                  </a:lnTo>
                  <a:lnTo>
                    <a:pt x="1226" y="663"/>
                  </a:lnTo>
                  <a:close/>
                  <a:moveTo>
                    <a:pt x="535" y="656"/>
                  </a:moveTo>
                  <a:lnTo>
                    <a:pt x="553" y="656"/>
                  </a:lnTo>
                  <a:lnTo>
                    <a:pt x="553" y="680"/>
                  </a:lnTo>
                  <a:lnTo>
                    <a:pt x="533" y="680"/>
                  </a:lnTo>
                  <a:lnTo>
                    <a:pt x="529" y="692"/>
                  </a:lnTo>
                  <a:lnTo>
                    <a:pt x="546" y="692"/>
                  </a:lnTo>
                  <a:lnTo>
                    <a:pt x="546" y="723"/>
                  </a:lnTo>
                  <a:lnTo>
                    <a:pt x="529" y="723"/>
                  </a:lnTo>
                  <a:lnTo>
                    <a:pt x="529" y="732"/>
                  </a:lnTo>
                  <a:lnTo>
                    <a:pt x="486" y="732"/>
                  </a:lnTo>
                  <a:lnTo>
                    <a:pt x="480" y="720"/>
                  </a:lnTo>
                  <a:lnTo>
                    <a:pt x="477" y="720"/>
                  </a:lnTo>
                  <a:lnTo>
                    <a:pt x="477" y="712"/>
                  </a:lnTo>
                  <a:lnTo>
                    <a:pt x="473" y="712"/>
                  </a:lnTo>
                  <a:lnTo>
                    <a:pt x="477" y="669"/>
                  </a:lnTo>
                  <a:lnTo>
                    <a:pt x="489" y="663"/>
                  </a:lnTo>
                  <a:lnTo>
                    <a:pt x="500" y="658"/>
                  </a:lnTo>
                  <a:lnTo>
                    <a:pt x="517" y="656"/>
                  </a:lnTo>
                  <a:lnTo>
                    <a:pt x="535" y="656"/>
                  </a:lnTo>
                  <a:close/>
                  <a:moveTo>
                    <a:pt x="557" y="589"/>
                  </a:moveTo>
                  <a:lnTo>
                    <a:pt x="560" y="600"/>
                  </a:lnTo>
                  <a:lnTo>
                    <a:pt x="568" y="609"/>
                  </a:lnTo>
                  <a:lnTo>
                    <a:pt x="569" y="621"/>
                  </a:lnTo>
                  <a:lnTo>
                    <a:pt x="569" y="636"/>
                  </a:lnTo>
                  <a:lnTo>
                    <a:pt x="553" y="640"/>
                  </a:lnTo>
                  <a:lnTo>
                    <a:pt x="533" y="640"/>
                  </a:lnTo>
                  <a:lnTo>
                    <a:pt x="533" y="632"/>
                  </a:lnTo>
                  <a:lnTo>
                    <a:pt x="522" y="636"/>
                  </a:lnTo>
                  <a:lnTo>
                    <a:pt x="513" y="638"/>
                  </a:lnTo>
                  <a:lnTo>
                    <a:pt x="506" y="634"/>
                  </a:lnTo>
                  <a:lnTo>
                    <a:pt x="500" y="625"/>
                  </a:lnTo>
                  <a:lnTo>
                    <a:pt x="497" y="625"/>
                  </a:lnTo>
                  <a:lnTo>
                    <a:pt x="497" y="603"/>
                  </a:lnTo>
                  <a:lnTo>
                    <a:pt x="515" y="596"/>
                  </a:lnTo>
                  <a:lnTo>
                    <a:pt x="533" y="590"/>
                  </a:lnTo>
                  <a:lnTo>
                    <a:pt x="557" y="589"/>
                  </a:lnTo>
                  <a:close/>
                  <a:moveTo>
                    <a:pt x="806" y="580"/>
                  </a:moveTo>
                  <a:lnTo>
                    <a:pt x="833" y="580"/>
                  </a:lnTo>
                  <a:lnTo>
                    <a:pt x="833" y="583"/>
                  </a:lnTo>
                  <a:lnTo>
                    <a:pt x="840" y="583"/>
                  </a:lnTo>
                  <a:lnTo>
                    <a:pt x="860" y="609"/>
                  </a:lnTo>
                  <a:lnTo>
                    <a:pt x="869" y="609"/>
                  </a:lnTo>
                  <a:lnTo>
                    <a:pt x="877" y="620"/>
                  </a:lnTo>
                  <a:lnTo>
                    <a:pt x="880" y="620"/>
                  </a:lnTo>
                  <a:lnTo>
                    <a:pt x="880" y="640"/>
                  </a:lnTo>
                  <a:lnTo>
                    <a:pt x="884" y="649"/>
                  </a:lnTo>
                  <a:lnTo>
                    <a:pt x="886" y="663"/>
                  </a:lnTo>
                  <a:lnTo>
                    <a:pt x="886" y="676"/>
                  </a:lnTo>
                  <a:lnTo>
                    <a:pt x="882" y="680"/>
                  </a:lnTo>
                  <a:lnTo>
                    <a:pt x="878" y="681"/>
                  </a:lnTo>
                  <a:lnTo>
                    <a:pt x="877" y="685"/>
                  </a:lnTo>
                  <a:lnTo>
                    <a:pt x="869" y="685"/>
                  </a:lnTo>
                  <a:lnTo>
                    <a:pt x="869" y="689"/>
                  </a:lnTo>
                  <a:lnTo>
                    <a:pt x="857" y="689"/>
                  </a:lnTo>
                  <a:lnTo>
                    <a:pt x="853" y="696"/>
                  </a:lnTo>
                  <a:lnTo>
                    <a:pt x="829" y="696"/>
                  </a:lnTo>
                  <a:lnTo>
                    <a:pt x="828" y="681"/>
                  </a:lnTo>
                  <a:lnTo>
                    <a:pt x="828" y="672"/>
                  </a:lnTo>
                  <a:lnTo>
                    <a:pt x="829" y="660"/>
                  </a:lnTo>
                  <a:lnTo>
                    <a:pt x="813" y="647"/>
                  </a:lnTo>
                  <a:lnTo>
                    <a:pt x="806" y="630"/>
                  </a:lnTo>
                  <a:lnTo>
                    <a:pt x="804" y="609"/>
                  </a:lnTo>
                  <a:lnTo>
                    <a:pt x="806" y="580"/>
                  </a:lnTo>
                  <a:close/>
                  <a:moveTo>
                    <a:pt x="680" y="536"/>
                  </a:moveTo>
                  <a:lnTo>
                    <a:pt x="697" y="536"/>
                  </a:lnTo>
                  <a:lnTo>
                    <a:pt x="700" y="552"/>
                  </a:lnTo>
                  <a:lnTo>
                    <a:pt x="729" y="552"/>
                  </a:lnTo>
                  <a:lnTo>
                    <a:pt x="729" y="560"/>
                  </a:lnTo>
                  <a:lnTo>
                    <a:pt x="733" y="560"/>
                  </a:lnTo>
                  <a:lnTo>
                    <a:pt x="733" y="569"/>
                  </a:lnTo>
                  <a:lnTo>
                    <a:pt x="746" y="576"/>
                  </a:lnTo>
                  <a:lnTo>
                    <a:pt x="746" y="580"/>
                  </a:lnTo>
                  <a:lnTo>
                    <a:pt x="766" y="583"/>
                  </a:lnTo>
                  <a:lnTo>
                    <a:pt x="771" y="592"/>
                  </a:lnTo>
                  <a:lnTo>
                    <a:pt x="773" y="603"/>
                  </a:lnTo>
                  <a:lnTo>
                    <a:pt x="773" y="618"/>
                  </a:lnTo>
                  <a:lnTo>
                    <a:pt x="773" y="632"/>
                  </a:lnTo>
                  <a:lnTo>
                    <a:pt x="782" y="641"/>
                  </a:lnTo>
                  <a:lnTo>
                    <a:pt x="789" y="656"/>
                  </a:lnTo>
                  <a:lnTo>
                    <a:pt x="791" y="672"/>
                  </a:lnTo>
                  <a:lnTo>
                    <a:pt x="789" y="689"/>
                  </a:lnTo>
                  <a:lnTo>
                    <a:pt x="786" y="700"/>
                  </a:lnTo>
                  <a:lnTo>
                    <a:pt x="760" y="700"/>
                  </a:lnTo>
                  <a:lnTo>
                    <a:pt x="755" y="687"/>
                  </a:lnTo>
                  <a:lnTo>
                    <a:pt x="748" y="674"/>
                  </a:lnTo>
                  <a:lnTo>
                    <a:pt x="737" y="663"/>
                  </a:lnTo>
                  <a:lnTo>
                    <a:pt x="726" y="663"/>
                  </a:lnTo>
                  <a:lnTo>
                    <a:pt x="720" y="656"/>
                  </a:lnTo>
                  <a:lnTo>
                    <a:pt x="713" y="656"/>
                  </a:lnTo>
                  <a:lnTo>
                    <a:pt x="713" y="652"/>
                  </a:lnTo>
                  <a:lnTo>
                    <a:pt x="673" y="652"/>
                  </a:lnTo>
                  <a:lnTo>
                    <a:pt x="673" y="652"/>
                  </a:lnTo>
                  <a:lnTo>
                    <a:pt x="671" y="650"/>
                  </a:lnTo>
                  <a:lnTo>
                    <a:pt x="669" y="649"/>
                  </a:lnTo>
                  <a:lnTo>
                    <a:pt x="666" y="649"/>
                  </a:lnTo>
                  <a:lnTo>
                    <a:pt x="666" y="620"/>
                  </a:lnTo>
                  <a:lnTo>
                    <a:pt x="689" y="620"/>
                  </a:lnTo>
                  <a:lnTo>
                    <a:pt x="689" y="616"/>
                  </a:lnTo>
                  <a:lnTo>
                    <a:pt x="686" y="610"/>
                  </a:lnTo>
                  <a:lnTo>
                    <a:pt x="682" y="603"/>
                  </a:lnTo>
                  <a:lnTo>
                    <a:pt x="678" y="596"/>
                  </a:lnTo>
                  <a:lnTo>
                    <a:pt x="677" y="589"/>
                  </a:lnTo>
                  <a:lnTo>
                    <a:pt x="662" y="583"/>
                  </a:lnTo>
                  <a:lnTo>
                    <a:pt x="655" y="574"/>
                  </a:lnTo>
                  <a:lnTo>
                    <a:pt x="649" y="560"/>
                  </a:lnTo>
                  <a:lnTo>
                    <a:pt x="649" y="540"/>
                  </a:lnTo>
                  <a:lnTo>
                    <a:pt x="662" y="538"/>
                  </a:lnTo>
                  <a:lnTo>
                    <a:pt x="680" y="536"/>
                  </a:lnTo>
                  <a:close/>
                  <a:moveTo>
                    <a:pt x="1049" y="480"/>
                  </a:moveTo>
                  <a:lnTo>
                    <a:pt x="1053" y="498"/>
                  </a:lnTo>
                  <a:lnTo>
                    <a:pt x="1049" y="514"/>
                  </a:lnTo>
                  <a:lnTo>
                    <a:pt x="1042" y="527"/>
                  </a:lnTo>
                  <a:lnTo>
                    <a:pt x="1035" y="540"/>
                  </a:lnTo>
                  <a:lnTo>
                    <a:pt x="1029" y="552"/>
                  </a:lnTo>
                  <a:lnTo>
                    <a:pt x="1033" y="552"/>
                  </a:lnTo>
                  <a:lnTo>
                    <a:pt x="1044" y="540"/>
                  </a:lnTo>
                  <a:lnTo>
                    <a:pt x="1058" y="532"/>
                  </a:lnTo>
                  <a:lnTo>
                    <a:pt x="1075" y="529"/>
                  </a:lnTo>
                  <a:lnTo>
                    <a:pt x="1095" y="530"/>
                  </a:lnTo>
                  <a:lnTo>
                    <a:pt x="1113" y="536"/>
                  </a:lnTo>
                  <a:lnTo>
                    <a:pt x="1113" y="523"/>
                  </a:lnTo>
                  <a:lnTo>
                    <a:pt x="1086" y="523"/>
                  </a:lnTo>
                  <a:lnTo>
                    <a:pt x="1086" y="516"/>
                  </a:lnTo>
                  <a:lnTo>
                    <a:pt x="1073" y="505"/>
                  </a:lnTo>
                  <a:lnTo>
                    <a:pt x="1062" y="492"/>
                  </a:lnTo>
                  <a:lnTo>
                    <a:pt x="1049" y="480"/>
                  </a:lnTo>
                  <a:close/>
                  <a:moveTo>
                    <a:pt x="769" y="460"/>
                  </a:moveTo>
                  <a:lnTo>
                    <a:pt x="793" y="460"/>
                  </a:lnTo>
                  <a:lnTo>
                    <a:pt x="795" y="465"/>
                  </a:lnTo>
                  <a:lnTo>
                    <a:pt x="795" y="470"/>
                  </a:lnTo>
                  <a:lnTo>
                    <a:pt x="797" y="476"/>
                  </a:lnTo>
                  <a:lnTo>
                    <a:pt x="797" y="481"/>
                  </a:lnTo>
                  <a:lnTo>
                    <a:pt x="797" y="489"/>
                  </a:lnTo>
                  <a:lnTo>
                    <a:pt x="773" y="489"/>
                  </a:lnTo>
                  <a:lnTo>
                    <a:pt x="771" y="483"/>
                  </a:lnTo>
                  <a:lnTo>
                    <a:pt x="771" y="478"/>
                  </a:lnTo>
                  <a:lnTo>
                    <a:pt x="769" y="472"/>
                  </a:lnTo>
                  <a:lnTo>
                    <a:pt x="769" y="467"/>
                  </a:lnTo>
                  <a:lnTo>
                    <a:pt x="769" y="460"/>
                  </a:lnTo>
                  <a:close/>
                  <a:moveTo>
                    <a:pt x="1093" y="425"/>
                  </a:moveTo>
                  <a:lnTo>
                    <a:pt x="1100" y="436"/>
                  </a:lnTo>
                  <a:lnTo>
                    <a:pt x="1106" y="436"/>
                  </a:lnTo>
                  <a:lnTo>
                    <a:pt x="1106" y="434"/>
                  </a:lnTo>
                  <a:lnTo>
                    <a:pt x="1104" y="432"/>
                  </a:lnTo>
                  <a:lnTo>
                    <a:pt x="1100" y="429"/>
                  </a:lnTo>
                  <a:lnTo>
                    <a:pt x="1097" y="427"/>
                  </a:lnTo>
                  <a:lnTo>
                    <a:pt x="1095" y="425"/>
                  </a:lnTo>
                  <a:lnTo>
                    <a:pt x="1093" y="425"/>
                  </a:lnTo>
                  <a:close/>
                  <a:moveTo>
                    <a:pt x="1206" y="0"/>
                  </a:moveTo>
                  <a:lnTo>
                    <a:pt x="1215" y="5"/>
                  </a:lnTo>
                  <a:lnTo>
                    <a:pt x="1226" y="9"/>
                  </a:lnTo>
                  <a:lnTo>
                    <a:pt x="1237" y="12"/>
                  </a:lnTo>
                  <a:lnTo>
                    <a:pt x="1237" y="16"/>
                  </a:lnTo>
                  <a:lnTo>
                    <a:pt x="1240" y="16"/>
                  </a:lnTo>
                  <a:lnTo>
                    <a:pt x="1240" y="12"/>
                  </a:lnTo>
                  <a:lnTo>
                    <a:pt x="1266" y="12"/>
                  </a:lnTo>
                  <a:lnTo>
                    <a:pt x="1266" y="16"/>
                  </a:lnTo>
                  <a:lnTo>
                    <a:pt x="1273" y="27"/>
                  </a:lnTo>
                  <a:lnTo>
                    <a:pt x="1277" y="41"/>
                  </a:lnTo>
                  <a:lnTo>
                    <a:pt x="1277" y="60"/>
                  </a:lnTo>
                  <a:lnTo>
                    <a:pt x="1273" y="70"/>
                  </a:lnTo>
                  <a:lnTo>
                    <a:pt x="1271" y="83"/>
                  </a:lnTo>
                  <a:lnTo>
                    <a:pt x="1271" y="96"/>
                  </a:lnTo>
                  <a:lnTo>
                    <a:pt x="1269" y="109"/>
                  </a:lnTo>
                  <a:lnTo>
                    <a:pt x="1246" y="140"/>
                  </a:lnTo>
                  <a:lnTo>
                    <a:pt x="1237" y="145"/>
                  </a:lnTo>
                  <a:lnTo>
                    <a:pt x="1237" y="172"/>
                  </a:lnTo>
                  <a:lnTo>
                    <a:pt x="1240" y="172"/>
                  </a:lnTo>
                  <a:lnTo>
                    <a:pt x="1240" y="169"/>
                  </a:lnTo>
                  <a:lnTo>
                    <a:pt x="1266" y="129"/>
                  </a:lnTo>
                  <a:lnTo>
                    <a:pt x="1286" y="129"/>
                  </a:lnTo>
                  <a:lnTo>
                    <a:pt x="1277" y="249"/>
                  </a:lnTo>
                  <a:lnTo>
                    <a:pt x="1273" y="249"/>
                  </a:lnTo>
                  <a:lnTo>
                    <a:pt x="1269" y="285"/>
                  </a:lnTo>
                  <a:lnTo>
                    <a:pt x="1266" y="285"/>
                  </a:lnTo>
                  <a:lnTo>
                    <a:pt x="1269" y="292"/>
                  </a:lnTo>
                  <a:lnTo>
                    <a:pt x="1266" y="320"/>
                  </a:lnTo>
                  <a:lnTo>
                    <a:pt x="1269" y="320"/>
                  </a:lnTo>
                  <a:lnTo>
                    <a:pt x="1273" y="363"/>
                  </a:lnTo>
                  <a:lnTo>
                    <a:pt x="1260" y="369"/>
                  </a:lnTo>
                  <a:lnTo>
                    <a:pt x="1260" y="372"/>
                  </a:lnTo>
                  <a:lnTo>
                    <a:pt x="1246" y="372"/>
                  </a:lnTo>
                  <a:lnTo>
                    <a:pt x="1244" y="390"/>
                  </a:lnTo>
                  <a:lnTo>
                    <a:pt x="1240" y="405"/>
                  </a:lnTo>
                  <a:lnTo>
                    <a:pt x="1237" y="407"/>
                  </a:lnTo>
                  <a:lnTo>
                    <a:pt x="1233" y="410"/>
                  </a:lnTo>
                  <a:lnTo>
                    <a:pt x="1231" y="412"/>
                  </a:lnTo>
                  <a:lnTo>
                    <a:pt x="1226" y="414"/>
                  </a:lnTo>
                  <a:lnTo>
                    <a:pt x="1220" y="416"/>
                  </a:lnTo>
                  <a:lnTo>
                    <a:pt x="1220" y="420"/>
                  </a:lnTo>
                  <a:lnTo>
                    <a:pt x="1209" y="420"/>
                  </a:lnTo>
                  <a:lnTo>
                    <a:pt x="1200" y="443"/>
                  </a:lnTo>
                  <a:lnTo>
                    <a:pt x="1209" y="449"/>
                  </a:lnTo>
                  <a:lnTo>
                    <a:pt x="1209" y="460"/>
                  </a:lnTo>
                  <a:lnTo>
                    <a:pt x="1213" y="460"/>
                  </a:lnTo>
                  <a:lnTo>
                    <a:pt x="1220" y="458"/>
                  </a:lnTo>
                  <a:lnTo>
                    <a:pt x="1233" y="454"/>
                  </a:lnTo>
                  <a:lnTo>
                    <a:pt x="1246" y="454"/>
                  </a:lnTo>
                  <a:lnTo>
                    <a:pt x="1257" y="456"/>
                  </a:lnTo>
                  <a:lnTo>
                    <a:pt x="1257" y="460"/>
                  </a:lnTo>
                  <a:lnTo>
                    <a:pt x="1269" y="465"/>
                  </a:lnTo>
                  <a:lnTo>
                    <a:pt x="1273" y="496"/>
                  </a:lnTo>
                  <a:lnTo>
                    <a:pt x="1269" y="496"/>
                  </a:lnTo>
                  <a:lnTo>
                    <a:pt x="1266" y="509"/>
                  </a:lnTo>
                  <a:lnTo>
                    <a:pt x="1273" y="509"/>
                  </a:lnTo>
                  <a:lnTo>
                    <a:pt x="1273" y="536"/>
                  </a:lnTo>
                  <a:lnTo>
                    <a:pt x="1269" y="536"/>
                  </a:lnTo>
                  <a:lnTo>
                    <a:pt x="1269" y="540"/>
                  </a:lnTo>
                  <a:lnTo>
                    <a:pt x="1273" y="540"/>
                  </a:lnTo>
                  <a:lnTo>
                    <a:pt x="1273" y="569"/>
                  </a:lnTo>
                  <a:lnTo>
                    <a:pt x="1246" y="589"/>
                  </a:lnTo>
                  <a:lnTo>
                    <a:pt x="1251" y="603"/>
                  </a:lnTo>
                  <a:lnTo>
                    <a:pt x="1255" y="621"/>
                  </a:lnTo>
                  <a:lnTo>
                    <a:pt x="1257" y="643"/>
                  </a:lnTo>
                  <a:lnTo>
                    <a:pt x="1251" y="647"/>
                  </a:lnTo>
                  <a:lnTo>
                    <a:pt x="1248" y="650"/>
                  </a:lnTo>
                  <a:lnTo>
                    <a:pt x="1244" y="654"/>
                  </a:lnTo>
                  <a:lnTo>
                    <a:pt x="1240" y="658"/>
                  </a:lnTo>
                  <a:lnTo>
                    <a:pt x="1233" y="660"/>
                  </a:lnTo>
                  <a:lnTo>
                    <a:pt x="1233" y="663"/>
                  </a:lnTo>
                  <a:lnTo>
                    <a:pt x="1240" y="665"/>
                  </a:lnTo>
                  <a:lnTo>
                    <a:pt x="1246" y="665"/>
                  </a:lnTo>
                  <a:lnTo>
                    <a:pt x="1248" y="667"/>
                  </a:lnTo>
                  <a:lnTo>
                    <a:pt x="1249" y="669"/>
                  </a:lnTo>
                  <a:lnTo>
                    <a:pt x="1251" y="670"/>
                  </a:lnTo>
                  <a:lnTo>
                    <a:pt x="1251" y="672"/>
                  </a:lnTo>
                  <a:lnTo>
                    <a:pt x="1251" y="674"/>
                  </a:lnTo>
                  <a:lnTo>
                    <a:pt x="1253" y="676"/>
                  </a:lnTo>
                  <a:lnTo>
                    <a:pt x="1255" y="678"/>
                  </a:lnTo>
                  <a:lnTo>
                    <a:pt x="1257" y="680"/>
                  </a:lnTo>
                  <a:lnTo>
                    <a:pt x="1260" y="681"/>
                  </a:lnTo>
                  <a:lnTo>
                    <a:pt x="1262" y="680"/>
                  </a:lnTo>
                  <a:lnTo>
                    <a:pt x="1266" y="680"/>
                  </a:lnTo>
                  <a:lnTo>
                    <a:pt x="1268" y="678"/>
                  </a:lnTo>
                  <a:lnTo>
                    <a:pt x="1271" y="676"/>
                  </a:lnTo>
                  <a:lnTo>
                    <a:pt x="1275" y="674"/>
                  </a:lnTo>
                  <a:lnTo>
                    <a:pt x="1277" y="676"/>
                  </a:lnTo>
                  <a:lnTo>
                    <a:pt x="1280" y="678"/>
                  </a:lnTo>
                  <a:lnTo>
                    <a:pt x="1282" y="681"/>
                  </a:lnTo>
                  <a:lnTo>
                    <a:pt x="1286" y="689"/>
                  </a:lnTo>
                  <a:lnTo>
                    <a:pt x="1289" y="698"/>
                  </a:lnTo>
                  <a:lnTo>
                    <a:pt x="1289" y="714"/>
                  </a:lnTo>
                  <a:lnTo>
                    <a:pt x="1289" y="729"/>
                  </a:lnTo>
                  <a:lnTo>
                    <a:pt x="1277" y="736"/>
                  </a:lnTo>
                  <a:lnTo>
                    <a:pt x="1277" y="743"/>
                  </a:lnTo>
                  <a:lnTo>
                    <a:pt x="1257" y="760"/>
                  </a:lnTo>
                  <a:lnTo>
                    <a:pt x="1253" y="772"/>
                  </a:lnTo>
                  <a:lnTo>
                    <a:pt x="1233" y="772"/>
                  </a:lnTo>
                  <a:lnTo>
                    <a:pt x="1231" y="767"/>
                  </a:lnTo>
                  <a:lnTo>
                    <a:pt x="1228" y="761"/>
                  </a:lnTo>
                  <a:lnTo>
                    <a:pt x="1224" y="760"/>
                  </a:lnTo>
                  <a:lnTo>
                    <a:pt x="1220" y="758"/>
                  </a:lnTo>
                  <a:lnTo>
                    <a:pt x="1213" y="756"/>
                  </a:lnTo>
                  <a:lnTo>
                    <a:pt x="1206" y="756"/>
                  </a:lnTo>
                  <a:lnTo>
                    <a:pt x="1206" y="752"/>
                  </a:lnTo>
                  <a:lnTo>
                    <a:pt x="1200" y="752"/>
                  </a:lnTo>
                  <a:lnTo>
                    <a:pt x="1200" y="769"/>
                  </a:lnTo>
                  <a:lnTo>
                    <a:pt x="1193" y="767"/>
                  </a:lnTo>
                  <a:lnTo>
                    <a:pt x="1186" y="767"/>
                  </a:lnTo>
                  <a:lnTo>
                    <a:pt x="1182" y="767"/>
                  </a:lnTo>
                  <a:lnTo>
                    <a:pt x="1178" y="767"/>
                  </a:lnTo>
                  <a:lnTo>
                    <a:pt x="1175" y="769"/>
                  </a:lnTo>
                  <a:lnTo>
                    <a:pt x="1173" y="772"/>
                  </a:lnTo>
                  <a:lnTo>
                    <a:pt x="1149" y="772"/>
                  </a:lnTo>
                  <a:lnTo>
                    <a:pt x="1148" y="776"/>
                  </a:lnTo>
                  <a:lnTo>
                    <a:pt x="1148" y="780"/>
                  </a:lnTo>
                  <a:lnTo>
                    <a:pt x="1146" y="781"/>
                  </a:lnTo>
                  <a:lnTo>
                    <a:pt x="1144" y="781"/>
                  </a:lnTo>
                  <a:lnTo>
                    <a:pt x="1142" y="783"/>
                  </a:lnTo>
                  <a:lnTo>
                    <a:pt x="1137" y="783"/>
                  </a:lnTo>
                  <a:lnTo>
                    <a:pt x="1137" y="809"/>
                  </a:lnTo>
                  <a:lnTo>
                    <a:pt x="1109" y="809"/>
                  </a:lnTo>
                  <a:lnTo>
                    <a:pt x="1109" y="803"/>
                  </a:lnTo>
                  <a:lnTo>
                    <a:pt x="1100" y="803"/>
                  </a:lnTo>
                  <a:lnTo>
                    <a:pt x="1100" y="800"/>
                  </a:lnTo>
                  <a:lnTo>
                    <a:pt x="1098" y="800"/>
                  </a:lnTo>
                  <a:lnTo>
                    <a:pt x="1095" y="801"/>
                  </a:lnTo>
                  <a:lnTo>
                    <a:pt x="1095" y="801"/>
                  </a:lnTo>
                  <a:lnTo>
                    <a:pt x="1093" y="803"/>
                  </a:lnTo>
                  <a:lnTo>
                    <a:pt x="1093" y="803"/>
                  </a:lnTo>
                  <a:lnTo>
                    <a:pt x="1073" y="803"/>
                  </a:lnTo>
                  <a:lnTo>
                    <a:pt x="1068" y="805"/>
                  </a:lnTo>
                  <a:lnTo>
                    <a:pt x="1064" y="807"/>
                  </a:lnTo>
                  <a:lnTo>
                    <a:pt x="1060" y="809"/>
                  </a:lnTo>
                  <a:lnTo>
                    <a:pt x="1058" y="809"/>
                  </a:lnTo>
                  <a:lnTo>
                    <a:pt x="1055" y="809"/>
                  </a:lnTo>
                  <a:lnTo>
                    <a:pt x="1053" y="807"/>
                  </a:lnTo>
                  <a:lnTo>
                    <a:pt x="1051" y="801"/>
                  </a:lnTo>
                  <a:lnTo>
                    <a:pt x="1049" y="796"/>
                  </a:lnTo>
                  <a:lnTo>
                    <a:pt x="1026" y="796"/>
                  </a:lnTo>
                  <a:lnTo>
                    <a:pt x="1026" y="756"/>
                  </a:lnTo>
                  <a:lnTo>
                    <a:pt x="1029" y="756"/>
                  </a:lnTo>
                  <a:lnTo>
                    <a:pt x="1033" y="740"/>
                  </a:lnTo>
                  <a:lnTo>
                    <a:pt x="1038" y="736"/>
                  </a:lnTo>
                  <a:lnTo>
                    <a:pt x="1044" y="732"/>
                  </a:lnTo>
                  <a:lnTo>
                    <a:pt x="1049" y="730"/>
                  </a:lnTo>
                  <a:lnTo>
                    <a:pt x="1055" y="727"/>
                  </a:lnTo>
                  <a:lnTo>
                    <a:pt x="1060" y="723"/>
                  </a:lnTo>
                  <a:lnTo>
                    <a:pt x="1057" y="712"/>
                  </a:lnTo>
                  <a:lnTo>
                    <a:pt x="1049" y="712"/>
                  </a:lnTo>
                  <a:lnTo>
                    <a:pt x="1049" y="709"/>
                  </a:lnTo>
                  <a:lnTo>
                    <a:pt x="1038" y="696"/>
                  </a:lnTo>
                  <a:lnTo>
                    <a:pt x="1031" y="681"/>
                  </a:lnTo>
                  <a:lnTo>
                    <a:pt x="1029" y="660"/>
                  </a:lnTo>
                  <a:lnTo>
                    <a:pt x="1031" y="658"/>
                  </a:lnTo>
                  <a:lnTo>
                    <a:pt x="1033" y="658"/>
                  </a:lnTo>
                  <a:lnTo>
                    <a:pt x="1035" y="656"/>
                  </a:lnTo>
                  <a:lnTo>
                    <a:pt x="1035" y="654"/>
                  </a:lnTo>
                  <a:lnTo>
                    <a:pt x="1037" y="652"/>
                  </a:lnTo>
                  <a:lnTo>
                    <a:pt x="1037" y="649"/>
                  </a:lnTo>
                  <a:lnTo>
                    <a:pt x="1073" y="649"/>
                  </a:lnTo>
                  <a:lnTo>
                    <a:pt x="1084" y="661"/>
                  </a:lnTo>
                  <a:lnTo>
                    <a:pt x="1098" y="674"/>
                  </a:lnTo>
                  <a:lnTo>
                    <a:pt x="1117" y="680"/>
                  </a:lnTo>
                  <a:lnTo>
                    <a:pt x="1117" y="676"/>
                  </a:lnTo>
                  <a:lnTo>
                    <a:pt x="1120" y="676"/>
                  </a:lnTo>
                  <a:lnTo>
                    <a:pt x="1120" y="672"/>
                  </a:lnTo>
                  <a:lnTo>
                    <a:pt x="1113" y="672"/>
                  </a:lnTo>
                  <a:lnTo>
                    <a:pt x="1108" y="670"/>
                  </a:lnTo>
                  <a:lnTo>
                    <a:pt x="1102" y="669"/>
                  </a:lnTo>
                  <a:lnTo>
                    <a:pt x="1098" y="667"/>
                  </a:lnTo>
                  <a:lnTo>
                    <a:pt x="1093" y="663"/>
                  </a:lnTo>
                  <a:lnTo>
                    <a:pt x="1093" y="656"/>
                  </a:lnTo>
                  <a:lnTo>
                    <a:pt x="1091" y="652"/>
                  </a:lnTo>
                  <a:lnTo>
                    <a:pt x="1089" y="649"/>
                  </a:lnTo>
                  <a:lnTo>
                    <a:pt x="1088" y="645"/>
                  </a:lnTo>
                  <a:lnTo>
                    <a:pt x="1086" y="640"/>
                  </a:lnTo>
                  <a:lnTo>
                    <a:pt x="1080" y="640"/>
                  </a:lnTo>
                  <a:lnTo>
                    <a:pt x="1080" y="620"/>
                  </a:lnTo>
                  <a:lnTo>
                    <a:pt x="1037" y="625"/>
                  </a:lnTo>
                  <a:lnTo>
                    <a:pt x="1033" y="612"/>
                  </a:lnTo>
                  <a:lnTo>
                    <a:pt x="1026" y="600"/>
                  </a:lnTo>
                  <a:lnTo>
                    <a:pt x="1026" y="589"/>
                  </a:lnTo>
                  <a:lnTo>
                    <a:pt x="1028" y="578"/>
                  </a:lnTo>
                  <a:lnTo>
                    <a:pt x="1031" y="567"/>
                  </a:lnTo>
                  <a:lnTo>
                    <a:pt x="1029" y="556"/>
                  </a:lnTo>
                  <a:lnTo>
                    <a:pt x="1026" y="556"/>
                  </a:lnTo>
                  <a:lnTo>
                    <a:pt x="1026" y="560"/>
                  </a:lnTo>
                  <a:lnTo>
                    <a:pt x="1006" y="560"/>
                  </a:lnTo>
                  <a:lnTo>
                    <a:pt x="1008" y="589"/>
                  </a:lnTo>
                  <a:lnTo>
                    <a:pt x="1009" y="620"/>
                  </a:lnTo>
                  <a:lnTo>
                    <a:pt x="989" y="620"/>
                  </a:lnTo>
                  <a:lnTo>
                    <a:pt x="986" y="632"/>
                  </a:lnTo>
                  <a:lnTo>
                    <a:pt x="982" y="641"/>
                  </a:lnTo>
                  <a:lnTo>
                    <a:pt x="977" y="652"/>
                  </a:lnTo>
                  <a:lnTo>
                    <a:pt x="957" y="652"/>
                  </a:lnTo>
                  <a:lnTo>
                    <a:pt x="957" y="649"/>
                  </a:lnTo>
                  <a:lnTo>
                    <a:pt x="951" y="647"/>
                  </a:lnTo>
                  <a:lnTo>
                    <a:pt x="948" y="645"/>
                  </a:lnTo>
                  <a:lnTo>
                    <a:pt x="944" y="643"/>
                  </a:lnTo>
                  <a:lnTo>
                    <a:pt x="940" y="640"/>
                  </a:lnTo>
                  <a:lnTo>
                    <a:pt x="940" y="636"/>
                  </a:lnTo>
                  <a:lnTo>
                    <a:pt x="937" y="632"/>
                  </a:lnTo>
                  <a:lnTo>
                    <a:pt x="933" y="630"/>
                  </a:lnTo>
                  <a:lnTo>
                    <a:pt x="929" y="630"/>
                  </a:lnTo>
                  <a:lnTo>
                    <a:pt x="928" y="629"/>
                  </a:lnTo>
                  <a:lnTo>
                    <a:pt x="926" y="627"/>
                  </a:lnTo>
                  <a:lnTo>
                    <a:pt x="926" y="621"/>
                  </a:lnTo>
                  <a:lnTo>
                    <a:pt x="926" y="616"/>
                  </a:lnTo>
                  <a:lnTo>
                    <a:pt x="926" y="609"/>
                  </a:lnTo>
                  <a:lnTo>
                    <a:pt x="909" y="603"/>
                  </a:lnTo>
                  <a:lnTo>
                    <a:pt x="904" y="590"/>
                  </a:lnTo>
                  <a:lnTo>
                    <a:pt x="900" y="580"/>
                  </a:lnTo>
                  <a:lnTo>
                    <a:pt x="895" y="567"/>
                  </a:lnTo>
                  <a:lnTo>
                    <a:pt x="893" y="549"/>
                  </a:lnTo>
                  <a:lnTo>
                    <a:pt x="906" y="540"/>
                  </a:lnTo>
                  <a:lnTo>
                    <a:pt x="906" y="536"/>
                  </a:lnTo>
                  <a:lnTo>
                    <a:pt x="929" y="532"/>
                  </a:lnTo>
                  <a:lnTo>
                    <a:pt x="929" y="529"/>
                  </a:lnTo>
                  <a:lnTo>
                    <a:pt x="913" y="520"/>
                  </a:lnTo>
                  <a:lnTo>
                    <a:pt x="909" y="529"/>
                  </a:lnTo>
                  <a:lnTo>
                    <a:pt x="889" y="534"/>
                  </a:lnTo>
                  <a:lnTo>
                    <a:pt x="866" y="536"/>
                  </a:lnTo>
                  <a:lnTo>
                    <a:pt x="862" y="520"/>
                  </a:lnTo>
                  <a:lnTo>
                    <a:pt x="860" y="500"/>
                  </a:lnTo>
                  <a:lnTo>
                    <a:pt x="855" y="498"/>
                  </a:lnTo>
                  <a:lnTo>
                    <a:pt x="851" y="496"/>
                  </a:lnTo>
                  <a:lnTo>
                    <a:pt x="848" y="494"/>
                  </a:lnTo>
                  <a:lnTo>
                    <a:pt x="844" y="492"/>
                  </a:lnTo>
                  <a:lnTo>
                    <a:pt x="842" y="490"/>
                  </a:lnTo>
                  <a:lnTo>
                    <a:pt x="842" y="487"/>
                  </a:lnTo>
                  <a:lnTo>
                    <a:pt x="840" y="480"/>
                  </a:lnTo>
                  <a:lnTo>
                    <a:pt x="840" y="472"/>
                  </a:lnTo>
                  <a:lnTo>
                    <a:pt x="837" y="472"/>
                  </a:lnTo>
                  <a:lnTo>
                    <a:pt x="837" y="449"/>
                  </a:lnTo>
                  <a:lnTo>
                    <a:pt x="857" y="449"/>
                  </a:lnTo>
                  <a:lnTo>
                    <a:pt x="857" y="443"/>
                  </a:lnTo>
                  <a:lnTo>
                    <a:pt x="837" y="440"/>
                  </a:lnTo>
                  <a:lnTo>
                    <a:pt x="835" y="425"/>
                  </a:lnTo>
                  <a:lnTo>
                    <a:pt x="837" y="412"/>
                  </a:lnTo>
                  <a:lnTo>
                    <a:pt x="837" y="396"/>
                  </a:lnTo>
                  <a:lnTo>
                    <a:pt x="842" y="394"/>
                  </a:lnTo>
                  <a:lnTo>
                    <a:pt x="844" y="394"/>
                  </a:lnTo>
                  <a:lnTo>
                    <a:pt x="846" y="392"/>
                  </a:lnTo>
                  <a:lnTo>
                    <a:pt x="848" y="392"/>
                  </a:lnTo>
                  <a:lnTo>
                    <a:pt x="848" y="389"/>
                  </a:lnTo>
                  <a:lnTo>
                    <a:pt x="849" y="383"/>
                  </a:lnTo>
                  <a:lnTo>
                    <a:pt x="846" y="374"/>
                  </a:lnTo>
                  <a:lnTo>
                    <a:pt x="844" y="361"/>
                  </a:lnTo>
                  <a:lnTo>
                    <a:pt x="846" y="349"/>
                  </a:lnTo>
                  <a:lnTo>
                    <a:pt x="853" y="349"/>
                  </a:lnTo>
                  <a:lnTo>
                    <a:pt x="860" y="336"/>
                  </a:lnTo>
                  <a:lnTo>
                    <a:pt x="866" y="336"/>
                  </a:lnTo>
                  <a:lnTo>
                    <a:pt x="866" y="329"/>
                  </a:lnTo>
                  <a:lnTo>
                    <a:pt x="869" y="325"/>
                  </a:lnTo>
                  <a:lnTo>
                    <a:pt x="875" y="325"/>
                  </a:lnTo>
                  <a:lnTo>
                    <a:pt x="880" y="323"/>
                  </a:lnTo>
                  <a:lnTo>
                    <a:pt x="886" y="323"/>
                  </a:lnTo>
                  <a:lnTo>
                    <a:pt x="893" y="323"/>
                  </a:lnTo>
                  <a:lnTo>
                    <a:pt x="926" y="380"/>
                  </a:lnTo>
                  <a:lnTo>
                    <a:pt x="937" y="380"/>
                  </a:lnTo>
                  <a:lnTo>
                    <a:pt x="937" y="383"/>
                  </a:lnTo>
                  <a:lnTo>
                    <a:pt x="946" y="383"/>
                  </a:lnTo>
                  <a:lnTo>
                    <a:pt x="946" y="389"/>
                  </a:lnTo>
                  <a:lnTo>
                    <a:pt x="953" y="389"/>
                  </a:lnTo>
                  <a:lnTo>
                    <a:pt x="953" y="392"/>
                  </a:lnTo>
                  <a:lnTo>
                    <a:pt x="960" y="396"/>
                  </a:lnTo>
                  <a:lnTo>
                    <a:pt x="960" y="409"/>
                  </a:lnTo>
                  <a:lnTo>
                    <a:pt x="968" y="418"/>
                  </a:lnTo>
                  <a:lnTo>
                    <a:pt x="977" y="420"/>
                  </a:lnTo>
                  <a:lnTo>
                    <a:pt x="993" y="420"/>
                  </a:lnTo>
                  <a:lnTo>
                    <a:pt x="997" y="436"/>
                  </a:lnTo>
                  <a:lnTo>
                    <a:pt x="1000" y="436"/>
                  </a:lnTo>
                  <a:lnTo>
                    <a:pt x="1002" y="441"/>
                  </a:lnTo>
                  <a:lnTo>
                    <a:pt x="1004" y="445"/>
                  </a:lnTo>
                  <a:lnTo>
                    <a:pt x="1004" y="449"/>
                  </a:lnTo>
                  <a:lnTo>
                    <a:pt x="1004" y="452"/>
                  </a:lnTo>
                  <a:lnTo>
                    <a:pt x="1006" y="454"/>
                  </a:lnTo>
                  <a:lnTo>
                    <a:pt x="1008" y="456"/>
                  </a:lnTo>
                  <a:lnTo>
                    <a:pt x="1011" y="458"/>
                  </a:lnTo>
                  <a:lnTo>
                    <a:pt x="1017" y="460"/>
                  </a:lnTo>
                  <a:lnTo>
                    <a:pt x="1017" y="465"/>
                  </a:lnTo>
                  <a:lnTo>
                    <a:pt x="1037" y="469"/>
                  </a:lnTo>
                  <a:lnTo>
                    <a:pt x="1037" y="465"/>
                  </a:lnTo>
                  <a:lnTo>
                    <a:pt x="1020" y="454"/>
                  </a:lnTo>
                  <a:lnTo>
                    <a:pt x="1008" y="438"/>
                  </a:lnTo>
                  <a:lnTo>
                    <a:pt x="1000" y="418"/>
                  </a:lnTo>
                  <a:lnTo>
                    <a:pt x="997" y="392"/>
                  </a:lnTo>
                  <a:lnTo>
                    <a:pt x="1009" y="390"/>
                  </a:lnTo>
                  <a:lnTo>
                    <a:pt x="1024" y="387"/>
                  </a:lnTo>
                  <a:lnTo>
                    <a:pt x="1038" y="387"/>
                  </a:lnTo>
                  <a:lnTo>
                    <a:pt x="1049" y="392"/>
                  </a:lnTo>
                  <a:lnTo>
                    <a:pt x="1055" y="394"/>
                  </a:lnTo>
                  <a:lnTo>
                    <a:pt x="1060" y="398"/>
                  </a:lnTo>
                  <a:lnTo>
                    <a:pt x="1064" y="401"/>
                  </a:lnTo>
                  <a:lnTo>
                    <a:pt x="1068" y="405"/>
                  </a:lnTo>
                  <a:lnTo>
                    <a:pt x="1071" y="409"/>
                  </a:lnTo>
                  <a:lnTo>
                    <a:pt x="1077" y="412"/>
                  </a:lnTo>
                  <a:lnTo>
                    <a:pt x="1071" y="403"/>
                  </a:lnTo>
                  <a:lnTo>
                    <a:pt x="1066" y="398"/>
                  </a:lnTo>
                  <a:lnTo>
                    <a:pt x="1062" y="390"/>
                  </a:lnTo>
                  <a:lnTo>
                    <a:pt x="1058" y="381"/>
                  </a:lnTo>
                  <a:lnTo>
                    <a:pt x="1057" y="369"/>
                  </a:lnTo>
                  <a:lnTo>
                    <a:pt x="1106" y="329"/>
                  </a:lnTo>
                  <a:lnTo>
                    <a:pt x="1104" y="327"/>
                  </a:lnTo>
                  <a:lnTo>
                    <a:pt x="1104" y="325"/>
                  </a:lnTo>
                  <a:lnTo>
                    <a:pt x="1102" y="321"/>
                  </a:lnTo>
                  <a:lnTo>
                    <a:pt x="1102" y="316"/>
                  </a:lnTo>
                  <a:lnTo>
                    <a:pt x="1100" y="312"/>
                  </a:lnTo>
                  <a:lnTo>
                    <a:pt x="1100" y="307"/>
                  </a:lnTo>
                  <a:lnTo>
                    <a:pt x="1100" y="303"/>
                  </a:lnTo>
                  <a:lnTo>
                    <a:pt x="1102" y="303"/>
                  </a:lnTo>
                  <a:lnTo>
                    <a:pt x="1104" y="301"/>
                  </a:lnTo>
                  <a:lnTo>
                    <a:pt x="1106" y="300"/>
                  </a:lnTo>
                  <a:lnTo>
                    <a:pt x="1108" y="298"/>
                  </a:lnTo>
                  <a:lnTo>
                    <a:pt x="1109" y="296"/>
                  </a:lnTo>
                  <a:lnTo>
                    <a:pt x="1093" y="296"/>
                  </a:lnTo>
                  <a:lnTo>
                    <a:pt x="1093" y="289"/>
                  </a:lnTo>
                  <a:lnTo>
                    <a:pt x="1089" y="289"/>
                  </a:lnTo>
                  <a:lnTo>
                    <a:pt x="1089" y="323"/>
                  </a:lnTo>
                  <a:lnTo>
                    <a:pt x="1086" y="323"/>
                  </a:lnTo>
                  <a:lnTo>
                    <a:pt x="1086" y="332"/>
                  </a:lnTo>
                  <a:lnTo>
                    <a:pt x="1080" y="332"/>
                  </a:lnTo>
                  <a:lnTo>
                    <a:pt x="1078" y="336"/>
                  </a:lnTo>
                  <a:lnTo>
                    <a:pt x="1077" y="338"/>
                  </a:lnTo>
                  <a:lnTo>
                    <a:pt x="1075" y="340"/>
                  </a:lnTo>
                  <a:lnTo>
                    <a:pt x="1075" y="343"/>
                  </a:lnTo>
                  <a:lnTo>
                    <a:pt x="1073" y="349"/>
                  </a:lnTo>
                  <a:lnTo>
                    <a:pt x="1037" y="349"/>
                  </a:lnTo>
                  <a:lnTo>
                    <a:pt x="1035" y="352"/>
                  </a:lnTo>
                  <a:lnTo>
                    <a:pt x="1035" y="358"/>
                  </a:lnTo>
                  <a:lnTo>
                    <a:pt x="1033" y="365"/>
                  </a:lnTo>
                  <a:lnTo>
                    <a:pt x="1033" y="372"/>
                  </a:lnTo>
                  <a:lnTo>
                    <a:pt x="993" y="376"/>
                  </a:lnTo>
                  <a:lnTo>
                    <a:pt x="989" y="356"/>
                  </a:lnTo>
                  <a:lnTo>
                    <a:pt x="991" y="338"/>
                  </a:lnTo>
                  <a:lnTo>
                    <a:pt x="997" y="320"/>
                  </a:lnTo>
                  <a:lnTo>
                    <a:pt x="989" y="320"/>
                  </a:lnTo>
                  <a:lnTo>
                    <a:pt x="989" y="316"/>
                  </a:lnTo>
                  <a:lnTo>
                    <a:pt x="977" y="320"/>
                  </a:lnTo>
                  <a:lnTo>
                    <a:pt x="977" y="323"/>
                  </a:lnTo>
                  <a:lnTo>
                    <a:pt x="969" y="323"/>
                  </a:lnTo>
                  <a:lnTo>
                    <a:pt x="966" y="332"/>
                  </a:lnTo>
                  <a:lnTo>
                    <a:pt x="957" y="332"/>
                  </a:lnTo>
                  <a:lnTo>
                    <a:pt x="953" y="340"/>
                  </a:lnTo>
                  <a:lnTo>
                    <a:pt x="926" y="345"/>
                  </a:lnTo>
                  <a:lnTo>
                    <a:pt x="924" y="329"/>
                  </a:lnTo>
                  <a:lnTo>
                    <a:pt x="924" y="316"/>
                  </a:lnTo>
                  <a:lnTo>
                    <a:pt x="926" y="300"/>
                  </a:lnTo>
                  <a:lnTo>
                    <a:pt x="906" y="300"/>
                  </a:lnTo>
                  <a:lnTo>
                    <a:pt x="906" y="289"/>
                  </a:lnTo>
                  <a:lnTo>
                    <a:pt x="880" y="289"/>
                  </a:lnTo>
                  <a:lnTo>
                    <a:pt x="880" y="260"/>
                  </a:lnTo>
                  <a:lnTo>
                    <a:pt x="886" y="256"/>
                  </a:lnTo>
                  <a:lnTo>
                    <a:pt x="888" y="254"/>
                  </a:lnTo>
                  <a:lnTo>
                    <a:pt x="889" y="250"/>
                  </a:lnTo>
                  <a:lnTo>
                    <a:pt x="891" y="249"/>
                  </a:lnTo>
                  <a:lnTo>
                    <a:pt x="893" y="247"/>
                  </a:lnTo>
                  <a:lnTo>
                    <a:pt x="897" y="245"/>
                  </a:lnTo>
                  <a:lnTo>
                    <a:pt x="902" y="245"/>
                  </a:lnTo>
                  <a:lnTo>
                    <a:pt x="909" y="243"/>
                  </a:lnTo>
                  <a:lnTo>
                    <a:pt x="909" y="223"/>
                  </a:lnTo>
                  <a:lnTo>
                    <a:pt x="913" y="223"/>
                  </a:lnTo>
                  <a:lnTo>
                    <a:pt x="913" y="220"/>
                  </a:lnTo>
                  <a:lnTo>
                    <a:pt x="940" y="220"/>
                  </a:lnTo>
                  <a:lnTo>
                    <a:pt x="940" y="216"/>
                  </a:lnTo>
                  <a:lnTo>
                    <a:pt x="938" y="207"/>
                  </a:lnTo>
                  <a:lnTo>
                    <a:pt x="938" y="196"/>
                  </a:lnTo>
                  <a:lnTo>
                    <a:pt x="942" y="183"/>
                  </a:lnTo>
                  <a:lnTo>
                    <a:pt x="946" y="172"/>
                  </a:lnTo>
                  <a:lnTo>
                    <a:pt x="957" y="172"/>
                  </a:lnTo>
                  <a:lnTo>
                    <a:pt x="966" y="176"/>
                  </a:lnTo>
                  <a:lnTo>
                    <a:pt x="973" y="180"/>
                  </a:lnTo>
                  <a:lnTo>
                    <a:pt x="980" y="183"/>
                  </a:lnTo>
                  <a:lnTo>
                    <a:pt x="980" y="140"/>
                  </a:lnTo>
                  <a:lnTo>
                    <a:pt x="989" y="140"/>
                  </a:lnTo>
                  <a:lnTo>
                    <a:pt x="989" y="120"/>
                  </a:lnTo>
                  <a:lnTo>
                    <a:pt x="997" y="116"/>
                  </a:lnTo>
                  <a:lnTo>
                    <a:pt x="997" y="92"/>
                  </a:lnTo>
                  <a:lnTo>
                    <a:pt x="1013" y="89"/>
                  </a:lnTo>
                  <a:lnTo>
                    <a:pt x="1033" y="89"/>
                  </a:lnTo>
                  <a:lnTo>
                    <a:pt x="1033" y="69"/>
                  </a:lnTo>
                  <a:lnTo>
                    <a:pt x="1044" y="65"/>
                  </a:lnTo>
                  <a:lnTo>
                    <a:pt x="1055" y="61"/>
                  </a:lnTo>
                  <a:lnTo>
                    <a:pt x="1064" y="61"/>
                  </a:lnTo>
                  <a:lnTo>
                    <a:pt x="1077" y="65"/>
                  </a:lnTo>
                  <a:lnTo>
                    <a:pt x="1077" y="36"/>
                  </a:lnTo>
                  <a:lnTo>
                    <a:pt x="1082" y="34"/>
                  </a:lnTo>
                  <a:lnTo>
                    <a:pt x="1086" y="32"/>
                  </a:lnTo>
                  <a:lnTo>
                    <a:pt x="1088" y="30"/>
                  </a:lnTo>
                  <a:lnTo>
                    <a:pt x="1088" y="29"/>
                  </a:lnTo>
                  <a:lnTo>
                    <a:pt x="1089" y="29"/>
                  </a:lnTo>
                  <a:lnTo>
                    <a:pt x="1117" y="29"/>
                  </a:lnTo>
                  <a:lnTo>
                    <a:pt x="1117" y="23"/>
                  </a:lnTo>
                  <a:lnTo>
                    <a:pt x="1126" y="23"/>
                  </a:lnTo>
                  <a:lnTo>
                    <a:pt x="1129" y="16"/>
                  </a:lnTo>
                  <a:lnTo>
                    <a:pt x="1166" y="12"/>
                  </a:lnTo>
                  <a:lnTo>
                    <a:pt x="1166" y="36"/>
                  </a:lnTo>
                  <a:lnTo>
                    <a:pt x="1169" y="36"/>
                  </a:lnTo>
                  <a:lnTo>
                    <a:pt x="1175" y="18"/>
                  </a:lnTo>
                  <a:lnTo>
                    <a:pt x="1186" y="5"/>
                  </a:lnTo>
                  <a:lnTo>
                    <a:pt x="1206" y="0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 w="324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969" name="Group 6"/>
          <p:cNvGrpSpPr/>
          <p:nvPr/>
        </p:nvGrpSpPr>
        <p:grpSpPr>
          <a:xfrm>
            <a:off x="467640" y="1233720"/>
            <a:ext cx="3238560" cy="2015640"/>
            <a:chOff x="467640" y="1233720"/>
            <a:chExt cx="3238560" cy="2015640"/>
          </a:xfrm>
        </p:grpSpPr>
        <p:sp>
          <p:nvSpPr>
            <p:cNvPr id="970" name="CustomShape 7"/>
            <p:cNvSpPr/>
            <p:nvPr/>
          </p:nvSpPr>
          <p:spPr>
            <a:xfrm>
              <a:off x="467640" y="1517760"/>
              <a:ext cx="3238560" cy="17316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id-ID" sz="1200" spc="-1" strike="noStrike">
                  <a:solidFill>
                    <a:srgbClr val="179a9d"/>
                  </a:solidFill>
                  <a:latin typeface="Arial"/>
                  <a:ea typeface="Arial Unicode MS"/>
                </a:rPr>
                <a:t>Get a modern PowerPoint  Presentation that is beautifully designed.  Easy to change colors, photos and Text. You can simply impress your audience and add a unique zing and appeal to your Presentations. Get a modern PowerPoint  Presentation that is beautifully designed.  Easy to change colors, photos and Text. Get a modern PowerPoint  Presentation that is beautifully designed. </a:t>
              </a:r>
              <a:endParaRPr b="0" lang="id-ID" sz="1200" spc="-1" strike="noStrike">
                <a:latin typeface="Arial"/>
              </a:endParaRPr>
            </a:p>
          </p:txBody>
        </p:sp>
        <p:sp>
          <p:nvSpPr>
            <p:cNvPr id="971" name="CustomShape 8"/>
            <p:cNvSpPr/>
            <p:nvPr/>
          </p:nvSpPr>
          <p:spPr>
            <a:xfrm>
              <a:off x="467640" y="1233720"/>
              <a:ext cx="3238560" cy="2714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1" lang="id-ID" sz="1200" spc="-1" strike="noStrike">
                  <a:solidFill>
                    <a:srgbClr val="179a9d"/>
                  </a:solidFill>
                  <a:latin typeface="Arial"/>
                  <a:ea typeface="Arial Unicode MS"/>
                </a:rPr>
                <a:t>Your Text  Here</a:t>
              </a:r>
              <a:endParaRPr b="0" lang="id-ID" sz="1200" spc="-1" strike="noStrike">
                <a:latin typeface="Arial"/>
              </a:endParaRPr>
            </a:p>
          </p:txBody>
        </p:sp>
      </p:grpSp>
      <p:grpSp>
        <p:nvGrpSpPr>
          <p:cNvPr id="972" name="Group 9"/>
          <p:cNvGrpSpPr/>
          <p:nvPr/>
        </p:nvGrpSpPr>
        <p:grpSpPr>
          <a:xfrm>
            <a:off x="657360" y="3314160"/>
            <a:ext cx="2734560" cy="567000"/>
            <a:chOff x="657360" y="3314160"/>
            <a:chExt cx="2734560" cy="567000"/>
          </a:xfrm>
        </p:grpSpPr>
        <p:sp>
          <p:nvSpPr>
            <p:cNvPr id="973" name="CustomShape 10"/>
            <p:cNvSpPr/>
            <p:nvPr/>
          </p:nvSpPr>
          <p:spPr>
            <a:xfrm>
              <a:off x="657360" y="3314160"/>
              <a:ext cx="214200" cy="567000"/>
            </a:xfrm>
            <a:custGeom>
              <a:avLst/>
              <a:gdLst/>
              <a:ahLst/>
              <a:rect l="l" t="t" r="r" b="b"/>
              <a:pathLst>
                <a:path w="1489775" h="3923699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974" name="CustomShape 11"/>
            <p:cNvSpPr/>
            <p:nvPr/>
          </p:nvSpPr>
          <p:spPr>
            <a:xfrm>
              <a:off x="937440" y="3314160"/>
              <a:ext cx="214200" cy="567000"/>
            </a:xfrm>
            <a:custGeom>
              <a:avLst/>
              <a:gdLst/>
              <a:ahLst/>
              <a:rect l="l" t="t" r="r" b="b"/>
              <a:pathLst>
                <a:path w="1489775" h="3923699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975" name="CustomShape 12"/>
            <p:cNvSpPr/>
            <p:nvPr/>
          </p:nvSpPr>
          <p:spPr>
            <a:xfrm>
              <a:off x="1217520" y="3314160"/>
              <a:ext cx="214200" cy="567000"/>
            </a:xfrm>
            <a:custGeom>
              <a:avLst/>
              <a:gdLst/>
              <a:ahLst/>
              <a:rect l="l" t="t" r="r" b="b"/>
              <a:pathLst>
                <a:path w="1489775" h="3923699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976" name="CustomShape 13"/>
            <p:cNvSpPr/>
            <p:nvPr/>
          </p:nvSpPr>
          <p:spPr>
            <a:xfrm>
              <a:off x="1497240" y="3314160"/>
              <a:ext cx="214200" cy="567000"/>
            </a:xfrm>
            <a:custGeom>
              <a:avLst/>
              <a:gdLst/>
              <a:ahLst/>
              <a:rect l="l" t="t" r="r" b="b"/>
              <a:pathLst>
                <a:path w="1489775" h="3923699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977" name="CustomShape 14"/>
            <p:cNvSpPr/>
            <p:nvPr/>
          </p:nvSpPr>
          <p:spPr>
            <a:xfrm>
              <a:off x="1777320" y="3314160"/>
              <a:ext cx="214200" cy="567000"/>
            </a:xfrm>
            <a:custGeom>
              <a:avLst/>
              <a:gdLst/>
              <a:ahLst/>
              <a:rect l="l" t="t" r="r" b="b"/>
              <a:pathLst>
                <a:path w="1489775" h="3923699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978" name="CustomShape 15"/>
            <p:cNvSpPr/>
            <p:nvPr/>
          </p:nvSpPr>
          <p:spPr>
            <a:xfrm>
              <a:off x="2057400" y="3314160"/>
              <a:ext cx="214200" cy="567000"/>
            </a:xfrm>
            <a:custGeom>
              <a:avLst/>
              <a:gdLst/>
              <a:ahLst/>
              <a:rect l="l" t="t" r="r" b="b"/>
              <a:pathLst>
                <a:path w="1489775" h="3923699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979" name="CustomShape 16"/>
            <p:cNvSpPr/>
            <p:nvPr/>
          </p:nvSpPr>
          <p:spPr>
            <a:xfrm>
              <a:off x="2337480" y="3314160"/>
              <a:ext cx="214200" cy="567000"/>
            </a:xfrm>
            <a:custGeom>
              <a:avLst/>
              <a:gdLst/>
              <a:ahLst/>
              <a:rect l="l" t="t" r="r" b="b"/>
              <a:pathLst>
                <a:path w="1489775" h="3923699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980" name="CustomShape 17"/>
            <p:cNvSpPr/>
            <p:nvPr/>
          </p:nvSpPr>
          <p:spPr>
            <a:xfrm>
              <a:off x="2617560" y="3314160"/>
              <a:ext cx="214200" cy="567000"/>
            </a:xfrm>
            <a:custGeom>
              <a:avLst/>
              <a:gdLst/>
              <a:ahLst/>
              <a:rect l="l" t="t" r="r" b="b"/>
              <a:pathLst>
                <a:path w="1489775" h="3923699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981" name="CustomShape 18"/>
            <p:cNvSpPr/>
            <p:nvPr/>
          </p:nvSpPr>
          <p:spPr>
            <a:xfrm>
              <a:off x="2897640" y="3314160"/>
              <a:ext cx="214200" cy="567000"/>
            </a:xfrm>
            <a:custGeom>
              <a:avLst/>
              <a:gdLst/>
              <a:ahLst/>
              <a:rect l="l" t="t" r="r" b="b"/>
              <a:pathLst>
                <a:path w="1489775" h="3923699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982" name="CustomShape 19"/>
            <p:cNvSpPr/>
            <p:nvPr/>
          </p:nvSpPr>
          <p:spPr>
            <a:xfrm>
              <a:off x="3177720" y="3314160"/>
              <a:ext cx="214200" cy="567000"/>
            </a:xfrm>
            <a:custGeom>
              <a:avLst/>
              <a:gdLst/>
              <a:ahLst/>
              <a:rect l="l" t="t" r="r" b="b"/>
              <a:pathLst>
                <a:path w="1489775" h="3923699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983" name="CustomShape 20"/>
          <p:cNvSpPr/>
          <p:nvPr/>
        </p:nvSpPr>
        <p:spPr>
          <a:xfrm>
            <a:off x="507960" y="4203360"/>
            <a:ext cx="665280" cy="33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id-ID" sz="1600" spc="-1" strike="noStrike">
                <a:solidFill>
                  <a:srgbClr val="179a9d"/>
                </a:solidFill>
                <a:latin typeface="Arial"/>
                <a:ea typeface="Arial Unicode MS"/>
              </a:rPr>
              <a:t>60%</a:t>
            </a:r>
            <a:endParaRPr b="0" lang="id-ID" sz="1600" spc="-1" strike="noStrike">
              <a:latin typeface="Arial"/>
            </a:endParaRPr>
          </a:p>
        </p:txBody>
      </p:sp>
      <p:grpSp>
        <p:nvGrpSpPr>
          <p:cNvPr id="984" name="Group 21"/>
          <p:cNvGrpSpPr/>
          <p:nvPr/>
        </p:nvGrpSpPr>
        <p:grpSpPr>
          <a:xfrm>
            <a:off x="1181880" y="4033080"/>
            <a:ext cx="2525400" cy="671040"/>
            <a:chOff x="1181880" y="4033080"/>
            <a:chExt cx="2525400" cy="671040"/>
          </a:xfrm>
        </p:grpSpPr>
        <p:sp>
          <p:nvSpPr>
            <p:cNvPr id="985" name="CustomShape 22"/>
            <p:cNvSpPr/>
            <p:nvPr/>
          </p:nvSpPr>
          <p:spPr>
            <a:xfrm>
              <a:off x="1181880" y="4250160"/>
              <a:ext cx="2525400" cy="4539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id-ID" sz="1200" spc="-1" strike="noStrike">
                  <a:solidFill>
                    <a:srgbClr val="179a9d"/>
                  </a:solidFill>
                  <a:latin typeface="Arial"/>
                  <a:ea typeface="Arial Unicode MS"/>
                </a:rPr>
                <a:t>You can simply impress your audience and add a unique zing.  </a:t>
              </a:r>
              <a:endParaRPr b="0" lang="id-ID" sz="1200" spc="-1" strike="noStrike">
                <a:latin typeface="Arial"/>
              </a:endParaRPr>
            </a:p>
          </p:txBody>
        </p:sp>
        <p:sp>
          <p:nvSpPr>
            <p:cNvPr id="986" name="CustomShape 23"/>
            <p:cNvSpPr/>
            <p:nvPr/>
          </p:nvSpPr>
          <p:spPr>
            <a:xfrm>
              <a:off x="1181880" y="4033080"/>
              <a:ext cx="2525400" cy="2714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1" lang="id-ID" sz="1200" spc="-1" strike="noStrike">
                  <a:solidFill>
                    <a:srgbClr val="179a9d"/>
                  </a:solidFill>
                  <a:latin typeface="Arial"/>
                  <a:ea typeface="Arial Unicode MS"/>
                </a:rPr>
                <a:t>Your Text  Here</a:t>
              </a:r>
              <a:endParaRPr b="0" lang="id-ID" sz="1200" spc="-1" strike="noStrike">
                <a:latin typeface="Arial"/>
              </a:endParaRPr>
            </a:p>
          </p:txBody>
        </p:sp>
      </p:grpSp>
      <p:sp>
        <p:nvSpPr>
          <p:cNvPr id="987" name="CustomShape 24"/>
          <p:cNvSpPr/>
          <p:nvPr/>
        </p:nvSpPr>
        <p:spPr>
          <a:xfrm>
            <a:off x="5441040" y="2715840"/>
            <a:ext cx="714600" cy="7146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3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88" name="CustomShape 25"/>
          <p:cNvSpPr/>
          <p:nvPr/>
        </p:nvSpPr>
        <p:spPr>
          <a:xfrm>
            <a:off x="5465520" y="2904480"/>
            <a:ext cx="665280" cy="33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id-ID" sz="1600" spc="-1" strike="noStrike">
                <a:solidFill>
                  <a:srgbClr val="ffffff"/>
                </a:solidFill>
                <a:latin typeface="Arial"/>
                <a:ea typeface="Arial Unicode MS"/>
              </a:rPr>
              <a:t>60%</a:t>
            </a:r>
            <a:endParaRPr b="0" lang="id-ID" sz="1600" spc="-1" strike="noStrike">
              <a:latin typeface="Arial"/>
            </a:endParaRPr>
          </a:p>
        </p:txBody>
      </p:sp>
    </p:spTree>
  </p:cSld>
  <p:timing>
    <p:tnLst>
      <p:par>
        <p:cTn id="253" dur="indefinite" restart="never" nodeType="tmRoot">
          <p:childTnLst>
            <p:seq>
              <p:cTn id="25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CustomShape 1"/>
          <p:cNvSpPr/>
          <p:nvPr/>
        </p:nvSpPr>
        <p:spPr>
          <a:xfrm>
            <a:off x="0" y="123480"/>
            <a:ext cx="9142200" cy="57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  <a:spcBef>
                <a:spcPts val="720"/>
              </a:spcBef>
            </a:pPr>
            <a:r>
              <a:rPr b="0" lang="id-ID" sz="3600" spc="-1" strike="noStrike">
                <a:solidFill>
                  <a:srgbClr val="ffffff"/>
                </a:solidFill>
                <a:latin typeface="Arial"/>
                <a:ea typeface="Arial Unicode MS"/>
              </a:rPr>
              <a:t>Infographic Style</a:t>
            </a:r>
            <a:endParaRPr b="0" lang="id-ID" sz="3600" spc="-1" strike="noStrike">
              <a:latin typeface="Arial"/>
            </a:endParaRPr>
          </a:p>
        </p:txBody>
      </p:sp>
      <p:sp>
        <p:nvSpPr>
          <p:cNvPr id="990" name="CustomShape 2"/>
          <p:cNvSpPr/>
          <p:nvPr/>
        </p:nvSpPr>
        <p:spPr>
          <a:xfrm>
            <a:off x="0" y="699480"/>
            <a:ext cx="9142200" cy="286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  <a:spcBef>
                <a:spcPts val="281"/>
              </a:spcBef>
            </a:pPr>
            <a:r>
              <a:rPr b="0" lang="id-ID" sz="1400" spc="-1" strike="noStrike">
                <a:solidFill>
                  <a:srgbClr val="ffffff"/>
                </a:solidFill>
                <a:latin typeface="Arial"/>
                <a:ea typeface="Arial Unicode MS"/>
              </a:rPr>
              <a:t>Insert the title of your subtitle Here</a:t>
            </a:r>
            <a:endParaRPr b="0" lang="id-ID" sz="1400" spc="-1" strike="noStrike">
              <a:latin typeface="Arial"/>
            </a:endParaRPr>
          </a:p>
        </p:txBody>
      </p:sp>
      <p:sp>
        <p:nvSpPr>
          <p:cNvPr id="991" name="CustomShape 3"/>
          <p:cNvSpPr/>
          <p:nvPr/>
        </p:nvSpPr>
        <p:spPr>
          <a:xfrm>
            <a:off x="3654000" y="1438560"/>
            <a:ext cx="1834560" cy="1078200"/>
          </a:xfrm>
          <a:custGeom>
            <a:avLst/>
            <a:gdLst/>
            <a:ahLst/>
            <a:rect l="l" t="t" r="r" b="b"/>
            <a:pathLst>
              <a:path w="4529836" h="2664566">
                <a:moveTo>
                  <a:pt x="1861969" y="0"/>
                </a:moveTo>
                <a:cubicBezTo>
                  <a:pt x="2177122" y="0"/>
                  <a:pt x="2455874" y="155855"/>
                  <a:pt x="2611443" y="404565"/>
                </a:cubicBezTo>
                <a:cubicBezTo>
                  <a:pt x="2709453" y="315054"/>
                  <a:pt x="2840684" y="266178"/>
                  <a:pt x="2983336" y="266178"/>
                </a:cubicBezTo>
                <a:cubicBezTo>
                  <a:pt x="3293144" y="266178"/>
                  <a:pt x="3549108" y="496718"/>
                  <a:pt x="3578241" y="797044"/>
                </a:cubicBezTo>
                <a:cubicBezTo>
                  <a:pt x="3583592" y="793823"/>
                  <a:pt x="3589010" y="793774"/>
                  <a:pt x="3594440" y="793774"/>
                </a:cubicBezTo>
                <a:cubicBezTo>
                  <a:pt x="4111042" y="793774"/>
                  <a:pt x="4529836" y="1212568"/>
                  <a:pt x="4529836" y="1729170"/>
                </a:cubicBezTo>
                <a:cubicBezTo>
                  <a:pt x="4529836" y="2216938"/>
                  <a:pt x="4156487" y="2617512"/>
                  <a:pt x="3679930" y="2660249"/>
                </a:cubicBezTo>
                <a:lnTo>
                  <a:pt x="3679930" y="2664566"/>
                </a:lnTo>
                <a:lnTo>
                  <a:pt x="3594440" y="2664566"/>
                </a:lnTo>
                <a:lnTo>
                  <a:pt x="1043912" y="2664566"/>
                </a:lnTo>
                <a:lnTo>
                  <a:pt x="1043912" y="2657589"/>
                </a:lnTo>
                <a:cubicBezTo>
                  <a:pt x="1008374" y="2662448"/>
                  <a:pt x="972132" y="2664566"/>
                  <a:pt x="935396" y="2664566"/>
                </a:cubicBezTo>
                <a:cubicBezTo>
                  <a:pt x="418794" y="2664566"/>
                  <a:pt x="0" y="2245772"/>
                  <a:pt x="0" y="1729170"/>
                </a:cubicBezTo>
                <a:cubicBezTo>
                  <a:pt x="0" y="1212568"/>
                  <a:pt x="418794" y="793774"/>
                  <a:pt x="935396" y="793774"/>
                </a:cubicBezTo>
                <a:lnTo>
                  <a:pt x="954395" y="797612"/>
                </a:lnTo>
                <a:cubicBezTo>
                  <a:pt x="1004779" y="344999"/>
                  <a:pt x="1393085" y="0"/>
                  <a:pt x="186196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92" name="CustomShape 4"/>
          <p:cNvSpPr/>
          <p:nvPr/>
        </p:nvSpPr>
        <p:spPr>
          <a:xfrm>
            <a:off x="3381480" y="3094920"/>
            <a:ext cx="683640" cy="577800"/>
          </a:xfrm>
          <a:custGeom>
            <a:avLst/>
            <a:gdLst/>
            <a:ahLst/>
            <a:rect l="l" t="t" r="r" b="b"/>
            <a:pathLst>
              <a:path w="2736304" h="2313707">
                <a:moveTo>
                  <a:pt x="1046195" y="1945901"/>
                </a:moveTo>
                <a:lnTo>
                  <a:pt x="998316" y="2093032"/>
                </a:lnTo>
                <a:lnTo>
                  <a:pt x="1737988" y="2093032"/>
                </a:lnTo>
                <a:lnTo>
                  <a:pt x="1690109" y="1945901"/>
                </a:lnTo>
                <a:close/>
                <a:moveTo>
                  <a:pt x="396044" y="89541"/>
                </a:moveTo>
                <a:lnTo>
                  <a:pt x="396044" y="1241668"/>
                </a:lnTo>
                <a:lnTo>
                  <a:pt x="2340260" y="1241668"/>
                </a:lnTo>
                <a:lnTo>
                  <a:pt x="2340260" y="89541"/>
                </a:lnTo>
                <a:close/>
                <a:moveTo>
                  <a:pt x="252028" y="0"/>
                </a:moveTo>
                <a:lnTo>
                  <a:pt x="2484276" y="0"/>
                </a:lnTo>
                <a:lnTo>
                  <a:pt x="2484276" y="1331208"/>
                </a:lnTo>
                <a:lnTo>
                  <a:pt x="2484679" y="1331208"/>
                </a:lnTo>
                <a:lnTo>
                  <a:pt x="2736304" y="2195304"/>
                </a:lnTo>
                <a:lnTo>
                  <a:pt x="2736304" y="2313707"/>
                </a:lnTo>
                <a:lnTo>
                  <a:pt x="0" y="2313707"/>
                </a:lnTo>
                <a:lnTo>
                  <a:pt x="0" y="2195304"/>
                </a:lnTo>
                <a:lnTo>
                  <a:pt x="251625" y="1331208"/>
                </a:lnTo>
                <a:lnTo>
                  <a:pt x="252028" y="133120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93" name="CustomShape 5"/>
          <p:cNvSpPr/>
          <p:nvPr/>
        </p:nvSpPr>
        <p:spPr>
          <a:xfrm>
            <a:off x="5041080" y="3078000"/>
            <a:ext cx="352800" cy="611640"/>
          </a:xfrm>
          <a:custGeom>
            <a:avLst/>
            <a:gdLst/>
            <a:ahLst/>
            <a:rect l="l" t="t" r="r" b="b"/>
            <a:pathLst>
              <a:path w="1872208" h="3240000">
                <a:moveTo>
                  <a:pt x="936104" y="2852499"/>
                </a:moveTo>
                <a:cubicBezTo>
                  <a:pt x="861605" y="2852499"/>
                  <a:pt x="801211" y="2912893"/>
                  <a:pt x="801211" y="2987392"/>
                </a:cubicBezTo>
                <a:cubicBezTo>
                  <a:pt x="801211" y="3061891"/>
                  <a:pt x="861605" y="3122285"/>
                  <a:pt x="936104" y="3122285"/>
                </a:cubicBezTo>
                <a:cubicBezTo>
                  <a:pt x="1010603" y="3122285"/>
                  <a:pt x="1070997" y="3061891"/>
                  <a:pt x="1070997" y="2987392"/>
                </a:cubicBezTo>
                <a:cubicBezTo>
                  <a:pt x="1070997" y="2912893"/>
                  <a:pt x="1010603" y="2852499"/>
                  <a:pt x="936104" y="2852499"/>
                </a:cubicBezTo>
                <a:close/>
                <a:moveTo>
                  <a:pt x="144016" y="323096"/>
                </a:moveTo>
                <a:lnTo>
                  <a:pt x="144016" y="2699360"/>
                </a:lnTo>
                <a:lnTo>
                  <a:pt x="1728192" y="2699360"/>
                </a:lnTo>
                <a:lnTo>
                  <a:pt x="1728192" y="323096"/>
                </a:lnTo>
                <a:close/>
                <a:moveTo>
                  <a:pt x="720104" y="107072"/>
                </a:moveTo>
                <a:cubicBezTo>
                  <a:pt x="690281" y="107072"/>
                  <a:pt x="666104" y="131249"/>
                  <a:pt x="666104" y="161072"/>
                </a:cubicBezTo>
                <a:cubicBezTo>
                  <a:pt x="666104" y="190895"/>
                  <a:pt x="690281" y="215072"/>
                  <a:pt x="720104" y="215072"/>
                </a:cubicBezTo>
                <a:lnTo>
                  <a:pt x="1152104" y="215072"/>
                </a:lnTo>
                <a:cubicBezTo>
                  <a:pt x="1181927" y="215072"/>
                  <a:pt x="1206104" y="190895"/>
                  <a:pt x="1206104" y="161072"/>
                </a:cubicBezTo>
                <a:cubicBezTo>
                  <a:pt x="1206104" y="131249"/>
                  <a:pt x="1181927" y="107072"/>
                  <a:pt x="1152104" y="107072"/>
                </a:cubicBezTo>
                <a:close/>
                <a:moveTo>
                  <a:pt x="312041" y="0"/>
                </a:moveTo>
                <a:lnTo>
                  <a:pt x="1560167" y="0"/>
                </a:lnTo>
                <a:cubicBezTo>
                  <a:pt x="1732502" y="0"/>
                  <a:pt x="1872208" y="139706"/>
                  <a:pt x="1872208" y="312041"/>
                </a:cubicBezTo>
                <a:lnTo>
                  <a:pt x="1872208" y="2927959"/>
                </a:lnTo>
                <a:cubicBezTo>
                  <a:pt x="1872208" y="3100294"/>
                  <a:pt x="1732502" y="3240000"/>
                  <a:pt x="1560167" y="3240000"/>
                </a:cubicBezTo>
                <a:lnTo>
                  <a:pt x="312041" y="3240000"/>
                </a:lnTo>
                <a:cubicBezTo>
                  <a:pt x="139706" y="3240000"/>
                  <a:pt x="0" y="3100294"/>
                  <a:pt x="0" y="2927959"/>
                </a:cubicBezTo>
                <a:lnTo>
                  <a:pt x="0" y="312041"/>
                </a:lnTo>
                <a:cubicBezTo>
                  <a:pt x="0" y="139706"/>
                  <a:pt x="139706" y="0"/>
                  <a:pt x="31204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94" name="CustomShape 6"/>
          <p:cNvSpPr/>
          <p:nvPr/>
        </p:nvSpPr>
        <p:spPr>
          <a:xfrm>
            <a:off x="2032200" y="2014920"/>
            <a:ext cx="809640" cy="642960"/>
          </a:xfrm>
          <a:custGeom>
            <a:avLst/>
            <a:gdLst/>
            <a:ahLst/>
            <a:rect l="l" t="t" r="r" b="b"/>
            <a:pathLst>
              <a:path w="3240000" h="2574247">
                <a:moveTo>
                  <a:pt x="2393400" y="1814089"/>
                </a:moveTo>
                <a:cubicBezTo>
                  <a:pt x="2363577" y="1814089"/>
                  <a:pt x="2339400" y="1838266"/>
                  <a:pt x="2339400" y="1868089"/>
                </a:cubicBezTo>
                <a:cubicBezTo>
                  <a:pt x="2339400" y="1897912"/>
                  <a:pt x="2363577" y="1922089"/>
                  <a:pt x="2393400" y="1922089"/>
                </a:cubicBezTo>
                <a:lnTo>
                  <a:pt x="2573400" y="1922089"/>
                </a:lnTo>
                <a:cubicBezTo>
                  <a:pt x="2603223" y="1922089"/>
                  <a:pt x="2627400" y="1897912"/>
                  <a:pt x="2627400" y="1868089"/>
                </a:cubicBezTo>
                <a:cubicBezTo>
                  <a:pt x="2627400" y="1838266"/>
                  <a:pt x="2603223" y="1814089"/>
                  <a:pt x="2573400" y="1814089"/>
                </a:cubicBezTo>
                <a:close/>
                <a:moveTo>
                  <a:pt x="173344" y="1814089"/>
                </a:moveTo>
                <a:cubicBezTo>
                  <a:pt x="143521" y="1814089"/>
                  <a:pt x="119344" y="1838266"/>
                  <a:pt x="119344" y="1868089"/>
                </a:cubicBezTo>
                <a:cubicBezTo>
                  <a:pt x="119344" y="1897912"/>
                  <a:pt x="143521" y="1922089"/>
                  <a:pt x="173344" y="1922089"/>
                </a:cubicBezTo>
                <a:lnTo>
                  <a:pt x="353344" y="1922089"/>
                </a:lnTo>
                <a:cubicBezTo>
                  <a:pt x="383167" y="1922089"/>
                  <a:pt x="407344" y="1897912"/>
                  <a:pt x="407344" y="1868089"/>
                </a:cubicBezTo>
                <a:cubicBezTo>
                  <a:pt x="407344" y="1838266"/>
                  <a:pt x="383167" y="1814089"/>
                  <a:pt x="353344" y="1814089"/>
                </a:cubicBezTo>
                <a:close/>
                <a:moveTo>
                  <a:pt x="2933496" y="1796081"/>
                </a:moveTo>
                <a:cubicBezTo>
                  <a:pt x="2893727" y="1796081"/>
                  <a:pt x="2861488" y="1828320"/>
                  <a:pt x="2861488" y="1868089"/>
                </a:cubicBezTo>
                <a:cubicBezTo>
                  <a:pt x="2861488" y="1907858"/>
                  <a:pt x="2893727" y="1940097"/>
                  <a:pt x="2933496" y="1940097"/>
                </a:cubicBezTo>
                <a:cubicBezTo>
                  <a:pt x="2973265" y="1940097"/>
                  <a:pt x="3005504" y="1907858"/>
                  <a:pt x="3005504" y="1868089"/>
                </a:cubicBezTo>
                <a:cubicBezTo>
                  <a:pt x="3005504" y="1828320"/>
                  <a:pt x="2973265" y="1796081"/>
                  <a:pt x="2933496" y="1796081"/>
                </a:cubicBezTo>
                <a:close/>
                <a:moveTo>
                  <a:pt x="119344" y="122856"/>
                </a:moveTo>
                <a:lnTo>
                  <a:pt x="119344" y="1728192"/>
                </a:lnTo>
                <a:lnTo>
                  <a:pt x="3120656" y="1728192"/>
                </a:lnTo>
                <a:lnTo>
                  <a:pt x="3120656" y="122856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2016224"/>
                </a:lnTo>
                <a:lnTo>
                  <a:pt x="1812079" y="2016224"/>
                </a:lnTo>
                <a:lnTo>
                  <a:pt x="1857107" y="2320159"/>
                </a:lnTo>
                <a:lnTo>
                  <a:pt x="2357140" y="2320159"/>
                </a:lnTo>
                <a:cubicBezTo>
                  <a:pt x="2427304" y="2320159"/>
                  <a:pt x="2484184" y="2377039"/>
                  <a:pt x="2484184" y="2447203"/>
                </a:cubicBezTo>
                <a:lnTo>
                  <a:pt x="2484184" y="2574247"/>
                </a:lnTo>
                <a:lnTo>
                  <a:pt x="755992" y="2574247"/>
                </a:lnTo>
                <a:lnTo>
                  <a:pt x="755992" y="2447203"/>
                </a:lnTo>
                <a:cubicBezTo>
                  <a:pt x="755992" y="2377039"/>
                  <a:pt x="812872" y="2320159"/>
                  <a:pt x="883036" y="2320159"/>
                </a:cubicBezTo>
                <a:lnTo>
                  <a:pt x="1382894" y="2320159"/>
                </a:lnTo>
                <a:lnTo>
                  <a:pt x="1427922" y="2016224"/>
                </a:lnTo>
                <a:lnTo>
                  <a:pt x="0" y="201622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95" name="CustomShape 7"/>
          <p:cNvSpPr/>
          <p:nvPr/>
        </p:nvSpPr>
        <p:spPr>
          <a:xfrm>
            <a:off x="6369840" y="2030760"/>
            <a:ext cx="434520" cy="611640"/>
          </a:xfrm>
          <a:custGeom>
            <a:avLst/>
            <a:gdLst/>
            <a:ahLst/>
            <a:rect l="l" t="t" r="r" b="b"/>
            <a:pathLst>
              <a:path w="2304256" h="3240000">
                <a:moveTo>
                  <a:pt x="954128" y="3024336"/>
                </a:moveTo>
                <a:cubicBezTo>
                  <a:pt x="924305" y="3024336"/>
                  <a:pt x="900128" y="3048513"/>
                  <a:pt x="900128" y="3078336"/>
                </a:cubicBezTo>
                <a:cubicBezTo>
                  <a:pt x="900128" y="3108159"/>
                  <a:pt x="924305" y="3132336"/>
                  <a:pt x="954128" y="3132336"/>
                </a:cubicBezTo>
                <a:lnTo>
                  <a:pt x="1350128" y="3132336"/>
                </a:lnTo>
                <a:cubicBezTo>
                  <a:pt x="1379951" y="3132336"/>
                  <a:pt x="1404128" y="3108159"/>
                  <a:pt x="1404128" y="3078336"/>
                </a:cubicBezTo>
                <a:cubicBezTo>
                  <a:pt x="1404128" y="3048513"/>
                  <a:pt x="1379951" y="3024336"/>
                  <a:pt x="1350128" y="3024336"/>
                </a:cubicBezTo>
                <a:close/>
                <a:moveTo>
                  <a:pt x="131531" y="224650"/>
                </a:moveTo>
                <a:lnTo>
                  <a:pt x="131531" y="2888946"/>
                </a:lnTo>
                <a:lnTo>
                  <a:pt x="2172725" y="2888946"/>
                </a:lnTo>
                <a:lnTo>
                  <a:pt x="2172725" y="224650"/>
                </a:lnTo>
                <a:close/>
                <a:moveTo>
                  <a:pt x="936128" y="73520"/>
                </a:moveTo>
                <a:cubicBezTo>
                  <a:pt x="916246" y="73520"/>
                  <a:pt x="900128" y="89638"/>
                  <a:pt x="900128" y="109520"/>
                </a:cubicBezTo>
                <a:cubicBezTo>
                  <a:pt x="900128" y="129402"/>
                  <a:pt x="916246" y="145520"/>
                  <a:pt x="936128" y="145520"/>
                </a:cubicBezTo>
                <a:lnTo>
                  <a:pt x="1368128" y="145520"/>
                </a:lnTo>
                <a:cubicBezTo>
                  <a:pt x="1388010" y="145520"/>
                  <a:pt x="1404128" y="129402"/>
                  <a:pt x="1404128" y="109520"/>
                </a:cubicBezTo>
                <a:cubicBezTo>
                  <a:pt x="1404128" y="89638"/>
                  <a:pt x="1388010" y="73520"/>
                  <a:pt x="1368128" y="73520"/>
                </a:cubicBezTo>
                <a:close/>
                <a:moveTo>
                  <a:pt x="155330" y="0"/>
                </a:moveTo>
                <a:lnTo>
                  <a:pt x="2148926" y="0"/>
                </a:lnTo>
                <a:cubicBezTo>
                  <a:pt x="2234712" y="0"/>
                  <a:pt x="2304256" y="69544"/>
                  <a:pt x="2304256" y="155330"/>
                </a:cubicBezTo>
                <a:lnTo>
                  <a:pt x="2304256" y="3084670"/>
                </a:lnTo>
                <a:cubicBezTo>
                  <a:pt x="2304256" y="3170456"/>
                  <a:pt x="2234712" y="3240000"/>
                  <a:pt x="2148926" y="3240000"/>
                </a:cubicBezTo>
                <a:lnTo>
                  <a:pt x="155330" y="3240000"/>
                </a:lnTo>
                <a:cubicBezTo>
                  <a:pt x="69544" y="3240000"/>
                  <a:pt x="0" y="3170456"/>
                  <a:pt x="0" y="3084670"/>
                </a:cubicBezTo>
                <a:lnTo>
                  <a:pt x="0" y="155330"/>
                </a:lnTo>
                <a:cubicBezTo>
                  <a:pt x="0" y="69544"/>
                  <a:pt x="69544" y="0"/>
                  <a:pt x="15533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96" name="CustomShape 8"/>
          <p:cNvSpPr/>
          <p:nvPr/>
        </p:nvSpPr>
        <p:spPr>
          <a:xfrm flipH="1">
            <a:off x="2841480" y="2158560"/>
            <a:ext cx="808200" cy="286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97" name="CustomShape 9"/>
          <p:cNvSpPr/>
          <p:nvPr/>
        </p:nvSpPr>
        <p:spPr>
          <a:xfrm>
            <a:off x="5490000" y="2158560"/>
            <a:ext cx="878040" cy="358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98" name="CustomShape 10"/>
          <p:cNvSpPr/>
          <p:nvPr/>
        </p:nvSpPr>
        <p:spPr>
          <a:xfrm flipH="1">
            <a:off x="3722760" y="2510640"/>
            <a:ext cx="486000" cy="574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99" name="CustomShape 11"/>
          <p:cNvSpPr/>
          <p:nvPr/>
        </p:nvSpPr>
        <p:spPr>
          <a:xfrm>
            <a:off x="4860000" y="2510640"/>
            <a:ext cx="356400" cy="557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00" name="CustomShape 12"/>
          <p:cNvSpPr/>
          <p:nvPr/>
        </p:nvSpPr>
        <p:spPr>
          <a:xfrm>
            <a:off x="828000" y="2290680"/>
            <a:ext cx="912600" cy="912600"/>
          </a:xfrm>
          <a:prstGeom prst="ellipse">
            <a:avLst/>
          </a:prstGeom>
          <a:solidFill>
            <a:schemeClr val="accent3"/>
          </a:solidFill>
          <a:ln w="3816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01" name="CustomShape 13"/>
          <p:cNvSpPr/>
          <p:nvPr/>
        </p:nvSpPr>
        <p:spPr>
          <a:xfrm>
            <a:off x="2316600" y="3097440"/>
            <a:ext cx="912600" cy="912600"/>
          </a:xfrm>
          <a:prstGeom prst="ellipse">
            <a:avLst/>
          </a:prstGeom>
          <a:solidFill>
            <a:schemeClr val="accent3"/>
          </a:solidFill>
          <a:ln w="3816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02" name="CustomShape 14"/>
          <p:cNvSpPr/>
          <p:nvPr/>
        </p:nvSpPr>
        <p:spPr>
          <a:xfrm>
            <a:off x="5580000" y="3097440"/>
            <a:ext cx="912600" cy="912600"/>
          </a:xfrm>
          <a:prstGeom prst="ellipse">
            <a:avLst/>
          </a:prstGeom>
          <a:solidFill>
            <a:schemeClr val="accent3"/>
          </a:solidFill>
          <a:ln w="3816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03" name="CustomShape 15"/>
          <p:cNvSpPr/>
          <p:nvPr/>
        </p:nvSpPr>
        <p:spPr>
          <a:xfrm>
            <a:off x="7092360" y="2290680"/>
            <a:ext cx="912600" cy="912600"/>
          </a:xfrm>
          <a:prstGeom prst="ellipse">
            <a:avLst/>
          </a:prstGeom>
          <a:solidFill>
            <a:schemeClr val="accent3"/>
          </a:solidFill>
          <a:ln w="3816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04" name="CustomShape 16"/>
          <p:cNvSpPr/>
          <p:nvPr/>
        </p:nvSpPr>
        <p:spPr>
          <a:xfrm>
            <a:off x="842400" y="2424600"/>
            <a:ext cx="883800" cy="63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id-ID" sz="1200" spc="-1" strike="noStrike">
                <a:solidFill>
                  <a:srgbClr val="ffffff"/>
                </a:solidFill>
                <a:latin typeface="Arial"/>
                <a:ea typeface="Arial Unicode MS"/>
              </a:rPr>
              <a:t>Your Content  Here</a:t>
            </a:r>
            <a:endParaRPr b="0" lang="id-ID" sz="1200" spc="-1" strike="noStrike">
              <a:latin typeface="Arial"/>
            </a:endParaRPr>
          </a:p>
        </p:txBody>
      </p:sp>
      <p:sp>
        <p:nvSpPr>
          <p:cNvPr id="1005" name="CustomShape 17"/>
          <p:cNvSpPr/>
          <p:nvPr/>
        </p:nvSpPr>
        <p:spPr>
          <a:xfrm>
            <a:off x="2331000" y="3231720"/>
            <a:ext cx="883800" cy="63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id-ID" sz="1200" spc="-1" strike="noStrike">
                <a:solidFill>
                  <a:srgbClr val="ffffff"/>
                </a:solidFill>
                <a:latin typeface="Arial"/>
                <a:ea typeface="Arial Unicode MS"/>
              </a:rPr>
              <a:t>Your Content  Here</a:t>
            </a:r>
            <a:endParaRPr b="0" lang="id-ID" sz="1200" spc="-1" strike="noStrike">
              <a:latin typeface="Arial"/>
            </a:endParaRPr>
          </a:p>
        </p:txBody>
      </p:sp>
      <p:sp>
        <p:nvSpPr>
          <p:cNvPr id="1006" name="CustomShape 18"/>
          <p:cNvSpPr/>
          <p:nvPr/>
        </p:nvSpPr>
        <p:spPr>
          <a:xfrm>
            <a:off x="5594400" y="3231720"/>
            <a:ext cx="883800" cy="63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id-ID" sz="1200" spc="-1" strike="noStrike">
                <a:solidFill>
                  <a:srgbClr val="ffffff"/>
                </a:solidFill>
                <a:latin typeface="Arial"/>
                <a:ea typeface="Arial Unicode MS"/>
              </a:rPr>
              <a:t>Your Content  Here</a:t>
            </a:r>
            <a:endParaRPr b="0" lang="id-ID" sz="1200" spc="-1" strike="noStrike">
              <a:latin typeface="Arial"/>
            </a:endParaRPr>
          </a:p>
        </p:txBody>
      </p:sp>
      <p:sp>
        <p:nvSpPr>
          <p:cNvPr id="1007" name="CustomShape 19"/>
          <p:cNvSpPr/>
          <p:nvPr/>
        </p:nvSpPr>
        <p:spPr>
          <a:xfrm>
            <a:off x="7106760" y="2467080"/>
            <a:ext cx="883800" cy="63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id-ID" sz="1200" spc="-1" strike="noStrike">
                <a:solidFill>
                  <a:srgbClr val="ffffff"/>
                </a:solidFill>
                <a:latin typeface="Arial"/>
                <a:ea typeface="Arial Unicode MS"/>
              </a:rPr>
              <a:t>Your Content  Here</a:t>
            </a:r>
            <a:endParaRPr b="0" lang="id-ID" sz="1200" spc="-1" strike="noStrike">
              <a:latin typeface="Arial"/>
            </a:endParaRPr>
          </a:p>
        </p:txBody>
      </p:sp>
      <p:sp>
        <p:nvSpPr>
          <p:cNvPr id="1008" name="CustomShape 20"/>
          <p:cNvSpPr/>
          <p:nvPr/>
        </p:nvSpPr>
        <p:spPr>
          <a:xfrm>
            <a:off x="827640" y="4157640"/>
            <a:ext cx="7486920" cy="63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id-ID" sz="1200" spc="-1" strike="noStrike">
                <a:solidFill>
                  <a:srgbClr val="ffffff"/>
                </a:solidFill>
                <a:latin typeface="Arial"/>
                <a:ea typeface="Arial Unicode MS"/>
              </a:rPr>
              <a:t>Get a modern PowerPoint  Presentation that is beautifully designed.  Easy to change colors, photos and Text. You can simply impress your audience and add a unique zing and appeal to your Presentations. Get a modern PowerPoint  Presentation that is beautifully designed. Easy to change colors, photos and Text. </a:t>
            </a:r>
            <a:endParaRPr b="0" lang="id-ID" sz="1200" spc="-1" strike="noStrike">
              <a:latin typeface="Arial"/>
            </a:endParaRPr>
          </a:p>
        </p:txBody>
      </p:sp>
    </p:spTree>
  </p:cSld>
  <p:timing>
    <p:tnLst>
      <p:par>
        <p:cTn id="255" dur="indefinite" restart="never" nodeType="tmRoot">
          <p:childTnLst>
            <p:seq>
              <p:cTn id="25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CustomShape 1"/>
          <p:cNvSpPr/>
          <p:nvPr/>
        </p:nvSpPr>
        <p:spPr>
          <a:xfrm>
            <a:off x="0" y="123480"/>
            <a:ext cx="9142200" cy="57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  <a:spcBef>
                <a:spcPts val="720"/>
              </a:spcBef>
            </a:pPr>
            <a:r>
              <a:rPr b="0" lang="id-ID" sz="3600" spc="-1" strike="noStrike">
                <a:solidFill>
                  <a:srgbClr val="179a9d"/>
                </a:solidFill>
                <a:latin typeface="Arial"/>
                <a:ea typeface="Arial Unicode MS"/>
              </a:rPr>
              <a:t>Infographic Style</a:t>
            </a:r>
            <a:endParaRPr b="0" lang="id-ID" sz="3600" spc="-1" strike="noStrike">
              <a:latin typeface="Arial"/>
            </a:endParaRPr>
          </a:p>
        </p:txBody>
      </p:sp>
      <p:sp>
        <p:nvSpPr>
          <p:cNvPr id="1010" name="CustomShape 2"/>
          <p:cNvSpPr/>
          <p:nvPr/>
        </p:nvSpPr>
        <p:spPr>
          <a:xfrm>
            <a:off x="0" y="699480"/>
            <a:ext cx="9142200" cy="286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  <a:spcBef>
                <a:spcPts val="281"/>
              </a:spcBef>
            </a:pPr>
            <a:r>
              <a:rPr b="0" lang="id-ID" sz="1400" spc="-1" strike="noStrike">
                <a:solidFill>
                  <a:srgbClr val="179a9d"/>
                </a:solidFill>
                <a:latin typeface="Arial"/>
                <a:ea typeface="Arial Unicode MS"/>
              </a:rPr>
              <a:t>Insert the title of your subtitle Here</a:t>
            </a:r>
            <a:endParaRPr b="0" lang="id-ID" sz="1400" spc="-1" strike="noStrike">
              <a:latin typeface="Arial"/>
            </a:endParaRPr>
          </a:p>
        </p:txBody>
      </p:sp>
      <p:sp>
        <p:nvSpPr>
          <p:cNvPr id="1011" name="CustomShape 3"/>
          <p:cNvSpPr/>
          <p:nvPr/>
        </p:nvSpPr>
        <p:spPr>
          <a:xfrm>
            <a:off x="2952000" y="1437480"/>
            <a:ext cx="3238200" cy="3238200"/>
          </a:xfrm>
          <a:prstGeom prst="blockArc">
            <a:avLst>
              <a:gd name="adj1" fmla="val 10800000"/>
              <a:gd name="adj2" fmla="val 16227627"/>
              <a:gd name="adj3" fmla="val 18597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12" name="CustomShape 4"/>
          <p:cNvSpPr/>
          <p:nvPr/>
        </p:nvSpPr>
        <p:spPr>
          <a:xfrm rot="5400000">
            <a:off x="2953800" y="1435680"/>
            <a:ext cx="3238200" cy="3238200"/>
          </a:xfrm>
          <a:prstGeom prst="blockArc">
            <a:avLst>
              <a:gd name="adj1" fmla="val 10800000"/>
              <a:gd name="adj2" fmla="val 16227627"/>
              <a:gd name="adj3" fmla="val 1859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13" name="CustomShape 5"/>
          <p:cNvSpPr/>
          <p:nvPr/>
        </p:nvSpPr>
        <p:spPr>
          <a:xfrm rot="10800000">
            <a:off x="15909120" y="14396760"/>
            <a:ext cx="3238200" cy="3238200"/>
          </a:xfrm>
          <a:prstGeom prst="blockArc">
            <a:avLst>
              <a:gd name="adj1" fmla="val 10800000"/>
              <a:gd name="adj2" fmla="val 16227627"/>
              <a:gd name="adj3" fmla="val 1859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14" name="CustomShape 6"/>
          <p:cNvSpPr/>
          <p:nvPr/>
        </p:nvSpPr>
        <p:spPr>
          <a:xfrm rot="16200000">
            <a:off x="2952000" y="1439280"/>
            <a:ext cx="3238200" cy="3238200"/>
          </a:xfrm>
          <a:prstGeom prst="blockArc">
            <a:avLst>
              <a:gd name="adj1" fmla="val 10800000"/>
              <a:gd name="adj2" fmla="val 16227627"/>
              <a:gd name="adj3" fmla="val 18597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15" name="CustomShape 7"/>
          <p:cNvSpPr/>
          <p:nvPr/>
        </p:nvSpPr>
        <p:spPr>
          <a:xfrm rot="5400000">
            <a:off x="4304880" y="1500480"/>
            <a:ext cx="1017000" cy="545040"/>
          </a:xfrm>
          <a:prstGeom prst="triangle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16" name="CustomShape 8"/>
          <p:cNvSpPr/>
          <p:nvPr/>
        </p:nvSpPr>
        <p:spPr>
          <a:xfrm rot="10800000">
            <a:off x="9461160" y="5241240"/>
            <a:ext cx="1017000" cy="54504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17" name="CustomShape 9"/>
          <p:cNvSpPr/>
          <p:nvPr/>
        </p:nvSpPr>
        <p:spPr>
          <a:xfrm rot="16200000">
            <a:off x="3812400" y="4094640"/>
            <a:ext cx="1017000" cy="54504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18" name="CustomShape 10"/>
          <p:cNvSpPr/>
          <p:nvPr/>
        </p:nvSpPr>
        <p:spPr>
          <a:xfrm>
            <a:off x="2720520" y="2504880"/>
            <a:ext cx="1017000" cy="545040"/>
          </a:xfrm>
          <a:prstGeom prst="triangle">
            <a:avLst>
              <a:gd name="adj" fmla="val 50000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1019" name="Group 11"/>
          <p:cNvGrpSpPr/>
          <p:nvPr/>
        </p:nvGrpSpPr>
        <p:grpSpPr>
          <a:xfrm>
            <a:off x="380880" y="1774080"/>
            <a:ext cx="2537640" cy="853560"/>
            <a:chOff x="380880" y="1774080"/>
            <a:chExt cx="2537640" cy="853560"/>
          </a:xfrm>
        </p:grpSpPr>
        <p:sp>
          <p:nvSpPr>
            <p:cNvPr id="1020" name="CustomShape 12"/>
            <p:cNvSpPr/>
            <p:nvPr/>
          </p:nvSpPr>
          <p:spPr>
            <a:xfrm>
              <a:off x="380880" y="1991160"/>
              <a:ext cx="2537640" cy="6364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r">
                <a:lnSpc>
                  <a:spcPct val="100000"/>
                </a:lnSpc>
              </a:pPr>
              <a:r>
                <a:rPr b="0" lang="id-ID" sz="1200" spc="-1" strike="noStrike">
                  <a:solidFill>
                    <a:srgbClr val="179a9d"/>
                  </a:solidFill>
                  <a:latin typeface="Arial"/>
                  <a:ea typeface="Arial Unicode MS"/>
                </a:rPr>
                <a:t>You can simply impress your audience and add a unique zing and appeal to your Presentations.   </a:t>
              </a:r>
              <a:endParaRPr b="0" lang="id-ID" sz="1200" spc="-1" strike="noStrike">
                <a:latin typeface="Arial"/>
              </a:endParaRPr>
            </a:p>
          </p:txBody>
        </p:sp>
        <p:sp>
          <p:nvSpPr>
            <p:cNvPr id="1021" name="CustomShape 13"/>
            <p:cNvSpPr/>
            <p:nvPr/>
          </p:nvSpPr>
          <p:spPr>
            <a:xfrm>
              <a:off x="380880" y="1774080"/>
              <a:ext cx="2537640" cy="2714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r">
                <a:lnSpc>
                  <a:spcPct val="100000"/>
                </a:lnSpc>
              </a:pPr>
              <a:r>
                <a:rPr b="1" lang="id-ID" sz="1200" spc="-1" strike="noStrike">
                  <a:solidFill>
                    <a:srgbClr val="179a9d"/>
                  </a:solidFill>
                  <a:latin typeface="Arial"/>
                  <a:ea typeface="Arial Unicode MS"/>
                </a:rPr>
                <a:t>Your Text  Here</a:t>
              </a:r>
              <a:endParaRPr b="0" lang="id-ID" sz="1200" spc="-1" strike="noStrike">
                <a:latin typeface="Arial"/>
              </a:endParaRPr>
            </a:p>
          </p:txBody>
        </p:sp>
      </p:grpSp>
      <p:grpSp>
        <p:nvGrpSpPr>
          <p:cNvPr id="1022" name="Group 14"/>
          <p:cNvGrpSpPr/>
          <p:nvPr/>
        </p:nvGrpSpPr>
        <p:grpSpPr>
          <a:xfrm>
            <a:off x="380880" y="3574080"/>
            <a:ext cx="2537640" cy="853560"/>
            <a:chOff x="380880" y="3574080"/>
            <a:chExt cx="2537640" cy="853560"/>
          </a:xfrm>
        </p:grpSpPr>
        <p:sp>
          <p:nvSpPr>
            <p:cNvPr id="1023" name="CustomShape 15"/>
            <p:cNvSpPr/>
            <p:nvPr/>
          </p:nvSpPr>
          <p:spPr>
            <a:xfrm>
              <a:off x="380880" y="3791160"/>
              <a:ext cx="2537640" cy="6364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r">
                <a:lnSpc>
                  <a:spcPct val="100000"/>
                </a:lnSpc>
              </a:pPr>
              <a:r>
                <a:rPr b="0" lang="id-ID" sz="1200" spc="-1" strike="noStrike">
                  <a:solidFill>
                    <a:srgbClr val="117376"/>
                  </a:solidFill>
                  <a:latin typeface="Arial"/>
                  <a:ea typeface="Arial Unicode MS"/>
                </a:rPr>
                <a:t>You can simply impress your audience and add a unique zing and appeal to your Presentations.   </a:t>
              </a:r>
              <a:endParaRPr b="0" lang="id-ID" sz="1200" spc="-1" strike="noStrike">
                <a:latin typeface="Arial"/>
              </a:endParaRPr>
            </a:p>
          </p:txBody>
        </p:sp>
        <p:sp>
          <p:nvSpPr>
            <p:cNvPr id="1024" name="CustomShape 16"/>
            <p:cNvSpPr/>
            <p:nvPr/>
          </p:nvSpPr>
          <p:spPr>
            <a:xfrm>
              <a:off x="380880" y="3574080"/>
              <a:ext cx="2537640" cy="2714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r">
                <a:lnSpc>
                  <a:spcPct val="100000"/>
                </a:lnSpc>
              </a:pPr>
              <a:r>
                <a:rPr b="1" lang="id-ID" sz="1200" spc="-1" strike="noStrike">
                  <a:solidFill>
                    <a:srgbClr val="117376"/>
                  </a:solidFill>
                  <a:latin typeface="Arial"/>
                  <a:ea typeface="Arial Unicode MS"/>
                </a:rPr>
                <a:t>Your Text  Here</a:t>
              </a:r>
              <a:endParaRPr b="0" lang="id-ID" sz="1200" spc="-1" strike="noStrike">
                <a:latin typeface="Arial"/>
              </a:endParaRPr>
            </a:p>
          </p:txBody>
        </p:sp>
      </p:grpSp>
      <p:grpSp>
        <p:nvGrpSpPr>
          <p:cNvPr id="1025" name="Group 17"/>
          <p:cNvGrpSpPr/>
          <p:nvPr/>
        </p:nvGrpSpPr>
        <p:grpSpPr>
          <a:xfrm>
            <a:off x="6156000" y="1774080"/>
            <a:ext cx="2537640" cy="853560"/>
            <a:chOff x="6156000" y="1774080"/>
            <a:chExt cx="2537640" cy="853560"/>
          </a:xfrm>
        </p:grpSpPr>
        <p:sp>
          <p:nvSpPr>
            <p:cNvPr id="1026" name="CustomShape 18"/>
            <p:cNvSpPr/>
            <p:nvPr/>
          </p:nvSpPr>
          <p:spPr>
            <a:xfrm>
              <a:off x="6156000" y="1991160"/>
              <a:ext cx="2537640" cy="6364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id-ID" sz="1200" spc="-1" strike="noStrike">
                  <a:solidFill>
                    <a:srgbClr val="16b7b8"/>
                  </a:solidFill>
                  <a:latin typeface="Arial"/>
                  <a:ea typeface="Arial Unicode MS"/>
                </a:rPr>
                <a:t>You can simply impress your audience and add a unique zing and appeal to your Presentations.   </a:t>
              </a:r>
              <a:endParaRPr b="0" lang="id-ID" sz="1200" spc="-1" strike="noStrike">
                <a:latin typeface="Arial"/>
              </a:endParaRPr>
            </a:p>
          </p:txBody>
        </p:sp>
        <p:sp>
          <p:nvSpPr>
            <p:cNvPr id="1027" name="CustomShape 19"/>
            <p:cNvSpPr/>
            <p:nvPr/>
          </p:nvSpPr>
          <p:spPr>
            <a:xfrm>
              <a:off x="6156000" y="1774080"/>
              <a:ext cx="2537640" cy="2714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1" lang="id-ID" sz="1200" spc="-1" strike="noStrike">
                  <a:solidFill>
                    <a:srgbClr val="16b7b8"/>
                  </a:solidFill>
                  <a:latin typeface="Arial"/>
                  <a:ea typeface="Arial Unicode MS"/>
                </a:rPr>
                <a:t>Your Text  Here</a:t>
              </a:r>
              <a:endParaRPr b="0" lang="id-ID" sz="1200" spc="-1" strike="noStrike">
                <a:latin typeface="Arial"/>
              </a:endParaRPr>
            </a:p>
          </p:txBody>
        </p:sp>
      </p:grpSp>
      <p:grpSp>
        <p:nvGrpSpPr>
          <p:cNvPr id="1028" name="Group 20"/>
          <p:cNvGrpSpPr/>
          <p:nvPr/>
        </p:nvGrpSpPr>
        <p:grpSpPr>
          <a:xfrm>
            <a:off x="6156000" y="3574080"/>
            <a:ext cx="2537640" cy="853560"/>
            <a:chOff x="6156000" y="3574080"/>
            <a:chExt cx="2537640" cy="853560"/>
          </a:xfrm>
        </p:grpSpPr>
        <p:sp>
          <p:nvSpPr>
            <p:cNvPr id="1029" name="CustomShape 21"/>
            <p:cNvSpPr/>
            <p:nvPr/>
          </p:nvSpPr>
          <p:spPr>
            <a:xfrm>
              <a:off x="6156000" y="3791160"/>
              <a:ext cx="2537640" cy="6364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id-ID" sz="1200" spc="-1" strike="noStrike">
                  <a:solidFill>
                    <a:srgbClr val="38d4cd"/>
                  </a:solidFill>
                  <a:latin typeface="Arial"/>
                  <a:ea typeface="Arial Unicode MS"/>
                </a:rPr>
                <a:t>You can simply impress your audience and add a unique zing and appeal to your Presentations.   </a:t>
              </a:r>
              <a:endParaRPr b="0" lang="id-ID" sz="1200" spc="-1" strike="noStrike">
                <a:latin typeface="Arial"/>
              </a:endParaRPr>
            </a:p>
          </p:txBody>
        </p:sp>
        <p:sp>
          <p:nvSpPr>
            <p:cNvPr id="1030" name="CustomShape 22"/>
            <p:cNvSpPr/>
            <p:nvPr/>
          </p:nvSpPr>
          <p:spPr>
            <a:xfrm>
              <a:off x="6156000" y="3574080"/>
              <a:ext cx="2537640" cy="2714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1" lang="id-ID" sz="1200" spc="-1" strike="noStrike">
                  <a:solidFill>
                    <a:srgbClr val="38d4cd"/>
                  </a:solidFill>
                  <a:latin typeface="Arial"/>
                  <a:ea typeface="Arial Unicode MS"/>
                </a:rPr>
                <a:t>Your Text  Here</a:t>
              </a:r>
              <a:endParaRPr b="0" lang="id-ID" sz="1200" spc="-1" strike="noStrike">
                <a:latin typeface="Arial"/>
              </a:endParaRPr>
            </a:p>
          </p:txBody>
        </p:sp>
      </p:grpSp>
      <p:sp>
        <p:nvSpPr>
          <p:cNvPr id="1031" name="CustomShape 23"/>
          <p:cNvSpPr/>
          <p:nvPr/>
        </p:nvSpPr>
        <p:spPr>
          <a:xfrm>
            <a:off x="3132000" y="3538800"/>
            <a:ext cx="841680" cy="84168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32" name="CustomShape 24"/>
          <p:cNvSpPr/>
          <p:nvPr/>
        </p:nvSpPr>
        <p:spPr>
          <a:xfrm>
            <a:off x="3132000" y="1687680"/>
            <a:ext cx="841680" cy="841680"/>
          </a:xfrm>
          <a:prstGeom prst="ellipse">
            <a:avLst/>
          </a:prstGeom>
          <a:solidFill>
            <a:schemeClr val="accent3"/>
          </a:solidFill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33" name="CustomShape 25"/>
          <p:cNvSpPr/>
          <p:nvPr/>
        </p:nvSpPr>
        <p:spPr>
          <a:xfrm>
            <a:off x="5148000" y="1687680"/>
            <a:ext cx="841680" cy="841680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34" name="CustomShape 26"/>
          <p:cNvSpPr/>
          <p:nvPr/>
        </p:nvSpPr>
        <p:spPr>
          <a:xfrm>
            <a:off x="5148000" y="3538800"/>
            <a:ext cx="841680" cy="84168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35" name="CustomShape 27"/>
          <p:cNvSpPr/>
          <p:nvPr/>
        </p:nvSpPr>
        <p:spPr>
          <a:xfrm>
            <a:off x="3405600" y="1950840"/>
            <a:ext cx="320760" cy="300240"/>
          </a:xfrm>
          <a:custGeom>
            <a:avLst/>
            <a:gdLst/>
            <a:ahLst/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36" name="CustomShape 28"/>
          <p:cNvSpPr/>
          <p:nvPr/>
        </p:nvSpPr>
        <p:spPr>
          <a:xfrm rot="2700000">
            <a:off x="5447520" y="3754440"/>
            <a:ext cx="242640" cy="436320"/>
          </a:xfrm>
          <a:custGeom>
            <a:avLst/>
            <a:gdLst/>
            <a:ah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37" name="CustomShape 29"/>
          <p:cNvSpPr/>
          <p:nvPr/>
        </p:nvSpPr>
        <p:spPr>
          <a:xfrm>
            <a:off x="5404680" y="1920600"/>
            <a:ext cx="358200" cy="361080"/>
          </a:xfrm>
          <a:custGeom>
            <a:avLst/>
            <a:gdLst/>
            <a:ah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38" name="CustomShape 30"/>
          <p:cNvSpPr/>
          <p:nvPr/>
        </p:nvSpPr>
        <p:spPr>
          <a:xfrm>
            <a:off x="3405960" y="3851280"/>
            <a:ext cx="293400" cy="225000"/>
          </a:xfrm>
          <a:custGeom>
            <a:avLst/>
            <a:gdLst/>
            <a:ah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39" name="CustomShape 31"/>
          <p:cNvSpPr/>
          <p:nvPr/>
        </p:nvSpPr>
        <p:spPr>
          <a:xfrm>
            <a:off x="3963600" y="2437920"/>
            <a:ext cx="1215000" cy="1225080"/>
          </a:xfrm>
          <a:custGeom>
            <a:avLst/>
            <a:gdLst/>
            <a:ah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40" name="CustomShape 32"/>
          <p:cNvSpPr/>
          <p:nvPr/>
        </p:nvSpPr>
        <p:spPr>
          <a:xfrm>
            <a:off x="4296240" y="1550880"/>
            <a:ext cx="462960" cy="393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r">
              <a:lnSpc>
                <a:spcPct val="100000"/>
              </a:lnSpc>
            </a:pPr>
            <a:r>
              <a:rPr b="1" lang="id-ID" sz="2000" spc="-1" strike="noStrike">
                <a:solidFill>
                  <a:srgbClr val="ffffff"/>
                </a:solidFill>
                <a:latin typeface="Arial"/>
                <a:ea typeface="Arial Unicode MS"/>
              </a:rPr>
              <a:t>01</a:t>
            </a:r>
            <a:endParaRPr b="0" lang="id-ID" sz="2000" spc="-1" strike="noStrike">
              <a:latin typeface="Arial"/>
            </a:endParaRPr>
          </a:p>
        </p:txBody>
      </p:sp>
      <p:sp>
        <p:nvSpPr>
          <p:cNvPr id="1041" name="CustomShape 33"/>
          <p:cNvSpPr/>
          <p:nvPr/>
        </p:nvSpPr>
        <p:spPr>
          <a:xfrm>
            <a:off x="5673600" y="2857320"/>
            <a:ext cx="462960" cy="393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r">
              <a:lnSpc>
                <a:spcPct val="100000"/>
              </a:lnSpc>
            </a:pPr>
            <a:r>
              <a:rPr b="1" lang="id-ID" sz="2000" spc="-1" strike="noStrike">
                <a:solidFill>
                  <a:srgbClr val="ffffff"/>
                </a:solidFill>
                <a:latin typeface="Arial"/>
                <a:ea typeface="Arial Unicode MS"/>
              </a:rPr>
              <a:t>02</a:t>
            </a:r>
            <a:endParaRPr b="0" lang="id-ID" sz="2000" spc="-1" strike="noStrike">
              <a:latin typeface="Arial"/>
            </a:endParaRPr>
          </a:p>
        </p:txBody>
      </p:sp>
      <p:sp>
        <p:nvSpPr>
          <p:cNvPr id="1042" name="CustomShape 34"/>
          <p:cNvSpPr/>
          <p:nvPr/>
        </p:nvSpPr>
        <p:spPr>
          <a:xfrm>
            <a:off x="4296240" y="4163760"/>
            <a:ext cx="462960" cy="393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r">
              <a:lnSpc>
                <a:spcPct val="100000"/>
              </a:lnSpc>
            </a:pPr>
            <a:r>
              <a:rPr b="1" lang="id-ID" sz="2000" spc="-1" strike="noStrike">
                <a:solidFill>
                  <a:srgbClr val="ffffff"/>
                </a:solidFill>
                <a:latin typeface="Arial"/>
                <a:ea typeface="Arial Unicode MS"/>
              </a:rPr>
              <a:t>03</a:t>
            </a:r>
            <a:endParaRPr b="0" lang="id-ID" sz="2000" spc="-1" strike="noStrike">
              <a:latin typeface="Arial"/>
            </a:endParaRPr>
          </a:p>
        </p:txBody>
      </p:sp>
      <p:sp>
        <p:nvSpPr>
          <p:cNvPr id="1043" name="CustomShape 35"/>
          <p:cNvSpPr/>
          <p:nvPr/>
        </p:nvSpPr>
        <p:spPr>
          <a:xfrm>
            <a:off x="2997360" y="2851560"/>
            <a:ext cx="462960" cy="393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r">
              <a:lnSpc>
                <a:spcPct val="100000"/>
              </a:lnSpc>
            </a:pPr>
            <a:r>
              <a:rPr b="1" lang="id-ID" sz="2000" spc="-1" strike="noStrike">
                <a:solidFill>
                  <a:srgbClr val="ffffff"/>
                </a:solidFill>
                <a:latin typeface="Arial"/>
                <a:ea typeface="Arial Unicode MS"/>
              </a:rPr>
              <a:t>04</a:t>
            </a:r>
            <a:endParaRPr b="0" lang="id-ID" sz="2000" spc="-1" strike="noStrike">
              <a:latin typeface="Arial"/>
            </a:endParaRPr>
          </a:p>
        </p:txBody>
      </p:sp>
    </p:spTree>
  </p:cSld>
  <p:timing>
    <p:tnLst>
      <p:par>
        <p:cTn id="257" dur="indefinite" restart="never" nodeType="tmRoot">
          <p:childTnLst>
            <p:seq>
              <p:cTn id="25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CustomShape 1"/>
          <p:cNvSpPr/>
          <p:nvPr/>
        </p:nvSpPr>
        <p:spPr>
          <a:xfrm>
            <a:off x="2627640" y="2555280"/>
            <a:ext cx="3886560" cy="57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  <a:spcBef>
                <a:spcPts val="720"/>
              </a:spcBef>
            </a:pPr>
            <a:r>
              <a:rPr b="1" lang="id-ID" sz="3600" spc="-1" strike="noStrike">
                <a:solidFill>
                  <a:srgbClr val="ffffff"/>
                </a:solidFill>
                <a:latin typeface="Arial"/>
                <a:ea typeface="Arial Unicode MS"/>
              </a:rPr>
              <a:t>Bab I</a:t>
            </a:r>
            <a:endParaRPr b="0" lang="id-ID" sz="36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720"/>
              </a:spcBef>
            </a:pPr>
            <a:r>
              <a:rPr b="1" lang="id-ID" sz="3600" spc="-1" strike="noStrike">
                <a:solidFill>
                  <a:srgbClr val="ffffff"/>
                </a:solidFill>
                <a:latin typeface="Arial"/>
                <a:ea typeface="Arial Unicode MS"/>
              </a:rPr>
              <a:t>Pendahuluan</a:t>
            </a:r>
            <a:endParaRPr b="0" lang="id-ID" sz="3600" spc="-1" strike="noStrike">
              <a:latin typeface="Arial"/>
            </a:endParaRPr>
          </a:p>
        </p:txBody>
      </p:sp>
      <p:grpSp>
        <p:nvGrpSpPr>
          <p:cNvPr id="703" name="Group 2"/>
          <p:cNvGrpSpPr/>
          <p:nvPr/>
        </p:nvGrpSpPr>
        <p:grpSpPr>
          <a:xfrm>
            <a:off x="4251600" y="1457640"/>
            <a:ext cx="647280" cy="647280"/>
            <a:chOff x="4251600" y="1457640"/>
            <a:chExt cx="647280" cy="647280"/>
          </a:xfrm>
        </p:grpSpPr>
        <p:sp>
          <p:nvSpPr>
            <p:cNvPr id="704" name="CustomShape 3"/>
            <p:cNvSpPr/>
            <p:nvPr/>
          </p:nvSpPr>
          <p:spPr>
            <a:xfrm rot="16200000">
              <a:off x="4537080" y="1743480"/>
              <a:ext cx="75960" cy="6469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05" name="CustomShape 4"/>
            <p:cNvSpPr/>
            <p:nvPr/>
          </p:nvSpPr>
          <p:spPr>
            <a:xfrm rot="16200000">
              <a:off x="4537080" y="1172160"/>
              <a:ext cx="75960" cy="6469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06" name="CustomShape 5"/>
            <p:cNvSpPr/>
            <p:nvPr/>
          </p:nvSpPr>
          <p:spPr>
            <a:xfrm>
              <a:off x="4251600" y="1525320"/>
              <a:ext cx="75960" cy="5047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07" name="CustomShape 6"/>
            <p:cNvSpPr/>
            <p:nvPr/>
          </p:nvSpPr>
          <p:spPr>
            <a:xfrm rot="16200000">
              <a:off x="4529520" y="1716840"/>
              <a:ext cx="75960" cy="3193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08" name="CustomShape 7"/>
            <p:cNvSpPr/>
            <p:nvPr/>
          </p:nvSpPr>
          <p:spPr>
            <a:xfrm rot="16200000">
              <a:off x="4529520" y="1526400"/>
              <a:ext cx="75960" cy="3193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09" name="CustomShape 8"/>
            <p:cNvSpPr/>
            <p:nvPr/>
          </p:nvSpPr>
          <p:spPr>
            <a:xfrm>
              <a:off x="4680000" y="1646280"/>
              <a:ext cx="75960" cy="3790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10" name="CustomShape 9"/>
            <p:cNvSpPr/>
            <p:nvPr/>
          </p:nvSpPr>
          <p:spPr>
            <a:xfrm>
              <a:off x="4822920" y="1529640"/>
              <a:ext cx="75960" cy="5047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11" name="CustomShape 10"/>
            <p:cNvSpPr/>
            <p:nvPr/>
          </p:nvSpPr>
          <p:spPr>
            <a:xfrm>
              <a:off x="4407840" y="1533600"/>
              <a:ext cx="75960" cy="3790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</p:spTree>
  </p:cSld>
  <p:transition spd="med">
    <p:checker dir="vert"/>
  </p:transition>
  <p:timing>
    <p:tnLst>
      <p:par>
        <p:cTn id="8" dur="indefinite" restart="never" nodeType="tmRoot">
          <p:childTnLst>
            <p:seq>
              <p:cTn id="9" dur="indefinite" nodeType="mainSeq"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nodeType="withEffect" fill="hold" presetClass="entr" presetID="2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4" dur="1000" fill="hold"/>
                                        <p:tgtEl>
                                          <p:spTgt spid="7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5" dur="1000" fill="hold"/>
                                        <p:tgtEl>
                                          <p:spTgt spid="7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wipe(right)" transition="in">
                                      <p:cBhvr additive="repl">
                                        <p:cTn id="16" dur="1000"/>
                                        <p:tgtEl>
                                          <p:spTgt spid="7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nodeType="afterEffect" fill="hold" presetClass="entr" presetID="2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0" dur="1000" fill="hold"/>
                                        <p:tgtEl>
                                          <p:spTgt spid="7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1" dur="1000" fill="hold"/>
                                        <p:tgtEl>
                                          <p:spTgt spid="7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wipe(right)" transition="in">
                                      <p:cBhvr additive="repl">
                                        <p:cTn id="22" dur="1000"/>
                                        <p:tgtEl>
                                          <p:spTgt spid="7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CustomShape 1"/>
          <p:cNvSpPr/>
          <p:nvPr/>
        </p:nvSpPr>
        <p:spPr>
          <a:xfrm>
            <a:off x="891360" y="3219840"/>
            <a:ext cx="2806560" cy="1582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spcBef>
                <a:spcPts val="561"/>
              </a:spcBef>
            </a:pPr>
            <a:r>
              <a:rPr b="1" lang="id-ID" sz="2800" spc="-1" strike="noStrike">
                <a:solidFill>
                  <a:srgbClr val="ffffff"/>
                </a:solidFill>
                <a:latin typeface="Arial"/>
                <a:ea typeface="Arial Unicode MS"/>
              </a:rPr>
              <a:t>Portfolio </a:t>
            </a:r>
            <a:endParaRPr b="0" lang="id-ID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</a:pPr>
            <a:r>
              <a:rPr b="1" lang="id-ID" sz="2800" spc="-1" strike="noStrike">
                <a:solidFill>
                  <a:srgbClr val="ffffff"/>
                </a:solidFill>
                <a:latin typeface="Arial"/>
                <a:ea typeface="Arial Unicode MS"/>
              </a:rPr>
              <a:t>Presentation</a:t>
            </a:r>
            <a:endParaRPr b="0" lang="id-ID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</a:pPr>
            <a:r>
              <a:rPr b="1" lang="id-ID" sz="2800" spc="-1" strike="noStrike">
                <a:solidFill>
                  <a:srgbClr val="ffffff"/>
                </a:solidFill>
                <a:latin typeface="Arial"/>
                <a:ea typeface="Arial Unicode MS"/>
              </a:rPr>
              <a:t>Designed</a:t>
            </a:r>
            <a:endParaRPr b="0" lang="id-ID" sz="2800" spc="-1" strike="noStrike">
              <a:latin typeface="Arial"/>
            </a:endParaRPr>
          </a:p>
        </p:txBody>
      </p:sp>
      <p:grpSp>
        <p:nvGrpSpPr>
          <p:cNvPr id="1045" name="Group 2"/>
          <p:cNvGrpSpPr/>
          <p:nvPr/>
        </p:nvGrpSpPr>
        <p:grpSpPr>
          <a:xfrm>
            <a:off x="4212000" y="483480"/>
            <a:ext cx="3094560" cy="2154240"/>
            <a:chOff x="4212000" y="483480"/>
            <a:chExt cx="3094560" cy="2154240"/>
          </a:xfrm>
        </p:grpSpPr>
        <p:sp>
          <p:nvSpPr>
            <p:cNvPr id="1046" name="CustomShape 3"/>
            <p:cNvSpPr/>
            <p:nvPr/>
          </p:nvSpPr>
          <p:spPr>
            <a:xfrm>
              <a:off x="4212000" y="723600"/>
              <a:ext cx="3094560" cy="19141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r">
                <a:lnSpc>
                  <a:spcPct val="100000"/>
                </a:lnSpc>
              </a:pPr>
              <a:r>
                <a:rPr b="0" lang="id-ID" sz="1200" spc="-1" strike="noStrike">
                  <a:solidFill>
                    <a:srgbClr val="ffffff"/>
                  </a:solidFill>
                  <a:latin typeface="Arial"/>
                  <a:ea typeface="Arial Unicode MS"/>
                </a:rPr>
                <a:t>Get a modern PowerPoint  Presentation that is beautifully designed.  Easy to change colors, photos and Text. You can simply impress your audience and add a unique zing and appeal to your Presentations. Get a modern PowerPoint  Presentation that is beautifully designed.  Easy to change colors, photos and Text. Get a modern PowerPoint  Presentation that is beautifully designed.    </a:t>
              </a:r>
              <a:endParaRPr b="0" lang="id-ID" sz="1200" spc="-1" strike="noStrike">
                <a:latin typeface="Arial"/>
              </a:endParaRPr>
            </a:p>
          </p:txBody>
        </p:sp>
        <p:sp>
          <p:nvSpPr>
            <p:cNvPr id="1047" name="CustomShape 4"/>
            <p:cNvSpPr/>
            <p:nvPr/>
          </p:nvSpPr>
          <p:spPr>
            <a:xfrm>
              <a:off x="4212000" y="483480"/>
              <a:ext cx="3094560" cy="3020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r">
                <a:lnSpc>
                  <a:spcPct val="100000"/>
                </a:lnSpc>
              </a:pPr>
              <a:r>
                <a:rPr b="1" lang="id-ID" sz="1400" spc="-1" strike="noStrike">
                  <a:solidFill>
                    <a:srgbClr val="ffffff"/>
                  </a:solidFill>
                  <a:latin typeface="Arial"/>
                  <a:ea typeface="Arial Unicode MS"/>
                </a:rPr>
                <a:t>Your Text  Here</a:t>
              </a:r>
              <a:endParaRPr b="0" lang="id-ID" sz="1400" spc="-1" strike="noStrike">
                <a:latin typeface="Arial"/>
              </a:endParaRPr>
            </a:p>
          </p:txBody>
        </p:sp>
      </p:grpSp>
    </p:spTree>
  </p:cSld>
  <p:timing>
    <p:tnLst>
      <p:par>
        <p:cTn id="259" dur="indefinite" restart="never" nodeType="tmRoot">
          <p:childTnLst>
            <p:seq>
              <p:cTn id="26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CustomShape 1"/>
          <p:cNvSpPr/>
          <p:nvPr/>
        </p:nvSpPr>
        <p:spPr>
          <a:xfrm>
            <a:off x="0" y="123480"/>
            <a:ext cx="9142200" cy="57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  <a:spcBef>
                <a:spcPts val="720"/>
              </a:spcBef>
            </a:pPr>
            <a:r>
              <a:rPr b="0" lang="id-ID" sz="3600" spc="-1" strike="noStrike">
                <a:solidFill>
                  <a:srgbClr val="179a9d"/>
                </a:solidFill>
                <a:latin typeface="Arial"/>
                <a:ea typeface="Arial Unicode MS"/>
              </a:rPr>
              <a:t>Infographic Style</a:t>
            </a:r>
            <a:endParaRPr b="0" lang="id-ID" sz="3600" spc="-1" strike="noStrike">
              <a:latin typeface="Arial"/>
            </a:endParaRPr>
          </a:p>
        </p:txBody>
      </p:sp>
      <p:sp>
        <p:nvSpPr>
          <p:cNvPr id="1049" name="CustomShape 2"/>
          <p:cNvSpPr/>
          <p:nvPr/>
        </p:nvSpPr>
        <p:spPr>
          <a:xfrm>
            <a:off x="0" y="699480"/>
            <a:ext cx="9142200" cy="286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  <a:spcBef>
                <a:spcPts val="281"/>
              </a:spcBef>
            </a:pPr>
            <a:r>
              <a:rPr b="0" lang="id-ID" sz="1400" spc="-1" strike="noStrike">
                <a:solidFill>
                  <a:srgbClr val="179a9d"/>
                </a:solidFill>
                <a:latin typeface="Arial"/>
                <a:ea typeface="Arial Unicode MS"/>
              </a:rPr>
              <a:t>Insert the title of your subtitle Here</a:t>
            </a:r>
            <a:endParaRPr b="0" lang="id-ID" sz="1400" spc="-1" strike="noStrike">
              <a:latin typeface="Arial"/>
            </a:endParaRPr>
          </a:p>
        </p:txBody>
      </p:sp>
      <p:grpSp>
        <p:nvGrpSpPr>
          <p:cNvPr id="1050" name="Group 3"/>
          <p:cNvGrpSpPr/>
          <p:nvPr/>
        </p:nvGrpSpPr>
        <p:grpSpPr>
          <a:xfrm>
            <a:off x="3414600" y="2651400"/>
            <a:ext cx="2302560" cy="2302560"/>
            <a:chOff x="3414600" y="2651400"/>
            <a:chExt cx="2302560" cy="2302560"/>
          </a:xfrm>
        </p:grpSpPr>
        <p:sp>
          <p:nvSpPr>
            <p:cNvPr id="1051" name="CustomShape 4"/>
            <p:cNvSpPr/>
            <p:nvPr/>
          </p:nvSpPr>
          <p:spPr>
            <a:xfrm>
              <a:off x="3414600" y="2651400"/>
              <a:ext cx="2302560" cy="2302560"/>
            </a:xfrm>
            <a:prstGeom prst="ellipse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052" name="CustomShape 5"/>
            <p:cNvSpPr/>
            <p:nvPr/>
          </p:nvSpPr>
          <p:spPr>
            <a:xfrm>
              <a:off x="3523320" y="2919240"/>
              <a:ext cx="2171160" cy="1981440"/>
            </a:xfrm>
            <a:custGeom>
              <a:avLst/>
              <a:gdLst/>
              <a:ahLst/>
              <a:rect l="l" t="t" r="r" b="b"/>
              <a:pathLst>
                <a:path w="2987268" h="2726609">
                  <a:moveTo>
                    <a:pt x="972309" y="1310667"/>
                  </a:moveTo>
                  <a:lnTo>
                    <a:pt x="981420" y="1318105"/>
                  </a:lnTo>
                  <a:cubicBezTo>
                    <a:pt x="981704" y="1321341"/>
                    <a:pt x="979043" y="1330083"/>
                    <a:pt x="974012" y="1330083"/>
                  </a:cubicBezTo>
                  <a:cubicBezTo>
                    <a:pt x="968980" y="1330083"/>
                    <a:pt x="963482" y="1321341"/>
                    <a:pt x="963199" y="1318105"/>
                  </a:cubicBezTo>
                  <a:cubicBezTo>
                    <a:pt x="962915" y="1314869"/>
                    <a:pt x="967278" y="1310667"/>
                    <a:pt x="972309" y="1310667"/>
                  </a:cubicBezTo>
                  <a:close/>
                  <a:moveTo>
                    <a:pt x="1060350" y="1191962"/>
                  </a:moveTo>
                  <a:cubicBezTo>
                    <a:pt x="1066367" y="1191962"/>
                    <a:pt x="1070905" y="1196987"/>
                    <a:pt x="1071245" y="1200857"/>
                  </a:cubicBezTo>
                  <a:cubicBezTo>
                    <a:pt x="1071584" y="1204726"/>
                    <a:pt x="1068403" y="1215181"/>
                    <a:pt x="1062386" y="1215181"/>
                  </a:cubicBezTo>
                  <a:cubicBezTo>
                    <a:pt x="1056369" y="1215181"/>
                    <a:pt x="1049795" y="1204726"/>
                    <a:pt x="1049455" y="1200857"/>
                  </a:cubicBezTo>
                  <a:cubicBezTo>
                    <a:pt x="1049116" y="1196987"/>
                    <a:pt x="1054333" y="1191962"/>
                    <a:pt x="1060350" y="1191962"/>
                  </a:cubicBezTo>
                  <a:close/>
                  <a:moveTo>
                    <a:pt x="835663" y="1184438"/>
                  </a:moveTo>
                  <a:cubicBezTo>
                    <a:pt x="847697" y="1184438"/>
                    <a:pt x="856773" y="1194488"/>
                    <a:pt x="857452" y="1202228"/>
                  </a:cubicBezTo>
                  <a:cubicBezTo>
                    <a:pt x="858131" y="1209967"/>
                    <a:pt x="851768" y="1230876"/>
                    <a:pt x="839735" y="1230876"/>
                  </a:cubicBezTo>
                  <a:cubicBezTo>
                    <a:pt x="827701" y="1230876"/>
                    <a:pt x="814553" y="1209967"/>
                    <a:pt x="813874" y="1202228"/>
                  </a:cubicBezTo>
                  <a:cubicBezTo>
                    <a:pt x="813195" y="1194488"/>
                    <a:pt x="823629" y="1184438"/>
                    <a:pt x="835663" y="1184438"/>
                  </a:cubicBezTo>
                  <a:close/>
                  <a:moveTo>
                    <a:pt x="985785" y="1172342"/>
                  </a:moveTo>
                  <a:lnTo>
                    <a:pt x="1000715" y="1188629"/>
                  </a:lnTo>
                  <a:lnTo>
                    <a:pt x="1000715" y="1211703"/>
                  </a:lnTo>
                  <a:lnTo>
                    <a:pt x="946425" y="1210346"/>
                  </a:lnTo>
                  <a:cubicBezTo>
                    <a:pt x="889874" y="1205369"/>
                    <a:pt x="905255" y="1188177"/>
                    <a:pt x="923352" y="1175057"/>
                  </a:cubicBezTo>
                  <a:cubicBezTo>
                    <a:pt x="940996" y="1175962"/>
                    <a:pt x="968141" y="1171437"/>
                    <a:pt x="985785" y="1172342"/>
                  </a:cubicBezTo>
                  <a:close/>
                  <a:moveTo>
                    <a:pt x="741346" y="1100475"/>
                  </a:moveTo>
                  <a:cubicBezTo>
                    <a:pt x="749205" y="1097612"/>
                    <a:pt x="762564" y="1105663"/>
                    <a:pt x="765918" y="1118177"/>
                  </a:cubicBezTo>
                  <a:cubicBezTo>
                    <a:pt x="769271" y="1130692"/>
                    <a:pt x="761349" y="1142931"/>
                    <a:pt x="753489" y="1145794"/>
                  </a:cubicBezTo>
                  <a:cubicBezTo>
                    <a:pt x="745629" y="1148657"/>
                    <a:pt x="722113" y="1147866"/>
                    <a:pt x="718760" y="1135351"/>
                  </a:cubicBezTo>
                  <a:cubicBezTo>
                    <a:pt x="715407" y="1122837"/>
                    <a:pt x="733486" y="1103337"/>
                    <a:pt x="741346" y="1100475"/>
                  </a:cubicBezTo>
                  <a:close/>
                  <a:moveTo>
                    <a:pt x="815027" y="1099729"/>
                  </a:moveTo>
                  <a:cubicBezTo>
                    <a:pt x="823991" y="1099956"/>
                    <a:pt x="833774" y="1100634"/>
                    <a:pt x="841917" y="1100408"/>
                  </a:cubicBezTo>
                  <a:lnTo>
                    <a:pt x="893493" y="1127553"/>
                  </a:lnTo>
                  <a:cubicBezTo>
                    <a:pt x="898017" y="1141125"/>
                    <a:pt x="901184" y="1154698"/>
                    <a:pt x="897565" y="1168270"/>
                  </a:cubicBezTo>
                  <a:cubicBezTo>
                    <a:pt x="895755" y="1166008"/>
                    <a:pt x="854585" y="1174603"/>
                    <a:pt x="852776" y="1172342"/>
                  </a:cubicBezTo>
                  <a:lnTo>
                    <a:pt x="806629" y="1142482"/>
                  </a:lnTo>
                  <a:lnTo>
                    <a:pt x="783556" y="1124839"/>
                  </a:lnTo>
                  <a:cubicBezTo>
                    <a:pt x="786723" y="1117147"/>
                    <a:pt x="783330" y="1105837"/>
                    <a:pt x="793057" y="1101765"/>
                  </a:cubicBezTo>
                  <a:cubicBezTo>
                    <a:pt x="797920" y="1099729"/>
                    <a:pt x="806064" y="1099503"/>
                    <a:pt x="815027" y="1099729"/>
                  </a:cubicBezTo>
                  <a:close/>
                  <a:moveTo>
                    <a:pt x="2063793" y="774242"/>
                  </a:moveTo>
                  <a:cubicBezTo>
                    <a:pt x="2096671" y="775018"/>
                    <a:pt x="2127367" y="790476"/>
                    <a:pt x="2151713" y="794426"/>
                  </a:cubicBezTo>
                  <a:cubicBezTo>
                    <a:pt x="2183706" y="803176"/>
                    <a:pt x="2195064" y="851609"/>
                    <a:pt x="2193723" y="888932"/>
                  </a:cubicBezTo>
                  <a:cubicBezTo>
                    <a:pt x="2216377" y="892672"/>
                    <a:pt x="2243793" y="894826"/>
                    <a:pt x="2266448" y="923965"/>
                  </a:cubicBezTo>
                  <a:cubicBezTo>
                    <a:pt x="2288357" y="928173"/>
                    <a:pt x="2310365" y="915019"/>
                    <a:pt x="2320419" y="912595"/>
                  </a:cubicBezTo>
                  <a:cubicBezTo>
                    <a:pt x="2325445" y="911383"/>
                    <a:pt x="2325372" y="911709"/>
                    <a:pt x="2326768" y="909420"/>
                  </a:cubicBezTo>
                  <a:cubicBezTo>
                    <a:pt x="2347964" y="903310"/>
                    <a:pt x="2353280" y="900055"/>
                    <a:pt x="2365050" y="887307"/>
                  </a:cubicBezTo>
                  <a:cubicBezTo>
                    <a:pt x="2395407" y="885584"/>
                    <a:pt x="2392430" y="910847"/>
                    <a:pt x="2405326" y="924998"/>
                  </a:cubicBezTo>
                  <a:cubicBezTo>
                    <a:pt x="2437344" y="929416"/>
                    <a:pt x="2450314" y="914784"/>
                    <a:pt x="2501381" y="938251"/>
                  </a:cubicBezTo>
                  <a:lnTo>
                    <a:pt x="2553765" y="999901"/>
                  </a:lnTo>
                  <a:cubicBezTo>
                    <a:pt x="2575723" y="1038485"/>
                    <a:pt x="2610314" y="1140324"/>
                    <a:pt x="2650595" y="1185625"/>
                  </a:cubicBezTo>
                  <a:cubicBezTo>
                    <a:pt x="2663891" y="1215053"/>
                    <a:pt x="2691172" y="1239006"/>
                    <a:pt x="2692274" y="1278063"/>
                  </a:cubicBezTo>
                  <a:cubicBezTo>
                    <a:pt x="2714977" y="1335947"/>
                    <a:pt x="2729743" y="1344622"/>
                    <a:pt x="2773083" y="1381870"/>
                  </a:cubicBezTo>
                  <a:cubicBezTo>
                    <a:pt x="2809519" y="1376210"/>
                    <a:pt x="2844367" y="1362612"/>
                    <a:pt x="2877629" y="1374414"/>
                  </a:cubicBezTo>
                  <a:cubicBezTo>
                    <a:pt x="2903519" y="1387383"/>
                    <a:pt x="2850040" y="1420989"/>
                    <a:pt x="2856882" y="1457770"/>
                  </a:cubicBezTo>
                  <a:cubicBezTo>
                    <a:pt x="2844023" y="1507361"/>
                    <a:pt x="2772431" y="1561713"/>
                    <a:pt x="2729412" y="1608129"/>
                  </a:cubicBezTo>
                  <a:lnTo>
                    <a:pt x="2668055" y="1679303"/>
                  </a:lnTo>
                  <a:cubicBezTo>
                    <a:pt x="2680052" y="1718415"/>
                    <a:pt x="2672461" y="1758095"/>
                    <a:pt x="2669643" y="1787246"/>
                  </a:cubicBezTo>
                  <a:cubicBezTo>
                    <a:pt x="2671587" y="1819572"/>
                    <a:pt x="2674111" y="1819608"/>
                    <a:pt x="2682897" y="1863735"/>
                  </a:cubicBezTo>
                  <a:cubicBezTo>
                    <a:pt x="2700888" y="1908711"/>
                    <a:pt x="2682379" y="1959318"/>
                    <a:pt x="2661706" y="1985669"/>
                  </a:cubicBezTo>
                  <a:cubicBezTo>
                    <a:pt x="2642621" y="2010433"/>
                    <a:pt x="2631306" y="1998024"/>
                    <a:pt x="2608068" y="2029783"/>
                  </a:cubicBezTo>
                  <a:cubicBezTo>
                    <a:pt x="2605927" y="2065370"/>
                    <a:pt x="2591087" y="2100958"/>
                    <a:pt x="2590533" y="2152418"/>
                  </a:cubicBezTo>
                  <a:cubicBezTo>
                    <a:pt x="2580553" y="2229449"/>
                    <a:pt x="2535651" y="2241398"/>
                    <a:pt x="2500273" y="2286681"/>
                  </a:cubicBezTo>
                  <a:lnTo>
                    <a:pt x="2469632" y="2338069"/>
                  </a:lnTo>
                  <a:cubicBezTo>
                    <a:pt x="2451728" y="2351519"/>
                    <a:pt x="2427475" y="2349094"/>
                    <a:pt x="2409571" y="2362544"/>
                  </a:cubicBezTo>
                  <a:cubicBezTo>
                    <a:pt x="2353545" y="2400641"/>
                    <a:pt x="2321329" y="2392704"/>
                    <a:pt x="2289114" y="2356194"/>
                  </a:cubicBezTo>
                  <a:lnTo>
                    <a:pt x="2233925" y="2199117"/>
                  </a:lnTo>
                  <a:lnTo>
                    <a:pt x="2154334" y="1951743"/>
                  </a:lnTo>
                  <a:lnTo>
                    <a:pt x="2171204" y="1885663"/>
                  </a:lnTo>
                  <a:cubicBezTo>
                    <a:pt x="2179732" y="1853239"/>
                    <a:pt x="2178735" y="1852562"/>
                    <a:pt x="2188850" y="1797913"/>
                  </a:cubicBezTo>
                  <a:cubicBezTo>
                    <a:pt x="2185257" y="1718052"/>
                    <a:pt x="2140392" y="1701686"/>
                    <a:pt x="2114575" y="1645635"/>
                  </a:cubicBezTo>
                  <a:cubicBezTo>
                    <a:pt x="2111942" y="1600364"/>
                    <a:pt x="2156930" y="1615413"/>
                    <a:pt x="2140011" y="1527283"/>
                  </a:cubicBezTo>
                  <a:cubicBezTo>
                    <a:pt x="2126961" y="1508025"/>
                    <a:pt x="2120107" y="1517229"/>
                    <a:pt x="2079136" y="1514214"/>
                  </a:cubicBezTo>
                  <a:cubicBezTo>
                    <a:pt x="2014355" y="1493738"/>
                    <a:pt x="1962924" y="1492994"/>
                    <a:pt x="1908473" y="1502845"/>
                  </a:cubicBezTo>
                  <a:cubicBezTo>
                    <a:pt x="1860162" y="1516282"/>
                    <a:pt x="1794390" y="1483685"/>
                    <a:pt x="1746080" y="1424102"/>
                  </a:cubicBezTo>
                  <a:cubicBezTo>
                    <a:pt x="1725875" y="1393290"/>
                    <a:pt x="1710431" y="1365652"/>
                    <a:pt x="1704513" y="1331665"/>
                  </a:cubicBezTo>
                  <a:cubicBezTo>
                    <a:pt x="1695468" y="1299856"/>
                    <a:pt x="1666606" y="1285889"/>
                    <a:pt x="1688639" y="1253883"/>
                  </a:cubicBezTo>
                  <a:cubicBezTo>
                    <a:pt x="1685728" y="1222929"/>
                    <a:pt x="1662373" y="1193556"/>
                    <a:pt x="1698163" y="1176101"/>
                  </a:cubicBezTo>
                  <a:cubicBezTo>
                    <a:pt x="1684744" y="1114199"/>
                    <a:pt x="1697781" y="1087281"/>
                    <a:pt x="1722417" y="1055496"/>
                  </a:cubicBezTo>
                  <a:cubicBezTo>
                    <a:pt x="1734501" y="1009376"/>
                    <a:pt x="1759283" y="998178"/>
                    <a:pt x="1796765" y="964757"/>
                  </a:cubicBezTo>
                  <a:cubicBezTo>
                    <a:pt x="1816269" y="934855"/>
                    <a:pt x="1804043" y="905943"/>
                    <a:pt x="1820390" y="885609"/>
                  </a:cubicBezTo>
                  <a:cubicBezTo>
                    <a:pt x="1836738" y="865274"/>
                    <a:pt x="1885406" y="845229"/>
                    <a:pt x="1905963" y="839575"/>
                  </a:cubicBezTo>
                  <a:cubicBezTo>
                    <a:pt x="1921726" y="842023"/>
                    <a:pt x="1940664" y="841297"/>
                    <a:pt x="1962777" y="842158"/>
                  </a:cubicBezTo>
                  <a:cubicBezTo>
                    <a:pt x="1995854" y="787375"/>
                    <a:pt x="2030915" y="773467"/>
                    <a:pt x="2063793" y="774242"/>
                  </a:cubicBezTo>
                  <a:close/>
                  <a:moveTo>
                    <a:pt x="2113222" y="704555"/>
                  </a:moveTo>
                  <a:cubicBezTo>
                    <a:pt x="2125256" y="704555"/>
                    <a:pt x="2134333" y="714605"/>
                    <a:pt x="2135012" y="722345"/>
                  </a:cubicBezTo>
                  <a:cubicBezTo>
                    <a:pt x="2135690" y="730085"/>
                    <a:pt x="2129328" y="750993"/>
                    <a:pt x="2117294" y="750993"/>
                  </a:cubicBezTo>
                  <a:cubicBezTo>
                    <a:pt x="2105260" y="750993"/>
                    <a:pt x="2092111" y="730085"/>
                    <a:pt x="2091432" y="722345"/>
                  </a:cubicBezTo>
                  <a:cubicBezTo>
                    <a:pt x="2090753" y="714605"/>
                    <a:pt x="2101188" y="704555"/>
                    <a:pt x="2113222" y="704555"/>
                  </a:cubicBezTo>
                  <a:close/>
                  <a:moveTo>
                    <a:pt x="2119747" y="658118"/>
                  </a:moveTo>
                  <a:cubicBezTo>
                    <a:pt x="2128186" y="658118"/>
                    <a:pt x="2134550" y="665165"/>
                    <a:pt x="2135026" y="670593"/>
                  </a:cubicBezTo>
                  <a:cubicBezTo>
                    <a:pt x="2135502" y="676020"/>
                    <a:pt x="2131041" y="690681"/>
                    <a:pt x="2122602" y="690681"/>
                  </a:cubicBezTo>
                  <a:cubicBezTo>
                    <a:pt x="2114164" y="690681"/>
                    <a:pt x="2104944" y="676020"/>
                    <a:pt x="2104468" y="670593"/>
                  </a:cubicBezTo>
                  <a:cubicBezTo>
                    <a:pt x="2103992" y="665165"/>
                    <a:pt x="2111309" y="658118"/>
                    <a:pt x="2119747" y="658118"/>
                  </a:cubicBezTo>
                  <a:close/>
                  <a:moveTo>
                    <a:pt x="2514306" y="568022"/>
                  </a:moveTo>
                  <a:cubicBezTo>
                    <a:pt x="2512242" y="567386"/>
                    <a:pt x="2510252" y="567425"/>
                    <a:pt x="2508350" y="568297"/>
                  </a:cubicBezTo>
                  <a:cubicBezTo>
                    <a:pt x="2459861" y="602525"/>
                    <a:pt x="2464614" y="625343"/>
                    <a:pt x="2455107" y="657670"/>
                  </a:cubicBezTo>
                  <a:cubicBezTo>
                    <a:pt x="2448768" y="674151"/>
                    <a:pt x="2453839" y="694434"/>
                    <a:pt x="2475073" y="700455"/>
                  </a:cubicBezTo>
                  <a:cubicBezTo>
                    <a:pt x="2506132" y="715034"/>
                    <a:pt x="2528634" y="677320"/>
                    <a:pt x="2588216" y="689997"/>
                  </a:cubicBezTo>
                  <a:lnTo>
                    <a:pt x="2659524" y="727077"/>
                  </a:lnTo>
                  <a:cubicBezTo>
                    <a:pt x="2684878" y="735318"/>
                    <a:pt x="2695970" y="719788"/>
                    <a:pt x="2701358" y="691898"/>
                  </a:cubicBezTo>
                  <a:cubicBezTo>
                    <a:pt x="2701042" y="665276"/>
                    <a:pt x="2668398" y="651966"/>
                    <a:pt x="2651918" y="631999"/>
                  </a:cubicBezTo>
                  <a:cubicBezTo>
                    <a:pt x="2634804" y="617421"/>
                    <a:pt x="2620542" y="605694"/>
                    <a:pt x="2597724" y="602525"/>
                  </a:cubicBezTo>
                  <a:cubicBezTo>
                    <a:pt x="2570785" y="606962"/>
                    <a:pt x="2574271" y="619005"/>
                    <a:pt x="2562545" y="627246"/>
                  </a:cubicBezTo>
                  <a:cubicBezTo>
                    <a:pt x="2546738" y="610052"/>
                    <a:pt x="2528748" y="572477"/>
                    <a:pt x="2514306" y="568022"/>
                  </a:cubicBezTo>
                  <a:close/>
                  <a:moveTo>
                    <a:pt x="1897035" y="484630"/>
                  </a:moveTo>
                  <a:lnTo>
                    <a:pt x="1906146" y="492068"/>
                  </a:lnTo>
                  <a:cubicBezTo>
                    <a:pt x="1906430" y="495304"/>
                    <a:pt x="1903769" y="504046"/>
                    <a:pt x="1898738" y="504046"/>
                  </a:cubicBezTo>
                  <a:cubicBezTo>
                    <a:pt x="1893706" y="504046"/>
                    <a:pt x="1888208" y="495304"/>
                    <a:pt x="1887925" y="492068"/>
                  </a:cubicBezTo>
                  <a:cubicBezTo>
                    <a:pt x="1887641" y="488832"/>
                    <a:pt x="1892004" y="484630"/>
                    <a:pt x="1897035" y="484630"/>
                  </a:cubicBezTo>
                  <a:close/>
                  <a:moveTo>
                    <a:pt x="1867366" y="389075"/>
                  </a:moveTo>
                  <a:cubicBezTo>
                    <a:pt x="1872067" y="388917"/>
                    <a:pt x="1877719" y="389709"/>
                    <a:pt x="1887174" y="394304"/>
                  </a:cubicBezTo>
                  <a:cubicBezTo>
                    <a:pt x="1892667" y="418919"/>
                    <a:pt x="1865834" y="427371"/>
                    <a:pt x="1860869" y="445330"/>
                  </a:cubicBezTo>
                  <a:cubicBezTo>
                    <a:pt x="1859390" y="456845"/>
                    <a:pt x="1841747" y="473114"/>
                    <a:pt x="1827909" y="465613"/>
                  </a:cubicBezTo>
                  <a:cubicBezTo>
                    <a:pt x="1816710" y="460753"/>
                    <a:pt x="1812168" y="445435"/>
                    <a:pt x="1814281" y="428215"/>
                  </a:cubicBezTo>
                  <a:cubicBezTo>
                    <a:pt x="1819669" y="409623"/>
                    <a:pt x="1840269" y="402439"/>
                    <a:pt x="1853263" y="389551"/>
                  </a:cubicBezTo>
                  <a:cubicBezTo>
                    <a:pt x="1858914" y="390343"/>
                    <a:pt x="1862665" y="389234"/>
                    <a:pt x="1867366" y="389075"/>
                  </a:cubicBezTo>
                  <a:close/>
                  <a:moveTo>
                    <a:pt x="1922353" y="326799"/>
                  </a:moveTo>
                  <a:cubicBezTo>
                    <a:pt x="1935770" y="326799"/>
                    <a:pt x="1954258" y="362929"/>
                    <a:pt x="1973696" y="385747"/>
                  </a:cubicBezTo>
                  <a:cubicBezTo>
                    <a:pt x="1979189" y="395255"/>
                    <a:pt x="1992289" y="393354"/>
                    <a:pt x="1997782" y="402862"/>
                  </a:cubicBezTo>
                  <a:cubicBezTo>
                    <a:pt x="1997888" y="418813"/>
                    <a:pt x="2006550" y="443322"/>
                    <a:pt x="2006656" y="459274"/>
                  </a:cubicBezTo>
                  <a:cubicBezTo>
                    <a:pt x="1990070" y="465824"/>
                    <a:pt x="1987746" y="478078"/>
                    <a:pt x="1971160" y="484628"/>
                  </a:cubicBezTo>
                  <a:lnTo>
                    <a:pt x="1953729" y="479874"/>
                  </a:lnTo>
                  <a:cubicBezTo>
                    <a:pt x="1918233" y="473958"/>
                    <a:pt x="1924889" y="469627"/>
                    <a:pt x="1907141" y="461175"/>
                  </a:cubicBezTo>
                  <a:cubicBezTo>
                    <a:pt x="1901859" y="447758"/>
                    <a:pt x="1927002" y="428638"/>
                    <a:pt x="1936932" y="412369"/>
                  </a:cubicBezTo>
                  <a:cubicBezTo>
                    <a:pt x="1934397" y="393882"/>
                    <a:pt x="1920452" y="390607"/>
                    <a:pt x="1902704" y="378775"/>
                  </a:cubicBezTo>
                  <a:cubicBezTo>
                    <a:pt x="1887491" y="363563"/>
                    <a:pt x="1885589" y="350252"/>
                    <a:pt x="1893195" y="335990"/>
                  </a:cubicBezTo>
                  <a:close/>
                  <a:moveTo>
                    <a:pt x="2397965" y="51009"/>
                  </a:moveTo>
                  <a:cubicBezTo>
                    <a:pt x="2420639" y="51528"/>
                    <a:pt x="2444702" y="57206"/>
                    <a:pt x="2474321" y="61693"/>
                  </a:cubicBezTo>
                  <a:cubicBezTo>
                    <a:pt x="2711590" y="229458"/>
                    <a:pt x="2841041" y="444258"/>
                    <a:pt x="2909923" y="647051"/>
                  </a:cubicBezTo>
                  <a:cubicBezTo>
                    <a:pt x="2906869" y="646771"/>
                    <a:pt x="2905002" y="646398"/>
                    <a:pt x="2899120" y="646262"/>
                  </a:cubicBezTo>
                  <a:cubicBezTo>
                    <a:pt x="2892306" y="646103"/>
                    <a:pt x="2880104" y="646262"/>
                    <a:pt x="2870597" y="646262"/>
                  </a:cubicBezTo>
                  <a:lnTo>
                    <a:pt x="2857286" y="635803"/>
                  </a:lnTo>
                  <a:cubicBezTo>
                    <a:pt x="2856754" y="620596"/>
                    <a:pt x="2870508" y="611738"/>
                    <a:pt x="2855690" y="590182"/>
                  </a:cubicBezTo>
                  <a:cubicBezTo>
                    <a:pt x="2815412" y="583807"/>
                    <a:pt x="2798407" y="614948"/>
                    <a:pt x="2788829" y="623443"/>
                  </a:cubicBezTo>
                  <a:cubicBezTo>
                    <a:pt x="2779252" y="631938"/>
                    <a:pt x="2795158" y="634492"/>
                    <a:pt x="2798222" y="641152"/>
                  </a:cubicBezTo>
                  <a:cubicBezTo>
                    <a:pt x="2801285" y="647812"/>
                    <a:pt x="2813845" y="647285"/>
                    <a:pt x="2807209" y="663400"/>
                  </a:cubicBezTo>
                  <a:cubicBezTo>
                    <a:pt x="2768188" y="655408"/>
                    <a:pt x="2741866" y="715674"/>
                    <a:pt x="2758405" y="744191"/>
                  </a:cubicBezTo>
                  <a:cubicBezTo>
                    <a:pt x="2795185" y="763857"/>
                    <a:pt x="2771644" y="767649"/>
                    <a:pt x="2843346" y="779379"/>
                  </a:cubicBezTo>
                  <a:cubicBezTo>
                    <a:pt x="2874072" y="806668"/>
                    <a:pt x="2881681" y="838660"/>
                    <a:pt x="2912431" y="825008"/>
                  </a:cubicBezTo>
                  <a:cubicBezTo>
                    <a:pt x="2927960" y="822790"/>
                    <a:pt x="2898803" y="756868"/>
                    <a:pt x="2941905" y="764158"/>
                  </a:cubicBezTo>
                  <a:lnTo>
                    <a:pt x="2915658" y="663271"/>
                  </a:lnTo>
                  <a:cubicBezTo>
                    <a:pt x="2986775" y="878722"/>
                    <a:pt x="2990652" y="1078545"/>
                    <a:pt x="2985866" y="1190511"/>
                  </a:cubicBezTo>
                  <a:lnTo>
                    <a:pt x="2971025" y="1220671"/>
                  </a:lnTo>
                  <a:cubicBezTo>
                    <a:pt x="2964620" y="1226471"/>
                    <a:pt x="2944225" y="1235384"/>
                    <a:pt x="2931563" y="1244359"/>
                  </a:cubicBezTo>
                  <a:cubicBezTo>
                    <a:pt x="2918900" y="1253333"/>
                    <a:pt x="2920678" y="1260071"/>
                    <a:pt x="2895052" y="1274519"/>
                  </a:cubicBezTo>
                  <a:cubicBezTo>
                    <a:pt x="2842742" y="1261697"/>
                    <a:pt x="2830720" y="1318615"/>
                    <a:pt x="2800030" y="1315175"/>
                  </a:cubicBezTo>
                  <a:cubicBezTo>
                    <a:pt x="2736307" y="1336320"/>
                    <a:pt x="2740848" y="1289232"/>
                    <a:pt x="2706153" y="1241184"/>
                  </a:cubicBezTo>
                  <a:cubicBezTo>
                    <a:pt x="2688920" y="1205835"/>
                    <a:pt x="2681259" y="1171017"/>
                    <a:pt x="2655357" y="1118955"/>
                  </a:cubicBezTo>
                  <a:cubicBezTo>
                    <a:pt x="2639483" y="1083239"/>
                    <a:pt x="2635226" y="1074186"/>
                    <a:pt x="2617260" y="1044348"/>
                  </a:cubicBezTo>
                  <a:cubicBezTo>
                    <a:pt x="2599294" y="1014510"/>
                    <a:pt x="2551266" y="956593"/>
                    <a:pt x="2547562" y="939925"/>
                  </a:cubicBezTo>
                  <a:lnTo>
                    <a:pt x="2588687" y="926882"/>
                  </a:lnTo>
                  <a:cubicBezTo>
                    <a:pt x="2579593" y="906520"/>
                    <a:pt x="2570499" y="895683"/>
                    <a:pt x="2574105" y="888021"/>
                  </a:cubicBezTo>
                  <a:cubicBezTo>
                    <a:pt x="2610639" y="853172"/>
                    <a:pt x="2580503" y="838960"/>
                    <a:pt x="2604339" y="791412"/>
                  </a:cubicBezTo>
                  <a:cubicBezTo>
                    <a:pt x="2595393" y="774342"/>
                    <a:pt x="2544313" y="834641"/>
                    <a:pt x="2520429" y="793541"/>
                  </a:cubicBezTo>
                  <a:cubicBezTo>
                    <a:pt x="2498131" y="804824"/>
                    <a:pt x="2468845" y="814544"/>
                    <a:pt x="2453094" y="800382"/>
                  </a:cubicBezTo>
                  <a:cubicBezTo>
                    <a:pt x="2437343" y="786221"/>
                    <a:pt x="2445002" y="742393"/>
                    <a:pt x="2432273" y="727621"/>
                  </a:cubicBezTo>
                  <a:cubicBezTo>
                    <a:pt x="2419543" y="712848"/>
                    <a:pt x="2386510" y="700241"/>
                    <a:pt x="2376715" y="711747"/>
                  </a:cubicBezTo>
                  <a:cubicBezTo>
                    <a:pt x="2366920" y="723253"/>
                    <a:pt x="2403147" y="811740"/>
                    <a:pt x="2373504" y="796654"/>
                  </a:cubicBezTo>
                  <a:cubicBezTo>
                    <a:pt x="2366238" y="804730"/>
                    <a:pt x="2326097" y="785038"/>
                    <a:pt x="2333117" y="755443"/>
                  </a:cubicBezTo>
                  <a:cubicBezTo>
                    <a:pt x="2319502" y="738548"/>
                    <a:pt x="2311361" y="707813"/>
                    <a:pt x="2294983" y="690520"/>
                  </a:cubicBezTo>
                  <a:cubicBezTo>
                    <a:pt x="2278605" y="673227"/>
                    <a:pt x="2264976" y="666888"/>
                    <a:pt x="2247546" y="651685"/>
                  </a:cubicBezTo>
                  <a:cubicBezTo>
                    <a:pt x="2230116" y="636482"/>
                    <a:pt x="2199155" y="602644"/>
                    <a:pt x="2190400" y="599301"/>
                  </a:cubicBezTo>
                  <a:cubicBezTo>
                    <a:pt x="2181645" y="595958"/>
                    <a:pt x="2191889" y="625614"/>
                    <a:pt x="2195015" y="631627"/>
                  </a:cubicBezTo>
                  <a:cubicBezTo>
                    <a:pt x="2223379" y="659380"/>
                    <a:pt x="2245393" y="674433"/>
                    <a:pt x="2273757" y="702186"/>
                  </a:cubicBezTo>
                  <a:cubicBezTo>
                    <a:pt x="2281668" y="736641"/>
                    <a:pt x="2300692" y="744110"/>
                    <a:pt x="2240347" y="789677"/>
                  </a:cubicBezTo>
                  <a:cubicBezTo>
                    <a:pt x="2209762" y="791675"/>
                    <a:pt x="2202306" y="798717"/>
                    <a:pt x="2180728" y="771317"/>
                  </a:cubicBezTo>
                  <a:cubicBezTo>
                    <a:pt x="2216297" y="766141"/>
                    <a:pt x="2239197" y="763910"/>
                    <a:pt x="2239461" y="752269"/>
                  </a:cubicBezTo>
                  <a:cubicBezTo>
                    <a:pt x="2237727" y="737304"/>
                    <a:pt x="2244230" y="733925"/>
                    <a:pt x="2225175" y="712584"/>
                  </a:cubicBezTo>
                  <a:cubicBezTo>
                    <a:pt x="2172108" y="692945"/>
                    <a:pt x="2146316" y="637525"/>
                    <a:pt x="2120370" y="621044"/>
                  </a:cubicBezTo>
                  <a:lnTo>
                    <a:pt x="2096486" y="651795"/>
                  </a:lnTo>
                  <a:lnTo>
                    <a:pt x="2058499" y="669725"/>
                  </a:lnTo>
                  <a:cubicBezTo>
                    <a:pt x="2049049" y="668153"/>
                    <a:pt x="2038011" y="649121"/>
                    <a:pt x="2028561" y="647550"/>
                  </a:cubicBezTo>
                  <a:cubicBezTo>
                    <a:pt x="2021435" y="705520"/>
                    <a:pt x="2006374" y="763491"/>
                    <a:pt x="1959565" y="797651"/>
                  </a:cubicBezTo>
                  <a:cubicBezTo>
                    <a:pt x="1928075" y="806830"/>
                    <a:pt x="1912460" y="817597"/>
                    <a:pt x="1861922" y="798204"/>
                  </a:cubicBezTo>
                  <a:cubicBezTo>
                    <a:pt x="1832820" y="787154"/>
                    <a:pt x="1832291" y="753880"/>
                    <a:pt x="1817475" y="731718"/>
                  </a:cubicBezTo>
                  <a:cubicBezTo>
                    <a:pt x="1821093" y="706821"/>
                    <a:pt x="1827885" y="677161"/>
                    <a:pt x="1837852" y="652263"/>
                  </a:cubicBezTo>
                  <a:cubicBezTo>
                    <a:pt x="1863041" y="635519"/>
                    <a:pt x="1904105" y="644174"/>
                    <a:pt x="1922944" y="638543"/>
                  </a:cubicBezTo>
                  <a:cubicBezTo>
                    <a:pt x="1928112" y="681094"/>
                    <a:pt x="1949154" y="653801"/>
                    <a:pt x="1967022" y="675717"/>
                  </a:cubicBezTo>
                  <a:cubicBezTo>
                    <a:pt x="1968449" y="646541"/>
                    <a:pt x="1965114" y="636414"/>
                    <a:pt x="1977653" y="602476"/>
                  </a:cubicBezTo>
                  <a:cubicBezTo>
                    <a:pt x="1952538" y="575601"/>
                    <a:pt x="1930598" y="569362"/>
                    <a:pt x="1915007" y="532963"/>
                  </a:cubicBezTo>
                  <a:cubicBezTo>
                    <a:pt x="1985111" y="536113"/>
                    <a:pt x="1975844" y="524977"/>
                    <a:pt x="2014200" y="521778"/>
                  </a:cubicBezTo>
                  <a:cubicBezTo>
                    <a:pt x="2002719" y="503578"/>
                    <a:pt x="2016636" y="494903"/>
                    <a:pt x="2017855" y="481465"/>
                  </a:cubicBezTo>
                  <a:cubicBezTo>
                    <a:pt x="2057687" y="440119"/>
                    <a:pt x="2065772" y="447982"/>
                    <a:pt x="2121478" y="428860"/>
                  </a:cubicBezTo>
                  <a:cubicBezTo>
                    <a:pt x="2109099" y="414869"/>
                    <a:pt x="2104656" y="391352"/>
                    <a:pt x="2101801" y="367837"/>
                  </a:cubicBezTo>
                  <a:cubicBezTo>
                    <a:pt x="2114882" y="353884"/>
                    <a:pt x="2127963" y="355803"/>
                    <a:pt x="2141043" y="349786"/>
                  </a:cubicBezTo>
                  <a:cubicBezTo>
                    <a:pt x="2162233" y="354781"/>
                    <a:pt x="2169136" y="374064"/>
                    <a:pt x="2169691" y="396521"/>
                  </a:cubicBezTo>
                  <a:cubicBezTo>
                    <a:pt x="2181024" y="392632"/>
                    <a:pt x="2189182" y="401443"/>
                    <a:pt x="2194165" y="376919"/>
                  </a:cubicBezTo>
                  <a:cubicBezTo>
                    <a:pt x="2193943" y="351287"/>
                    <a:pt x="2181023" y="332004"/>
                    <a:pt x="2149054" y="303198"/>
                  </a:cubicBezTo>
                  <a:cubicBezTo>
                    <a:pt x="2133943" y="322542"/>
                    <a:pt x="2048988" y="330774"/>
                    <a:pt x="2024352" y="269161"/>
                  </a:cubicBezTo>
                  <a:cubicBezTo>
                    <a:pt x="2013493" y="253261"/>
                    <a:pt x="2083233" y="243156"/>
                    <a:pt x="2091834" y="218906"/>
                  </a:cubicBezTo>
                  <a:cubicBezTo>
                    <a:pt x="2116309" y="210531"/>
                    <a:pt x="2159372" y="215600"/>
                    <a:pt x="2172791" y="203033"/>
                  </a:cubicBezTo>
                  <a:cubicBezTo>
                    <a:pt x="2195870" y="184470"/>
                    <a:pt x="2139807" y="171543"/>
                    <a:pt x="2175523" y="149849"/>
                  </a:cubicBezTo>
                  <a:cubicBezTo>
                    <a:pt x="2225938" y="105139"/>
                    <a:pt x="2230319" y="68367"/>
                    <a:pt x="2329942" y="71279"/>
                  </a:cubicBezTo>
                  <a:cubicBezTo>
                    <a:pt x="2354006" y="55131"/>
                    <a:pt x="2375291" y="50491"/>
                    <a:pt x="2397965" y="51009"/>
                  </a:cubicBezTo>
                  <a:close/>
                  <a:moveTo>
                    <a:pt x="551074" y="18"/>
                  </a:moveTo>
                  <a:cubicBezTo>
                    <a:pt x="554737" y="-167"/>
                    <a:pt x="559381" y="1043"/>
                    <a:pt x="566090" y="4214"/>
                  </a:cubicBezTo>
                  <a:cubicBezTo>
                    <a:pt x="583712" y="19633"/>
                    <a:pt x="601334" y="68093"/>
                    <a:pt x="618955" y="83512"/>
                  </a:cubicBezTo>
                  <a:cubicBezTo>
                    <a:pt x="634336" y="48703"/>
                    <a:pt x="651368" y="43633"/>
                    <a:pt x="665096" y="117858"/>
                  </a:cubicBezTo>
                  <a:cubicBezTo>
                    <a:pt x="692937" y="127072"/>
                    <a:pt x="697651" y="75162"/>
                    <a:pt x="697407" y="39771"/>
                  </a:cubicBezTo>
                  <a:cubicBezTo>
                    <a:pt x="712814" y="17898"/>
                    <a:pt x="751349" y="52193"/>
                    <a:pt x="773363" y="63361"/>
                  </a:cubicBezTo>
                  <a:cubicBezTo>
                    <a:pt x="778735" y="79737"/>
                    <a:pt x="755120" y="126237"/>
                    <a:pt x="737901" y="141333"/>
                  </a:cubicBezTo>
                  <a:cubicBezTo>
                    <a:pt x="709413" y="169472"/>
                    <a:pt x="775642" y="170621"/>
                    <a:pt x="780854" y="195850"/>
                  </a:cubicBezTo>
                  <a:cubicBezTo>
                    <a:pt x="764884" y="228064"/>
                    <a:pt x="722776" y="202285"/>
                    <a:pt x="701556" y="209066"/>
                  </a:cubicBezTo>
                  <a:cubicBezTo>
                    <a:pt x="658860" y="202630"/>
                    <a:pt x="739246" y="154795"/>
                    <a:pt x="670052" y="153934"/>
                  </a:cubicBezTo>
                  <a:cubicBezTo>
                    <a:pt x="653532" y="151181"/>
                    <a:pt x="674637" y="216158"/>
                    <a:pt x="620607" y="187590"/>
                  </a:cubicBezTo>
                  <a:cubicBezTo>
                    <a:pt x="602179" y="196503"/>
                    <a:pt x="601967" y="225071"/>
                    <a:pt x="547918" y="207414"/>
                  </a:cubicBezTo>
                  <a:cubicBezTo>
                    <a:pt x="541777" y="231058"/>
                    <a:pt x="521194" y="243278"/>
                    <a:pt x="527594" y="268328"/>
                  </a:cubicBezTo>
                  <a:cubicBezTo>
                    <a:pt x="569195" y="286558"/>
                    <a:pt x="572800" y="326264"/>
                    <a:pt x="596230" y="356059"/>
                  </a:cubicBezTo>
                  <a:cubicBezTo>
                    <a:pt x="622009" y="354016"/>
                    <a:pt x="661005" y="337105"/>
                    <a:pt x="673568" y="349931"/>
                  </a:cubicBezTo>
                  <a:cubicBezTo>
                    <a:pt x="695191" y="384770"/>
                    <a:pt x="735977" y="365039"/>
                    <a:pt x="754960" y="383413"/>
                  </a:cubicBezTo>
                  <a:cubicBezTo>
                    <a:pt x="773942" y="401787"/>
                    <a:pt x="772604" y="443939"/>
                    <a:pt x="787462" y="460175"/>
                  </a:cubicBezTo>
                  <a:cubicBezTo>
                    <a:pt x="802321" y="476410"/>
                    <a:pt x="827002" y="471630"/>
                    <a:pt x="837503" y="462653"/>
                  </a:cubicBezTo>
                  <a:cubicBezTo>
                    <a:pt x="754268" y="351909"/>
                    <a:pt x="842844" y="408021"/>
                    <a:pt x="852122" y="381531"/>
                  </a:cubicBezTo>
                  <a:cubicBezTo>
                    <a:pt x="852282" y="348119"/>
                    <a:pt x="877222" y="316359"/>
                    <a:pt x="824517" y="299467"/>
                  </a:cubicBezTo>
                  <a:cubicBezTo>
                    <a:pt x="828686" y="284202"/>
                    <a:pt x="826247" y="283804"/>
                    <a:pt x="830415" y="268539"/>
                  </a:cubicBezTo>
                  <a:lnTo>
                    <a:pt x="828532" y="228717"/>
                  </a:lnTo>
                  <a:cubicBezTo>
                    <a:pt x="850086" y="235934"/>
                    <a:pt x="876595" y="233238"/>
                    <a:pt x="898148" y="240455"/>
                  </a:cubicBezTo>
                  <a:cubicBezTo>
                    <a:pt x="916321" y="248164"/>
                    <a:pt x="909713" y="209617"/>
                    <a:pt x="927885" y="217326"/>
                  </a:cubicBezTo>
                  <a:cubicBezTo>
                    <a:pt x="946608" y="233296"/>
                    <a:pt x="955419" y="249266"/>
                    <a:pt x="984054" y="248715"/>
                  </a:cubicBezTo>
                  <a:cubicBezTo>
                    <a:pt x="995503" y="274673"/>
                    <a:pt x="1016864" y="290720"/>
                    <a:pt x="1018401" y="326590"/>
                  </a:cubicBezTo>
                  <a:cubicBezTo>
                    <a:pt x="1072355" y="329664"/>
                    <a:pt x="1060227" y="286481"/>
                    <a:pt x="1082792" y="271382"/>
                  </a:cubicBezTo>
                  <a:cubicBezTo>
                    <a:pt x="1120847" y="273822"/>
                    <a:pt x="1097036" y="289558"/>
                    <a:pt x="1101348" y="321404"/>
                  </a:cubicBezTo>
                  <a:cubicBezTo>
                    <a:pt x="1116005" y="338001"/>
                    <a:pt x="1157950" y="340848"/>
                    <a:pt x="1167430" y="394094"/>
                  </a:cubicBezTo>
                  <a:cubicBezTo>
                    <a:pt x="1183124" y="408687"/>
                    <a:pt x="1206409" y="393162"/>
                    <a:pt x="1216991" y="400702"/>
                  </a:cubicBezTo>
                  <a:cubicBezTo>
                    <a:pt x="1227572" y="408242"/>
                    <a:pt x="1234296" y="428770"/>
                    <a:pt x="1230918" y="439332"/>
                  </a:cubicBezTo>
                  <a:cubicBezTo>
                    <a:pt x="1220621" y="480070"/>
                    <a:pt x="1190500" y="448118"/>
                    <a:pt x="1171944" y="459119"/>
                  </a:cubicBezTo>
                  <a:cubicBezTo>
                    <a:pt x="1155856" y="465896"/>
                    <a:pt x="1160498" y="497112"/>
                    <a:pt x="1149258" y="501475"/>
                  </a:cubicBezTo>
                  <a:cubicBezTo>
                    <a:pt x="1138017" y="505839"/>
                    <a:pt x="1126801" y="488330"/>
                    <a:pt x="1104499" y="485301"/>
                  </a:cubicBezTo>
                  <a:cubicBezTo>
                    <a:pt x="1074814" y="484635"/>
                    <a:pt x="1064953" y="493882"/>
                    <a:pt x="1035267" y="493216"/>
                  </a:cubicBezTo>
                  <a:lnTo>
                    <a:pt x="1022896" y="486723"/>
                  </a:lnTo>
                  <a:cubicBezTo>
                    <a:pt x="1009955" y="498287"/>
                    <a:pt x="969615" y="541723"/>
                    <a:pt x="957622" y="557645"/>
                  </a:cubicBezTo>
                  <a:cubicBezTo>
                    <a:pt x="945629" y="573566"/>
                    <a:pt x="957545" y="576195"/>
                    <a:pt x="960849" y="578948"/>
                  </a:cubicBezTo>
                  <a:cubicBezTo>
                    <a:pt x="962527" y="577354"/>
                    <a:pt x="1003853" y="555935"/>
                    <a:pt x="1005531" y="554341"/>
                  </a:cubicBezTo>
                  <a:cubicBezTo>
                    <a:pt x="1032860" y="522741"/>
                    <a:pt x="1042016" y="522530"/>
                    <a:pt x="1082561" y="525622"/>
                  </a:cubicBezTo>
                  <a:cubicBezTo>
                    <a:pt x="1072015" y="569106"/>
                    <a:pt x="1073034" y="576246"/>
                    <a:pt x="1105440" y="604862"/>
                  </a:cubicBezTo>
                  <a:cubicBezTo>
                    <a:pt x="1099485" y="623416"/>
                    <a:pt x="1074586" y="667310"/>
                    <a:pt x="1033615" y="595641"/>
                  </a:cubicBezTo>
                  <a:cubicBezTo>
                    <a:pt x="1009165" y="623095"/>
                    <a:pt x="1004801" y="627126"/>
                    <a:pt x="980212" y="645683"/>
                  </a:cubicBezTo>
                  <a:cubicBezTo>
                    <a:pt x="963692" y="665782"/>
                    <a:pt x="961194" y="718964"/>
                    <a:pt x="916321" y="699719"/>
                  </a:cubicBezTo>
                  <a:cubicBezTo>
                    <a:pt x="902836" y="716819"/>
                    <a:pt x="917902" y="720299"/>
                    <a:pt x="899301" y="748282"/>
                  </a:cubicBezTo>
                  <a:cubicBezTo>
                    <a:pt x="889664" y="770033"/>
                    <a:pt x="872888" y="799328"/>
                    <a:pt x="860152" y="821970"/>
                  </a:cubicBezTo>
                  <a:cubicBezTo>
                    <a:pt x="847416" y="844612"/>
                    <a:pt x="818902" y="851316"/>
                    <a:pt x="803061" y="865960"/>
                  </a:cubicBezTo>
                  <a:lnTo>
                    <a:pt x="768406" y="906531"/>
                  </a:lnTo>
                  <a:cubicBezTo>
                    <a:pt x="807812" y="972189"/>
                    <a:pt x="805916" y="1037848"/>
                    <a:pt x="797413" y="1053946"/>
                  </a:cubicBezTo>
                  <a:cubicBezTo>
                    <a:pt x="780438" y="1054202"/>
                    <a:pt x="746943" y="1014809"/>
                    <a:pt x="743184" y="947332"/>
                  </a:cubicBezTo>
                  <a:cubicBezTo>
                    <a:pt x="701589" y="957641"/>
                    <a:pt x="676513" y="948126"/>
                    <a:pt x="643178" y="925395"/>
                  </a:cubicBezTo>
                  <a:lnTo>
                    <a:pt x="606123" y="976339"/>
                  </a:lnTo>
                  <a:cubicBezTo>
                    <a:pt x="573575" y="950700"/>
                    <a:pt x="583981" y="946538"/>
                    <a:pt x="525001" y="955592"/>
                  </a:cubicBezTo>
                  <a:cubicBezTo>
                    <a:pt x="476157" y="1002054"/>
                    <a:pt x="468613" y="1043560"/>
                    <a:pt x="487503" y="1104890"/>
                  </a:cubicBezTo>
                  <a:cubicBezTo>
                    <a:pt x="491729" y="1173782"/>
                    <a:pt x="553777" y="1188158"/>
                    <a:pt x="587739" y="1220705"/>
                  </a:cubicBezTo>
                  <a:cubicBezTo>
                    <a:pt x="609373" y="1230271"/>
                    <a:pt x="593198" y="1172627"/>
                    <a:pt x="604087" y="1158984"/>
                  </a:cubicBezTo>
                  <a:cubicBezTo>
                    <a:pt x="614975" y="1145342"/>
                    <a:pt x="645086" y="1141331"/>
                    <a:pt x="653071" y="1138853"/>
                  </a:cubicBezTo>
                  <a:cubicBezTo>
                    <a:pt x="652713" y="1140607"/>
                    <a:pt x="683743" y="1129146"/>
                    <a:pt x="683384" y="1130900"/>
                  </a:cubicBezTo>
                  <a:cubicBezTo>
                    <a:pt x="721426" y="1159247"/>
                    <a:pt x="638869" y="1184290"/>
                    <a:pt x="658738" y="1265502"/>
                  </a:cubicBezTo>
                  <a:cubicBezTo>
                    <a:pt x="683109" y="1269908"/>
                    <a:pt x="704176" y="1285878"/>
                    <a:pt x="731851" y="1253938"/>
                  </a:cubicBezTo>
                  <a:cubicBezTo>
                    <a:pt x="725627" y="1345792"/>
                    <a:pt x="755747" y="1358349"/>
                    <a:pt x="767695" y="1410554"/>
                  </a:cubicBezTo>
                  <a:lnTo>
                    <a:pt x="836812" y="1384602"/>
                  </a:lnTo>
                  <a:lnTo>
                    <a:pt x="865338" y="1431781"/>
                  </a:lnTo>
                  <a:cubicBezTo>
                    <a:pt x="880130" y="1416291"/>
                    <a:pt x="868489" y="1387586"/>
                    <a:pt x="883280" y="1372097"/>
                  </a:cubicBezTo>
                  <a:cubicBezTo>
                    <a:pt x="902554" y="1366590"/>
                    <a:pt x="913568" y="1351171"/>
                    <a:pt x="932841" y="1345664"/>
                  </a:cubicBezTo>
                  <a:lnTo>
                    <a:pt x="1004052" y="1338384"/>
                  </a:lnTo>
                  <a:lnTo>
                    <a:pt x="1024779" y="1385793"/>
                  </a:lnTo>
                  <a:lnTo>
                    <a:pt x="1098583" y="1368562"/>
                  </a:lnTo>
                  <a:lnTo>
                    <a:pt x="1149258" y="1405137"/>
                  </a:lnTo>
                  <a:lnTo>
                    <a:pt x="1210844" y="1471872"/>
                  </a:lnTo>
                  <a:lnTo>
                    <a:pt x="1272891" y="1469989"/>
                  </a:lnTo>
                  <a:cubicBezTo>
                    <a:pt x="1339433" y="1504650"/>
                    <a:pt x="1333286" y="1590523"/>
                    <a:pt x="1323835" y="1618576"/>
                  </a:cubicBezTo>
                  <a:cubicBezTo>
                    <a:pt x="1344940" y="1625075"/>
                    <a:pt x="1361089" y="1606794"/>
                    <a:pt x="1382194" y="1613293"/>
                  </a:cubicBezTo>
                  <a:lnTo>
                    <a:pt x="1384386" y="1630903"/>
                  </a:lnTo>
                  <a:cubicBezTo>
                    <a:pt x="1387301" y="1640615"/>
                    <a:pt x="1393004" y="1631043"/>
                    <a:pt x="1407071" y="1641916"/>
                  </a:cubicBezTo>
                  <a:cubicBezTo>
                    <a:pt x="1416400" y="1653852"/>
                    <a:pt x="1432338" y="1621182"/>
                    <a:pt x="1441667" y="1633118"/>
                  </a:cubicBezTo>
                  <a:cubicBezTo>
                    <a:pt x="1449798" y="1651617"/>
                    <a:pt x="1441411" y="1675071"/>
                    <a:pt x="1434675" y="1693570"/>
                  </a:cubicBezTo>
                  <a:cubicBezTo>
                    <a:pt x="1462349" y="1705852"/>
                    <a:pt x="1493328" y="1645444"/>
                    <a:pt x="1527611" y="1656073"/>
                  </a:cubicBezTo>
                  <a:cubicBezTo>
                    <a:pt x="1734820" y="1646340"/>
                    <a:pt x="1624837" y="1914149"/>
                    <a:pt x="1534680" y="1886244"/>
                  </a:cubicBezTo>
                  <a:cubicBezTo>
                    <a:pt x="1534213" y="1964722"/>
                    <a:pt x="1530442" y="2008506"/>
                    <a:pt x="1500238" y="2063856"/>
                  </a:cubicBezTo>
                  <a:cubicBezTo>
                    <a:pt x="1470143" y="2113788"/>
                    <a:pt x="1448307" y="2138940"/>
                    <a:pt x="1363695" y="2152528"/>
                  </a:cubicBezTo>
                  <a:lnTo>
                    <a:pt x="1358489" y="2240028"/>
                  </a:lnTo>
                  <a:cubicBezTo>
                    <a:pt x="1342850" y="2263871"/>
                    <a:pt x="1325148" y="2265971"/>
                    <a:pt x="1309505" y="2275758"/>
                  </a:cubicBezTo>
                  <a:cubicBezTo>
                    <a:pt x="1293862" y="2285546"/>
                    <a:pt x="1276867" y="2287768"/>
                    <a:pt x="1274543" y="2303708"/>
                  </a:cubicBezTo>
                  <a:cubicBezTo>
                    <a:pt x="1259521" y="2327375"/>
                    <a:pt x="1279191" y="2369213"/>
                    <a:pt x="1229477" y="2374707"/>
                  </a:cubicBezTo>
                  <a:lnTo>
                    <a:pt x="1204966" y="2399468"/>
                  </a:lnTo>
                  <a:cubicBezTo>
                    <a:pt x="1191352" y="2413850"/>
                    <a:pt x="1225648" y="2421624"/>
                    <a:pt x="1212035" y="2436005"/>
                  </a:cubicBezTo>
                  <a:cubicBezTo>
                    <a:pt x="1187434" y="2441512"/>
                    <a:pt x="1187613" y="2488320"/>
                    <a:pt x="1143187" y="2465742"/>
                  </a:cubicBezTo>
                  <a:cubicBezTo>
                    <a:pt x="1124464" y="2477031"/>
                    <a:pt x="1124196" y="2483056"/>
                    <a:pt x="1117869" y="2503739"/>
                  </a:cubicBezTo>
                  <a:cubicBezTo>
                    <a:pt x="1111542" y="2521117"/>
                    <a:pt x="1082475" y="2528138"/>
                    <a:pt x="1088708" y="2556796"/>
                  </a:cubicBezTo>
                  <a:cubicBezTo>
                    <a:pt x="1081709" y="2583209"/>
                    <a:pt x="1041670" y="2593102"/>
                    <a:pt x="1036324" y="2626124"/>
                  </a:cubicBezTo>
                  <a:cubicBezTo>
                    <a:pt x="1083612" y="2695964"/>
                    <a:pt x="1018561" y="2693114"/>
                    <a:pt x="1009680" y="2726609"/>
                  </a:cubicBezTo>
                  <a:lnTo>
                    <a:pt x="874060" y="2678009"/>
                  </a:lnTo>
                  <a:cubicBezTo>
                    <a:pt x="883741" y="2605601"/>
                    <a:pt x="891771" y="2567886"/>
                    <a:pt x="901453" y="2495478"/>
                  </a:cubicBezTo>
                  <a:cubicBezTo>
                    <a:pt x="910263" y="2426093"/>
                    <a:pt x="894294" y="2478958"/>
                    <a:pt x="903105" y="2409573"/>
                  </a:cubicBezTo>
                  <a:cubicBezTo>
                    <a:pt x="912466" y="2351752"/>
                    <a:pt x="930087" y="2374880"/>
                    <a:pt x="939449" y="2317059"/>
                  </a:cubicBezTo>
                  <a:cubicBezTo>
                    <a:pt x="942753" y="2271903"/>
                    <a:pt x="937797" y="2277961"/>
                    <a:pt x="941101" y="2232805"/>
                  </a:cubicBezTo>
                  <a:cubicBezTo>
                    <a:pt x="954766" y="2149519"/>
                    <a:pt x="973387" y="2100925"/>
                    <a:pt x="967227" y="2025898"/>
                  </a:cubicBezTo>
                  <a:cubicBezTo>
                    <a:pt x="958365" y="1988163"/>
                    <a:pt x="942894" y="2001642"/>
                    <a:pt x="892731" y="1973820"/>
                  </a:cubicBezTo>
                  <a:cubicBezTo>
                    <a:pt x="838765" y="1939851"/>
                    <a:pt x="857488" y="1892666"/>
                    <a:pt x="839866" y="1842177"/>
                  </a:cubicBezTo>
                  <a:cubicBezTo>
                    <a:pt x="817225" y="1804129"/>
                    <a:pt x="789627" y="1769385"/>
                    <a:pt x="771941" y="1728033"/>
                  </a:cubicBezTo>
                  <a:cubicBezTo>
                    <a:pt x="757303" y="1701216"/>
                    <a:pt x="792226" y="1702484"/>
                    <a:pt x="800717" y="1677319"/>
                  </a:cubicBezTo>
                  <a:cubicBezTo>
                    <a:pt x="793020" y="1649958"/>
                    <a:pt x="760543" y="1634161"/>
                    <a:pt x="785887" y="1600192"/>
                  </a:cubicBezTo>
                  <a:cubicBezTo>
                    <a:pt x="802311" y="1580297"/>
                    <a:pt x="798911" y="1558751"/>
                    <a:pt x="841768" y="1545464"/>
                  </a:cubicBezTo>
                  <a:cubicBezTo>
                    <a:pt x="818563" y="1503088"/>
                    <a:pt x="836658" y="1478883"/>
                    <a:pt x="833278" y="1438159"/>
                  </a:cubicBezTo>
                  <a:lnTo>
                    <a:pt x="790363" y="1460096"/>
                  </a:lnTo>
                  <a:cubicBezTo>
                    <a:pt x="762964" y="1458297"/>
                    <a:pt x="740520" y="1444934"/>
                    <a:pt x="724685" y="1426614"/>
                  </a:cubicBezTo>
                  <a:cubicBezTo>
                    <a:pt x="709333" y="1415251"/>
                    <a:pt x="722758" y="1397978"/>
                    <a:pt x="716425" y="1388617"/>
                  </a:cubicBezTo>
                  <a:cubicBezTo>
                    <a:pt x="710092" y="1379255"/>
                    <a:pt x="691388" y="1380075"/>
                    <a:pt x="686688" y="1370444"/>
                  </a:cubicBezTo>
                  <a:cubicBezTo>
                    <a:pt x="675380" y="1344294"/>
                    <a:pt x="682167" y="1342421"/>
                    <a:pt x="646924" y="1319270"/>
                  </a:cubicBezTo>
                  <a:cubicBezTo>
                    <a:pt x="622144" y="1301648"/>
                    <a:pt x="577084" y="1290075"/>
                    <a:pt x="551222" y="1263062"/>
                  </a:cubicBezTo>
                  <a:cubicBezTo>
                    <a:pt x="525359" y="1249267"/>
                    <a:pt x="508173" y="1256768"/>
                    <a:pt x="473576" y="1241451"/>
                  </a:cubicBezTo>
                  <a:lnTo>
                    <a:pt x="360162" y="1197596"/>
                  </a:lnTo>
                  <a:cubicBezTo>
                    <a:pt x="300933" y="1124227"/>
                    <a:pt x="355692" y="1080596"/>
                    <a:pt x="291506" y="1041920"/>
                  </a:cubicBezTo>
                  <a:lnTo>
                    <a:pt x="256603" y="994991"/>
                  </a:lnTo>
                  <a:cubicBezTo>
                    <a:pt x="234986" y="958980"/>
                    <a:pt x="243105" y="954356"/>
                    <a:pt x="186795" y="910085"/>
                  </a:cubicBezTo>
                  <a:cubicBezTo>
                    <a:pt x="197033" y="940737"/>
                    <a:pt x="261789" y="1044079"/>
                    <a:pt x="272028" y="1074731"/>
                  </a:cubicBezTo>
                  <a:cubicBezTo>
                    <a:pt x="272553" y="1103750"/>
                    <a:pt x="253254" y="1083209"/>
                    <a:pt x="243867" y="1087448"/>
                  </a:cubicBezTo>
                  <a:cubicBezTo>
                    <a:pt x="228999" y="1068174"/>
                    <a:pt x="198302" y="1028765"/>
                    <a:pt x="182818" y="993781"/>
                  </a:cubicBezTo>
                  <a:cubicBezTo>
                    <a:pt x="167335" y="958797"/>
                    <a:pt x="158195" y="935336"/>
                    <a:pt x="147664" y="879196"/>
                  </a:cubicBezTo>
                  <a:cubicBezTo>
                    <a:pt x="135018" y="823283"/>
                    <a:pt x="82724" y="901184"/>
                    <a:pt x="43644" y="784146"/>
                  </a:cubicBezTo>
                  <a:cubicBezTo>
                    <a:pt x="-25421" y="674292"/>
                    <a:pt x="32721" y="637128"/>
                    <a:pt x="0" y="550403"/>
                  </a:cubicBezTo>
                  <a:cubicBezTo>
                    <a:pt x="46821" y="336765"/>
                    <a:pt x="182851" y="197470"/>
                    <a:pt x="333749" y="68086"/>
                  </a:cubicBezTo>
                  <a:cubicBezTo>
                    <a:pt x="326628" y="85778"/>
                    <a:pt x="393850" y="154684"/>
                    <a:pt x="470982" y="99686"/>
                  </a:cubicBezTo>
                  <a:lnTo>
                    <a:pt x="447163" y="70219"/>
                  </a:lnTo>
                  <a:cubicBezTo>
                    <a:pt x="463677" y="39957"/>
                    <a:pt x="491755" y="72472"/>
                    <a:pt x="506617" y="65339"/>
                  </a:cubicBezTo>
                  <a:lnTo>
                    <a:pt x="515319" y="23981"/>
                  </a:lnTo>
                  <a:cubicBezTo>
                    <a:pt x="537924" y="13670"/>
                    <a:pt x="540085" y="571"/>
                    <a:pt x="551074" y="1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053" name="CustomShape 6"/>
          <p:cNvSpPr/>
          <p:nvPr/>
        </p:nvSpPr>
        <p:spPr>
          <a:xfrm rot="21111600">
            <a:off x="2973240" y="3171600"/>
            <a:ext cx="378360" cy="912960"/>
          </a:xfrm>
          <a:custGeom>
            <a:avLst/>
            <a:gdLst/>
            <a:ahLst/>
            <a:rect l="l" t="t" r="r" b="b"/>
            <a:pathLst>
              <a:path w="380119" h="914845">
                <a:moveTo>
                  <a:pt x="290119" y="0"/>
                </a:moveTo>
                <a:cubicBezTo>
                  <a:pt x="339825" y="0"/>
                  <a:pt x="380119" y="40294"/>
                  <a:pt x="380119" y="90000"/>
                </a:cubicBezTo>
                <a:cubicBezTo>
                  <a:pt x="380119" y="139706"/>
                  <a:pt x="339825" y="180000"/>
                  <a:pt x="290119" y="180000"/>
                </a:cubicBezTo>
                <a:lnTo>
                  <a:pt x="267264" y="175386"/>
                </a:lnTo>
                <a:cubicBezTo>
                  <a:pt x="158183" y="374219"/>
                  <a:pt x="97267" y="595562"/>
                  <a:pt x="90985" y="821853"/>
                </a:cubicBezTo>
                <a:cubicBezTo>
                  <a:pt x="101533" y="831507"/>
                  <a:pt x="108000" y="845421"/>
                  <a:pt x="108000" y="860845"/>
                </a:cubicBezTo>
                <a:cubicBezTo>
                  <a:pt x="108000" y="890668"/>
                  <a:pt x="83823" y="914845"/>
                  <a:pt x="54000" y="914845"/>
                </a:cubicBezTo>
                <a:cubicBezTo>
                  <a:pt x="24177" y="914845"/>
                  <a:pt x="0" y="890668"/>
                  <a:pt x="0" y="860845"/>
                </a:cubicBezTo>
                <a:cubicBezTo>
                  <a:pt x="0" y="844865"/>
                  <a:pt x="6941" y="830506"/>
                  <a:pt x="18302" y="820986"/>
                </a:cubicBezTo>
                <a:cubicBezTo>
                  <a:pt x="24799" y="579323"/>
                  <a:pt x="90529" y="342975"/>
                  <a:pt x="207943" y="131051"/>
                </a:cubicBezTo>
                <a:lnTo>
                  <a:pt x="213221" y="133975"/>
                </a:lnTo>
                <a:cubicBezTo>
                  <a:pt x="204433" y="121520"/>
                  <a:pt x="200119" y="106264"/>
                  <a:pt x="200119" y="90000"/>
                </a:cubicBezTo>
                <a:cubicBezTo>
                  <a:pt x="200119" y="40294"/>
                  <a:pt x="240413" y="0"/>
                  <a:pt x="290119" y="0"/>
                </a:cubicBezTo>
                <a:close/>
              </a:path>
            </a:pathLst>
          </a:cu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54" name="CustomShape 7"/>
          <p:cNvSpPr/>
          <p:nvPr/>
        </p:nvSpPr>
        <p:spPr>
          <a:xfrm rot="1551600">
            <a:off x="3330720" y="2463840"/>
            <a:ext cx="378360" cy="912960"/>
          </a:xfrm>
          <a:custGeom>
            <a:avLst/>
            <a:gdLst/>
            <a:ahLst/>
            <a:rect l="l" t="t" r="r" b="b"/>
            <a:pathLst>
              <a:path w="380119" h="914845">
                <a:moveTo>
                  <a:pt x="290119" y="0"/>
                </a:moveTo>
                <a:cubicBezTo>
                  <a:pt x="339825" y="0"/>
                  <a:pt x="380119" y="40294"/>
                  <a:pt x="380119" y="90000"/>
                </a:cubicBezTo>
                <a:cubicBezTo>
                  <a:pt x="380119" y="139706"/>
                  <a:pt x="339825" y="180000"/>
                  <a:pt x="290119" y="180000"/>
                </a:cubicBezTo>
                <a:lnTo>
                  <a:pt x="267264" y="175386"/>
                </a:lnTo>
                <a:cubicBezTo>
                  <a:pt x="158183" y="374219"/>
                  <a:pt x="97267" y="595562"/>
                  <a:pt x="90985" y="821853"/>
                </a:cubicBezTo>
                <a:cubicBezTo>
                  <a:pt x="101533" y="831507"/>
                  <a:pt x="108000" y="845421"/>
                  <a:pt x="108000" y="860845"/>
                </a:cubicBezTo>
                <a:cubicBezTo>
                  <a:pt x="108000" y="890668"/>
                  <a:pt x="83823" y="914845"/>
                  <a:pt x="54000" y="914845"/>
                </a:cubicBezTo>
                <a:cubicBezTo>
                  <a:pt x="24177" y="914845"/>
                  <a:pt x="0" y="890668"/>
                  <a:pt x="0" y="860845"/>
                </a:cubicBezTo>
                <a:cubicBezTo>
                  <a:pt x="0" y="844865"/>
                  <a:pt x="6941" y="830506"/>
                  <a:pt x="18302" y="820986"/>
                </a:cubicBezTo>
                <a:cubicBezTo>
                  <a:pt x="24799" y="579323"/>
                  <a:pt x="90529" y="342975"/>
                  <a:pt x="207943" y="131051"/>
                </a:cubicBezTo>
                <a:lnTo>
                  <a:pt x="213221" y="133975"/>
                </a:lnTo>
                <a:cubicBezTo>
                  <a:pt x="204433" y="121520"/>
                  <a:pt x="200119" y="106264"/>
                  <a:pt x="200119" y="90000"/>
                </a:cubicBezTo>
                <a:cubicBezTo>
                  <a:pt x="200119" y="40294"/>
                  <a:pt x="240413" y="0"/>
                  <a:pt x="290119" y="0"/>
                </a:cubicBez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55" name="CustomShape 8"/>
          <p:cNvSpPr/>
          <p:nvPr/>
        </p:nvSpPr>
        <p:spPr>
          <a:xfrm rot="3411600">
            <a:off x="3996360" y="2058840"/>
            <a:ext cx="378360" cy="912960"/>
          </a:xfrm>
          <a:custGeom>
            <a:avLst/>
            <a:gdLst/>
            <a:ahLst/>
            <a:rect l="l" t="t" r="r" b="b"/>
            <a:pathLst>
              <a:path w="380119" h="914845">
                <a:moveTo>
                  <a:pt x="290119" y="0"/>
                </a:moveTo>
                <a:cubicBezTo>
                  <a:pt x="339825" y="0"/>
                  <a:pt x="380119" y="40294"/>
                  <a:pt x="380119" y="90000"/>
                </a:cubicBezTo>
                <a:cubicBezTo>
                  <a:pt x="380119" y="139706"/>
                  <a:pt x="339825" y="180000"/>
                  <a:pt x="290119" y="180000"/>
                </a:cubicBezTo>
                <a:lnTo>
                  <a:pt x="267264" y="175386"/>
                </a:lnTo>
                <a:cubicBezTo>
                  <a:pt x="158183" y="374219"/>
                  <a:pt x="97267" y="595562"/>
                  <a:pt x="90985" y="821853"/>
                </a:cubicBezTo>
                <a:cubicBezTo>
                  <a:pt x="101533" y="831507"/>
                  <a:pt x="108000" y="845421"/>
                  <a:pt x="108000" y="860845"/>
                </a:cubicBezTo>
                <a:cubicBezTo>
                  <a:pt x="108000" y="890668"/>
                  <a:pt x="83823" y="914845"/>
                  <a:pt x="54000" y="914845"/>
                </a:cubicBezTo>
                <a:cubicBezTo>
                  <a:pt x="24177" y="914845"/>
                  <a:pt x="0" y="890668"/>
                  <a:pt x="0" y="860845"/>
                </a:cubicBezTo>
                <a:cubicBezTo>
                  <a:pt x="0" y="844865"/>
                  <a:pt x="6941" y="830506"/>
                  <a:pt x="18302" y="820986"/>
                </a:cubicBezTo>
                <a:cubicBezTo>
                  <a:pt x="24799" y="579323"/>
                  <a:pt x="90529" y="342975"/>
                  <a:pt x="207943" y="131051"/>
                </a:cubicBezTo>
                <a:lnTo>
                  <a:pt x="213221" y="133975"/>
                </a:lnTo>
                <a:cubicBezTo>
                  <a:pt x="204433" y="121520"/>
                  <a:pt x="200119" y="106264"/>
                  <a:pt x="200119" y="90000"/>
                </a:cubicBezTo>
                <a:cubicBezTo>
                  <a:pt x="200119" y="40294"/>
                  <a:pt x="240413" y="0"/>
                  <a:pt x="29011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56" name="CustomShape 9"/>
          <p:cNvSpPr/>
          <p:nvPr/>
        </p:nvSpPr>
        <p:spPr>
          <a:xfrm rot="5331600">
            <a:off x="4789080" y="2070000"/>
            <a:ext cx="378360" cy="912960"/>
          </a:xfrm>
          <a:custGeom>
            <a:avLst/>
            <a:gdLst/>
            <a:ahLst/>
            <a:rect l="l" t="t" r="r" b="b"/>
            <a:pathLst>
              <a:path w="380119" h="914845">
                <a:moveTo>
                  <a:pt x="290119" y="0"/>
                </a:moveTo>
                <a:cubicBezTo>
                  <a:pt x="339825" y="0"/>
                  <a:pt x="380119" y="40294"/>
                  <a:pt x="380119" y="90000"/>
                </a:cubicBezTo>
                <a:cubicBezTo>
                  <a:pt x="380119" y="139706"/>
                  <a:pt x="339825" y="180000"/>
                  <a:pt x="290119" y="180000"/>
                </a:cubicBezTo>
                <a:lnTo>
                  <a:pt x="267264" y="175386"/>
                </a:lnTo>
                <a:cubicBezTo>
                  <a:pt x="158183" y="374219"/>
                  <a:pt x="97267" y="595562"/>
                  <a:pt x="90985" y="821853"/>
                </a:cubicBezTo>
                <a:cubicBezTo>
                  <a:pt x="101533" y="831507"/>
                  <a:pt x="108000" y="845421"/>
                  <a:pt x="108000" y="860845"/>
                </a:cubicBezTo>
                <a:cubicBezTo>
                  <a:pt x="108000" y="890668"/>
                  <a:pt x="83823" y="914845"/>
                  <a:pt x="54000" y="914845"/>
                </a:cubicBezTo>
                <a:cubicBezTo>
                  <a:pt x="24177" y="914845"/>
                  <a:pt x="0" y="890668"/>
                  <a:pt x="0" y="860845"/>
                </a:cubicBezTo>
                <a:cubicBezTo>
                  <a:pt x="0" y="844865"/>
                  <a:pt x="6941" y="830506"/>
                  <a:pt x="18302" y="820986"/>
                </a:cubicBezTo>
                <a:cubicBezTo>
                  <a:pt x="24799" y="579323"/>
                  <a:pt x="90529" y="342975"/>
                  <a:pt x="207943" y="131051"/>
                </a:cubicBezTo>
                <a:lnTo>
                  <a:pt x="213221" y="133975"/>
                </a:lnTo>
                <a:cubicBezTo>
                  <a:pt x="204433" y="121520"/>
                  <a:pt x="200119" y="106264"/>
                  <a:pt x="200119" y="90000"/>
                </a:cubicBezTo>
                <a:cubicBezTo>
                  <a:pt x="200119" y="40294"/>
                  <a:pt x="240413" y="0"/>
                  <a:pt x="29011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57" name="CustomShape 10"/>
          <p:cNvSpPr/>
          <p:nvPr/>
        </p:nvSpPr>
        <p:spPr>
          <a:xfrm rot="7251600">
            <a:off x="5447520" y="2494800"/>
            <a:ext cx="378360" cy="912960"/>
          </a:xfrm>
          <a:custGeom>
            <a:avLst/>
            <a:gdLst/>
            <a:ahLst/>
            <a:rect l="l" t="t" r="r" b="b"/>
            <a:pathLst>
              <a:path w="380119" h="914845">
                <a:moveTo>
                  <a:pt x="290119" y="0"/>
                </a:moveTo>
                <a:cubicBezTo>
                  <a:pt x="339825" y="0"/>
                  <a:pt x="380119" y="40294"/>
                  <a:pt x="380119" y="90000"/>
                </a:cubicBezTo>
                <a:cubicBezTo>
                  <a:pt x="380119" y="139706"/>
                  <a:pt x="339825" y="180000"/>
                  <a:pt x="290119" y="180000"/>
                </a:cubicBezTo>
                <a:lnTo>
                  <a:pt x="267264" y="175386"/>
                </a:lnTo>
                <a:cubicBezTo>
                  <a:pt x="158183" y="374219"/>
                  <a:pt x="97267" y="595562"/>
                  <a:pt x="90985" y="821853"/>
                </a:cubicBezTo>
                <a:cubicBezTo>
                  <a:pt x="101533" y="831507"/>
                  <a:pt x="108000" y="845421"/>
                  <a:pt x="108000" y="860845"/>
                </a:cubicBezTo>
                <a:cubicBezTo>
                  <a:pt x="108000" y="890668"/>
                  <a:pt x="83823" y="914845"/>
                  <a:pt x="54000" y="914845"/>
                </a:cubicBezTo>
                <a:cubicBezTo>
                  <a:pt x="24177" y="914845"/>
                  <a:pt x="0" y="890668"/>
                  <a:pt x="0" y="860845"/>
                </a:cubicBezTo>
                <a:cubicBezTo>
                  <a:pt x="0" y="844865"/>
                  <a:pt x="6941" y="830506"/>
                  <a:pt x="18302" y="820986"/>
                </a:cubicBezTo>
                <a:cubicBezTo>
                  <a:pt x="24799" y="579323"/>
                  <a:pt x="90529" y="342975"/>
                  <a:pt x="207943" y="131051"/>
                </a:cubicBezTo>
                <a:lnTo>
                  <a:pt x="213221" y="133975"/>
                </a:lnTo>
                <a:cubicBezTo>
                  <a:pt x="204433" y="121520"/>
                  <a:pt x="200119" y="106264"/>
                  <a:pt x="200119" y="90000"/>
                </a:cubicBezTo>
                <a:cubicBezTo>
                  <a:pt x="200119" y="40294"/>
                  <a:pt x="240413" y="0"/>
                  <a:pt x="29011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58" name="CustomShape 11"/>
          <p:cNvSpPr/>
          <p:nvPr/>
        </p:nvSpPr>
        <p:spPr>
          <a:xfrm>
            <a:off x="4181400" y="1743120"/>
            <a:ext cx="746280" cy="438120"/>
          </a:xfrm>
          <a:custGeom>
            <a:avLst/>
            <a:gdLst/>
            <a:ahLst/>
            <a:rect l="l" t="t" r="r" b="b"/>
            <a:pathLst>
              <a:path w="4529836" h="2664566">
                <a:moveTo>
                  <a:pt x="1861969" y="0"/>
                </a:moveTo>
                <a:cubicBezTo>
                  <a:pt x="2177122" y="0"/>
                  <a:pt x="2455874" y="155855"/>
                  <a:pt x="2611443" y="404565"/>
                </a:cubicBezTo>
                <a:cubicBezTo>
                  <a:pt x="2709453" y="315054"/>
                  <a:pt x="2840684" y="266178"/>
                  <a:pt x="2983336" y="266178"/>
                </a:cubicBezTo>
                <a:cubicBezTo>
                  <a:pt x="3293144" y="266178"/>
                  <a:pt x="3549108" y="496718"/>
                  <a:pt x="3578241" y="797044"/>
                </a:cubicBezTo>
                <a:cubicBezTo>
                  <a:pt x="3583592" y="793823"/>
                  <a:pt x="3589010" y="793774"/>
                  <a:pt x="3594440" y="793774"/>
                </a:cubicBezTo>
                <a:cubicBezTo>
                  <a:pt x="4111042" y="793774"/>
                  <a:pt x="4529836" y="1212568"/>
                  <a:pt x="4529836" y="1729170"/>
                </a:cubicBezTo>
                <a:cubicBezTo>
                  <a:pt x="4529836" y="2216938"/>
                  <a:pt x="4156487" y="2617512"/>
                  <a:pt x="3679930" y="2660249"/>
                </a:cubicBezTo>
                <a:lnTo>
                  <a:pt x="3679930" y="2664566"/>
                </a:lnTo>
                <a:lnTo>
                  <a:pt x="3594440" y="2664566"/>
                </a:lnTo>
                <a:lnTo>
                  <a:pt x="1043912" y="2664566"/>
                </a:lnTo>
                <a:lnTo>
                  <a:pt x="1043912" y="2657589"/>
                </a:lnTo>
                <a:cubicBezTo>
                  <a:pt x="1008374" y="2662448"/>
                  <a:pt x="972132" y="2664566"/>
                  <a:pt x="935396" y="2664566"/>
                </a:cubicBezTo>
                <a:cubicBezTo>
                  <a:pt x="418794" y="2664566"/>
                  <a:pt x="0" y="2245772"/>
                  <a:pt x="0" y="1729170"/>
                </a:cubicBezTo>
                <a:cubicBezTo>
                  <a:pt x="0" y="1212568"/>
                  <a:pt x="418794" y="793774"/>
                  <a:pt x="935396" y="793774"/>
                </a:cubicBezTo>
                <a:lnTo>
                  <a:pt x="954395" y="797612"/>
                </a:lnTo>
                <a:cubicBezTo>
                  <a:pt x="1004779" y="344999"/>
                  <a:pt x="1393085" y="0"/>
                  <a:pt x="186196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59" name="CustomShape 12"/>
          <p:cNvSpPr/>
          <p:nvPr/>
        </p:nvSpPr>
        <p:spPr>
          <a:xfrm>
            <a:off x="2943000" y="2108880"/>
            <a:ext cx="746280" cy="438120"/>
          </a:xfrm>
          <a:custGeom>
            <a:avLst/>
            <a:gdLst/>
            <a:ahLst/>
            <a:rect l="l" t="t" r="r" b="b"/>
            <a:pathLst>
              <a:path w="4529836" h="2664566">
                <a:moveTo>
                  <a:pt x="1861969" y="0"/>
                </a:moveTo>
                <a:cubicBezTo>
                  <a:pt x="2177122" y="0"/>
                  <a:pt x="2455874" y="155855"/>
                  <a:pt x="2611443" y="404565"/>
                </a:cubicBezTo>
                <a:cubicBezTo>
                  <a:pt x="2709453" y="315054"/>
                  <a:pt x="2840684" y="266178"/>
                  <a:pt x="2983336" y="266178"/>
                </a:cubicBezTo>
                <a:cubicBezTo>
                  <a:pt x="3293144" y="266178"/>
                  <a:pt x="3549108" y="496718"/>
                  <a:pt x="3578241" y="797044"/>
                </a:cubicBezTo>
                <a:cubicBezTo>
                  <a:pt x="3583592" y="793823"/>
                  <a:pt x="3589010" y="793774"/>
                  <a:pt x="3594440" y="793774"/>
                </a:cubicBezTo>
                <a:cubicBezTo>
                  <a:pt x="4111042" y="793774"/>
                  <a:pt x="4529836" y="1212568"/>
                  <a:pt x="4529836" y="1729170"/>
                </a:cubicBezTo>
                <a:cubicBezTo>
                  <a:pt x="4529836" y="2216938"/>
                  <a:pt x="4156487" y="2617512"/>
                  <a:pt x="3679930" y="2660249"/>
                </a:cubicBezTo>
                <a:lnTo>
                  <a:pt x="3679930" y="2664566"/>
                </a:lnTo>
                <a:lnTo>
                  <a:pt x="3594440" y="2664566"/>
                </a:lnTo>
                <a:lnTo>
                  <a:pt x="1043912" y="2664566"/>
                </a:lnTo>
                <a:lnTo>
                  <a:pt x="1043912" y="2657589"/>
                </a:lnTo>
                <a:cubicBezTo>
                  <a:pt x="1008374" y="2662448"/>
                  <a:pt x="972132" y="2664566"/>
                  <a:pt x="935396" y="2664566"/>
                </a:cubicBezTo>
                <a:cubicBezTo>
                  <a:pt x="418794" y="2664566"/>
                  <a:pt x="0" y="2245772"/>
                  <a:pt x="0" y="1729170"/>
                </a:cubicBezTo>
                <a:cubicBezTo>
                  <a:pt x="0" y="1212568"/>
                  <a:pt x="418794" y="793774"/>
                  <a:pt x="935396" y="793774"/>
                </a:cubicBezTo>
                <a:lnTo>
                  <a:pt x="954395" y="797612"/>
                </a:lnTo>
                <a:cubicBezTo>
                  <a:pt x="1004779" y="344999"/>
                  <a:pt x="1393085" y="0"/>
                  <a:pt x="186196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60" name="CustomShape 13"/>
          <p:cNvSpPr/>
          <p:nvPr/>
        </p:nvSpPr>
        <p:spPr>
          <a:xfrm>
            <a:off x="2268360" y="2830320"/>
            <a:ext cx="746280" cy="438120"/>
          </a:xfrm>
          <a:custGeom>
            <a:avLst/>
            <a:gdLst/>
            <a:ahLst/>
            <a:rect l="l" t="t" r="r" b="b"/>
            <a:pathLst>
              <a:path w="4529836" h="2664566">
                <a:moveTo>
                  <a:pt x="1861969" y="0"/>
                </a:moveTo>
                <a:cubicBezTo>
                  <a:pt x="2177122" y="0"/>
                  <a:pt x="2455874" y="155855"/>
                  <a:pt x="2611443" y="404565"/>
                </a:cubicBezTo>
                <a:cubicBezTo>
                  <a:pt x="2709453" y="315054"/>
                  <a:pt x="2840684" y="266178"/>
                  <a:pt x="2983336" y="266178"/>
                </a:cubicBezTo>
                <a:cubicBezTo>
                  <a:pt x="3293144" y="266178"/>
                  <a:pt x="3549108" y="496718"/>
                  <a:pt x="3578241" y="797044"/>
                </a:cubicBezTo>
                <a:cubicBezTo>
                  <a:pt x="3583592" y="793823"/>
                  <a:pt x="3589010" y="793774"/>
                  <a:pt x="3594440" y="793774"/>
                </a:cubicBezTo>
                <a:cubicBezTo>
                  <a:pt x="4111042" y="793774"/>
                  <a:pt x="4529836" y="1212568"/>
                  <a:pt x="4529836" y="1729170"/>
                </a:cubicBezTo>
                <a:cubicBezTo>
                  <a:pt x="4529836" y="2216938"/>
                  <a:pt x="4156487" y="2617512"/>
                  <a:pt x="3679930" y="2660249"/>
                </a:cubicBezTo>
                <a:lnTo>
                  <a:pt x="3679930" y="2664566"/>
                </a:lnTo>
                <a:lnTo>
                  <a:pt x="3594440" y="2664566"/>
                </a:lnTo>
                <a:lnTo>
                  <a:pt x="1043912" y="2664566"/>
                </a:lnTo>
                <a:lnTo>
                  <a:pt x="1043912" y="2657589"/>
                </a:lnTo>
                <a:cubicBezTo>
                  <a:pt x="1008374" y="2662448"/>
                  <a:pt x="972132" y="2664566"/>
                  <a:pt x="935396" y="2664566"/>
                </a:cubicBezTo>
                <a:cubicBezTo>
                  <a:pt x="418794" y="2664566"/>
                  <a:pt x="0" y="2245772"/>
                  <a:pt x="0" y="1729170"/>
                </a:cubicBezTo>
                <a:cubicBezTo>
                  <a:pt x="0" y="1212568"/>
                  <a:pt x="418794" y="793774"/>
                  <a:pt x="935396" y="793774"/>
                </a:cubicBezTo>
                <a:lnTo>
                  <a:pt x="954395" y="797612"/>
                </a:lnTo>
                <a:cubicBezTo>
                  <a:pt x="1004779" y="344999"/>
                  <a:pt x="1393085" y="0"/>
                  <a:pt x="1861969" y="0"/>
                </a:cubicBez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61" name="CustomShape 14"/>
          <p:cNvSpPr/>
          <p:nvPr/>
        </p:nvSpPr>
        <p:spPr>
          <a:xfrm>
            <a:off x="6063480" y="2972880"/>
            <a:ext cx="746280" cy="438120"/>
          </a:xfrm>
          <a:custGeom>
            <a:avLst/>
            <a:gdLst/>
            <a:ahLst/>
            <a:rect l="l" t="t" r="r" b="b"/>
            <a:pathLst>
              <a:path w="4529836" h="2664566">
                <a:moveTo>
                  <a:pt x="1861969" y="0"/>
                </a:moveTo>
                <a:cubicBezTo>
                  <a:pt x="2177122" y="0"/>
                  <a:pt x="2455874" y="155855"/>
                  <a:pt x="2611443" y="404565"/>
                </a:cubicBezTo>
                <a:cubicBezTo>
                  <a:pt x="2709453" y="315054"/>
                  <a:pt x="2840684" y="266178"/>
                  <a:pt x="2983336" y="266178"/>
                </a:cubicBezTo>
                <a:cubicBezTo>
                  <a:pt x="3293144" y="266178"/>
                  <a:pt x="3549108" y="496718"/>
                  <a:pt x="3578241" y="797044"/>
                </a:cubicBezTo>
                <a:cubicBezTo>
                  <a:pt x="3583592" y="793823"/>
                  <a:pt x="3589010" y="793774"/>
                  <a:pt x="3594440" y="793774"/>
                </a:cubicBezTo>
                <a:cubicBezTo>
                  <a:pt x="4111042" y="793774"/>
                  <a:pt x="4529836" y="1212568"/>
                  <a:pt x="4529836" y="1729170"/>
                </a:cubicBezTo>
                <a:cubicBezTo>
                  <a:pt x="4529836" y="2216938"/>
                  <a:pt x="4156487" y="2617512"/>
                  <a:pt x="3679930" y="2660249"/>
                </a:cubicBezTo>
                <a:lnTo>
                  <a:pt x="3679930" y="2664566"/>
                </a:lnTo>
                <a:lnTo>
                  <a:pt x="3594440" y="2664566"/>
                </a:lnTo>
                <a:lnTo>
                  <a:pt x="1043912" y="2664566"/>
                </a:lnTo>
                <a:lnTo>
                  <a:pt x="1043912" y="2657589"/>
                </a:lnTo>
                <a:cubicBezTo>
                  <a:pt x="1008374" y="2662448"/>
                  <a:pt x="972132" y="2664566"/>
                  <a:pt x="935396" y="2664566"/>
                </a:cubicBezTo>
                <a:cubicBezTo>
                  <a:pt x="418794" y="2664566"/>
                  <a:pt x="0" y="2245772"/>
                  <a:pt x="0" y="1729170"/>
                </a:cubicBezTo>
                <a:cubicBezTo>
                  <a:pt x="0" y="1212568"/>
                  <a:pt x="418794" y="793774"/>
                  <a:pt x="935396" y="793774"/>
                </a:cubicBezTo>
                <a:lnTo>
                  <a:pt x="954395" y="797612"/>
                </a:lnTo>
                <a:cubicBezTo>
                  <a:pt x="1004779" y="344999"/>
                  <a:pt x="1393085" y="0"/>
                  <a:pt x="1861969" y="0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62" name="CustomShape 15"/>
          <p:cNvSpPr/>
          <p:nvPr/>
        </p:nvSpPr>
        <p:spPr>
          <a:xfrm>
            <a:off x="5508000" y="2067840"/>
            <a:ext cx="746280" cy="438120"/>
          </a:xfrm>
          <a:custGeom>
            <a:avLst/>
            <a:gdLst/>
            <a:ahLst/>
            <a:rect l="l" t="t" r="r" b="b"/>
            <a:pathLst>
              <a:path w="4529836" h="2664566">
                <a:moveTo>
                  <a:pt x="1861969" y="0"/>
                </a:moveTo>
                <a:cubicBezTo>
                  <a:pt x="2177122" y="0"/>
                  <a:pt x="2455874" y="155855"/>
                  <a:pt x="2611443" y="404565"/>
                </a:cubicBezTo>
                <a:cubicBezTo>
                  <a:pt x="2709453" y="315054"/>
                  <a:pt x="2840684" y="266178"/>
                  <a:pt x="2983336" y="266178"/>
                </a:cubicBezTo>
                <a:cubicBezTo>
                  <a:pt x="3293144" y="266178"/>
                  <a:pt x="3549108" y="496718"/>
                  <a:pt x="3578241" y="797044"/>
                </a:cubicBezTo>
                <a:cubicBezTo>
                  <a:pt x="3583592" y="793823"/>
                  <a:pt x="3589010" y="793774"/>
                  <a:pt x="3594440" y="793774"/>
                </a:cubicBezTo>
                <a:cubicBezTo>
                  <a:pt x="4111042" y="793774"/>
                  <a:pt x="4529836" y="1212568"/>
                  <a:pt x="4529836" y="1729170"/>
                </a:cubicBezTo>
                <a:cubicBezTo>
                  <a:pt x="4529836" y="2216938"/>
                  <a:pt x="4156487" y="2617512"/>
                  <a:pt x="3679930" y="2660249"/>
                </a:cubicBezTo>
                <a:lnTo>
                  <a:pt x="3679930" y="2664566"/>
                </a:lnTo>
                <a:lnTo>
                  <a:pt x="3594440" y="2664566"/>
                </a:lnTo>
                <a:lnTo>
                  <a:pt x="1043912" y="2664566"/>
                </a:lnTo>
                <a:lnTo>
                  <a:pt x="1043912" y="2657589"/>
                </a:lnTo>
                <a:cubicBezTo>
                  <a:pt x="1008374" y="2662448"/>
                  <a:pt x="972132" y="2664566"/>
                  <a:pt x="935396" y="2664566"/>
                </a:cubicBezTo>
                <a:cubicBezTo>
                  <a:pt x="418794" y="2664566"/>
                  <a:pt x="0" y="2245772"/>
                  <a:pt x="0" y="1729170"/>
                </a:cubicBezTo>
                <a:cubicBezTo>
                  <a:pt x="0" y="1212568"/>
                  <a:pt x="418794" y="793774"/>
                  <a:pt x="935396" y="793774"/>
                </a:cubicBezTo>
                <a:lnTo>
                  <a:pt x="954395" y="797612"/>
                </a:lnTo>
                <a:cubicBezTo>
                  <a:pt x="1004779" y="344999"/>
                  <a:pt x="1393085" y="0"/>
                  <a:pt x="186196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63" name="CustomShape 16"/>
          <p:cNvSpPr/>
          <p:nvPr/>
        </p:nvSpPr>
        <p:spPr>
          <a:xfrm rot="16200000">
            <a:off x="2552760" y="2954160"/>
            <a:ext cx="239040" cy="239040"/>
          </a:xfrm>
          <a:custGeom>
            <a:avLst/>
            <a:gdLst/>
            <a:ahLst/>
            <a:rect l="l" t="t" r="r" b="b"/>
            <a:pathLst>
              <a:path w="3185463" h="3187558">
                <a:moveTo>
                  <a:pt x="764000" y="2343999"/>
                </a:moveTo>
                <a:cubicBezTo>
                  <a:pt x="566798" y="2256389"/>
                  <a:pt x="385374" y="2134753"/>
                  <a:pt x="230072" y="1981662"/>
                </a:cubicBezTo>
                <a:cubicBezTo>
                  <a:pt x="297001" y="2223876"/>
                  <a:pt x="428049" y="2439341"/>
                  <a:pt x="603989" y="2608945"/>
                </a:cubicBezTo>
                <a:cubicBezTo>
                  <a:pt x="667739" y="2525681"/>
                  <a:pt x="720588" y="2436567"/>
                  <a:pt x="764000" y="2343999"/>
                </a:cubicBezTo>
                <a:close/>
                <a:moveTo>
                  <a:pt x="783530" y="862903"/>
                </a:moveTo>
                <a:cubicBezTo>
                  <a:pt x="737619" y="760936"/>
                  <a:pt x="681240" y="662513"/>
                  <a:pt x="611676" y="571152"/>
                </a:cubicBezTo>
                <a:cubicBezTo>
                  <a:pt x="419218" y="754019"/>
                  <a:pt x="279227" y="991173"/>
                  <a:pt x="215545" y="1258034"/>
                </a:cubicBezTo>
                <a:cubicBezTo>
                  <a:pt x="378729" y="1090139"/>
                  <a:pt x="571934" y="956907"/>
                  <a:pt x="783530" y="862903"/>
                </a:cubicBezTo>
                <a:close/>
                <a:moveTo>
                  <a:pt x="935657" y="1673146"/>
                </a:moveTo>
                <a:lnTo>
                  <a:pt x="227023" y="1673146"/>
                </a:lnTo>
                <a:cubicBezTo>
                  <a:pt x="393068" y="1882941"/>
                  <a:pt x="605618" y="2045968"/>
                  <a:pt x="844267" y="2153109"/>
                </a:cubicBezTo>
                <a:cubicBezTo>
                  <a:pt x="897907" y="1997390"/>
                  <a:pt x="928862" y="1835739"/>
                  <a:pt x="935657" y="1673146"/>
                </a:cubicBezTo>
                <a:close/>
                <a:moveTo>
                  <a:pt x="935928" y="1493146"/>
                </a:moveTo>
                <a:cubicBezTo>
                  <a:pt x="928922" y="1345638"/>
                  <a:pt x="902278" y="1198995"/>
                  <a:pt x="856775" y="1056956"/>
                </a:cubicBezTo>
                <a:cubicBezTo>
                  <a:pt x="636768" y="1156959"/>
                  <a:pt x="439487" y="1304654"/>
                  <a:pt x="281464" y="1493146"/>
                </a:cubicBezTo>
                <a:close/>
                <a:moveTo>
                  <a:pt x="1469785" y="2515107"/>
                </a:moveTo>
                <a:cubicBezTo>
                  <a:pt x="1283000" y="2508124"/>
                  <a:pt x="1100523" y="2472287"/>
                  <a:pt x="927628" y="2411229"/>
                </a:cubicBezTo>
                <a:cubicBezTo>
                  <a:pt x="876831" y="2520843"/>
                  <a:pt x="814172" y="2626182"/>
                  <a:pt x="738220" y="2724387"/>
                </a:cubicBezTo>
                <a:cubicBezTo>
                  <a:pt x="944637" y="2881665"/>
                  <a:pt x="1196120" y="2982471"/>
                  <a:pt x="1469785" y="3005418"/>
                </a:cubicBezTo>
                <a:close/>
                <a:moveTo>
                  <a:pt x="1469785" y="1673146"/>
                </a:moveTo>
                <a:lnTo>
                  <a:pt x="1112275" y="1673146"/>
                </a:lnTo>
                <a:cubicBezTo>
                  <a:pt x="1105327" y="1858153"/>
                  <a:pt x="1070032" y="2042144"/>
                  <a:pt x="1008001" y="2219039"/>
                </a:cubicBezTo>
                <a:cubicBezTo>
                  <a:pt x="1155519" y="2270408"/>
                  <a:pt x="1310845" y="2300826"/>
                  <a:pt x="1469785" y="2307834"/>
                </a:cubicBezTo>
                <a:close/>
                <a:moveTo>
                  <a:pt x="1469785" y="898989"/>
                </a:moveTo>
                <a:cubicBezTo>
                  <a:pt x="1315103" y="907762"/>
                  <a:pt x="1164166" y="938783"/>
                  <a:pt x="1020939" y="990066"/>
                </a:cubicBezTo>
                <a:cubicBezTo>
                  <a:pt x="1074574" y="1153655"/>
                  <a:pt x="1105461" y="1322925"/>
                  <a:pt x="1112368" y="1493146"/>
                </a:cubicBezTo>
                <a:lnTo>
                  <a:pt x="1469785" y="1493146"/>
                </a:lnTo>
                <a:close/>
                <a:moveTo>
                  <a:pt x="1469785" y="182141"/>
                </a:moveTo>
                <a:cubicBezTo>
                  <a:pt x="1199839" y="204777"/>
                  <a:pt x="951477" y="303168"/>
                  <a:pt x="746615" y="456764"/>
                </a:cubicBezTo>
                <a:cubicBezTo>
                  <a:pt x="828296" y="562801"/>
                  <a:pt x="894225" y="677310"/>
                  <a:pt x="947434" y="796072"/>
                </a:cubicBezTo>
                <a:cubicBezTo>
                  <a:pt x="1113886" y="736067"/>
                  <a:pt x="1289644" y="700323"/>
                  <a:pt x="1469785" y="691530"/>
                </a:cubicBezTo>
                <a:close/>
                <a:moveTo>
                  <a:pt x="2150063" y="992171"/>
                </a:moveTo>
                <a:cubicBezTo>
                  <a:pt x="1990712" y="935501"/>
                  <a:pt x="1822242" y="902595"/>
                  <a:pt x="1649785" y="897224"/>
                </a:cubicBezTo>
                <a:lnTo>
                  <a:pt x="1649785" y="1493146"/>
                </a:lnTo>
                <a:lnTo>
                  <a:pt x="2063712" y="1493146"/>
                </a:lnTo>
                <a:cubicBezTo>
                  <a:pt x="2069089" y="1323887"/>
                  <a:pt x="2098366" y="1155330"/>
                  <a:pt x="2150063" y="992171"/>
                </a:cubicBezTo>
                <a:close/>
                <a:moveTo>
                  <a:pt x="2168848" y="2199110"/>
                </a:moveTo>
                <a:cubicBezTo>
                  <a:pt x="2108555" y="2028681"/>
                  <a:pt x="2073581" y="1851532"/>
                  <a:pt x="2065295" y="1673146"/>
                </a:cubicBezTo>
                <a:lnTo>
                  <a:pt x="1649785" y="1673146"/>
                </a:lnTo>
                <a:lnTo>
                  <a:pt x="1649785" y="2307299"/>
                </a:lnTo>
                <a:cubicBezTo>
                  <a:pt x="1829404" y="2299517"/>
                  <a:pt x="2004315" y="2261965"/>
                  <a:pt x="2168848" y="2199110"/>
                </a:cubicBezTo>
                <a:close/>
                <a:moveTo>
                  <a:pt x="2422394" y="446879"/>
                </a:moveTo>
                <a:cubicBezTo>
                  <a:pt x="2204309" y="287209"/>
                  <a:pt x="1938140" y="189883"/>
                  <a:pt x="1649785" y="178919"/>
                </a:cubicBezTo>
                <a:lnTo>
                  <a:pt x="1649785" y="689876"/>
                </a:lnTo>
                <a:cubicBezTo>
                  <a:pt x="1846998" y="695154"/>
                  <a:pt x="2039668" y="732502"/>
                  <a:pt x="2221721" y="797410"/>
                </a:cubicBezTo>
                <a:cubicBezTo>
                  <a:pt x="2275056" y="675360"/>
                  <a:pt x="2341760" y="557662"/>
                  <a:pt x="2422394" y="446879"/>
                </a:cubicBezTo>
                <a:close/>
                <a:moveTo>
                  <a:pt x="2447278" y="2722123"/>
                </a:moveTo>
                <a:cubicBezTo>
                  <a:pt x="2366121" y="2618714"/>
                  <a:pt x="2299534" y="2507403"/>
                  <a:pt x="2246145" y="2391362"/>
                </a:cubicBezTo>
                <a:cubicBezTo>
                  <a:pt x="2057375" y="2464119"/>
                  <a:pt x="1856285" y="2506958"/>
                  <a:pt x="1649785" y="2514779"/>
                </a:cubicBezTo>
                <a:lnTo>
                  <a:pt x="1649785" y="3008639"/>
                </a:lnTo>
                <a:cubicBezTo>
                  <a:pt x="1949198" y="2997255"/>
                  <a:pt x="2224691" y="2892757"/>
                  <a:pt x="2447278" y="2722123"/>
                </a:cubicBezTo>
                <a:close/>
                <a:moveTo>
                  <a:pt x="2878934" y="1493146"/>
                </a:moveTo>
                <a:cubicBezTo>
                  <a:pt x="2723190" y="1307255"/>
                  <a:pt x="2529440" y="1161128"/>
                  <a:pt x="2313862" y="1060620"/>
                </a:cubicBezTo>
                <a:cubicBezTo>
                  <a:pt x="2270535" y="1201714"/>
                  <a:pt x="2245604" y="1347104"/>
                  <a:pt x="2240109" y="1493146"/>
                </a:cubicBezTo>
                <a:close/>
                <a:moveTo>
                  <a:pt x="2890636" y="1673146"/>
                </a:moveTo>
                <a:lnTo>
                  <a:pt x="2241814" y="1673146"/>
                </a:lnTo>
                <a:cubicBezTo>
                  <a:pt x="2249736" y="1827102"/>
                  <a:pt x="2279520" y="1979973"/>
                  <a:pt x="2329964" y="2127513"/>
                </a:cubicBezTo>
                <a:cubicBezTo>
                  <a:pt x="2545677" y="2019923"/>
                  <a:pt x="2738160" y="1866413"/>
                  <a:pt x="2890636" y="1673146"/>
                </a:cubicBezTo>
                <a:close/>
                <a:moveTo>
                  <a:pt x="2973035" y="1284386"/>
                </a:moveTo>
                <a:cubicBezTo>
                  <a:pt x="2912066" y="1001840"/>
                  <a:pt x="2765308" y="751379"/>
                  <a:pt x="2561381" y="561108"/>
                </a:cubicBezTo>
                <a:cubicBezTo>
                  <a:pt x="2489321" y="656437"/>
                  <a:pt x="2431363" y="759225"/>
                  <a:pt x="2384553" y="865647"/>
                </a:cubicBezTo>
                <a:cubicBezTo>
                  <a:pt x="2604520" y="964977"/>
                  <a:pt x="2804622" y="1106677"/>
                  <a:pt x="2973035" y="1284386"/>
                </a:cubicBezTo>
                <a:close/>
                <a:moveTo>
                  <a:pt x="2974277" y="1897328"/>
                </a:moveTo>
                <a:cubicBezTo>
                  <a:pt x="2812488" y="2073933"/>
                  <a:pt x="2619878" y="2216690"/>
                  <a:pt x="2407486" y="2319665"/>
                </a:cubicBezTo>
                <a:cubicBezTo>
                  <a:pt x="2454169" y="2420503"/>
                  <a:pt x="2511856" y="2517376"/>
                  <a:pt x="2582047" y="2607468"/>
                </a:cubicBezTo>
                <a:cubicBezTo>
                  <a:pt x="2776399" y="2417974"/>
                  <a:pt x="2916061" y="2172750"/>
                  <a:pt x="2974277" y="1897328"/>
                </a:cubicBezTo>
                <a:close/>
                <a:moveTo>
                  <a:pt x="3185463" y="1593779"/>
                </a:moveTo>
                <a:cubicBezTo>
                  <a:pt x="3185463" y="2473999"/>
                  <a:pt x="2471904" y="3187558"/>
                  <a:pt x="1591684" y="3187558"/>
                </a:cubicBezTo>
                <a:cubicBezTo>
                  <a:pt x="738111" y="3187558"/>
                  <a:pt x="41261" y="2516549"/>
                  <a:pt x="1913" y="1673146"/>
                </a:cubicBezTo>
                <a:lnTo>
                  <a:pt x="0" y="1673146"/>
                </a:lnTo>
                <a:lnTo>
                  <a:pt x="0" y="1493146"/>
                </a:lnTo>
                <a:lnTo>
                  <a:pt x="2750" y="1493146"/>
                </a:lnTo>
                <a:cubicBezTo>
                  <a:pt x="50490" y="700174"/>
                  <a:pt x="679654" y="64473"/>
                  <a:pt x="1469785" y="6156"/>
                </a:cubicBezTo>
                <a:lnTo>
                  <a:pt x="1469785" y="0"/>
                </a:lnTo>
                <a:lnTo>
                  <a:pt x="1591684" y="0"/>
                </a:lnTo>
                <a:lnTo>
                  <a:pt x="1649785" y="0"/>
                </a:lnTo>
                <a:lnTo>
                  <a:pt x="1649785" y="2934"/>
                </a:lnTo>
                <a:cubicBezTo>
                  <a:pt x="2503127" y="31654"/>
                  <a:pt x="3185463" y="733032"/>
                  <a:pt x="3185463" y="159377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64" name="CustomShape 17"/>
          <p:cNvSpPr/>
          <p:nvPr/>
        </p:nvSpPr>
        <p:spPr>
          <a:xfrm>
            <a:off x="3220200" y="2270520"/>
            <a:ext cx="253800" cy="212040"/>
          </a:xfrm>
          <a:custGeom>
            <a:avLst/>
            <a:gdLst/>
            <a:ah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65" name="CustomShape 18"/>
          <p:cNvSpPr/>
          <p:nvPr/>
        </p:nvSpPr>
        <p:spPr>
          <a:xfrm rot="8100000">
            <a:off x="4441680" y="1895760"/>
            <a:ext cx="213840" cy="213840"/>
          </a:xfrm>
          <a:custGeom>
            <a:avLst/>
            <a:gdLst/>
            <a:ahLst/>
            <a:rect l="l" t="t" r="r" b="b"/>
            <a:pathLst>
              <a:path w="2483832" h="2483835">
                <a:moveTo>
                  <a:pt x="657616" y="1826218"/>
                </a:moveTo>
                <a:cubicBezTo>
                  <a:pt x="806520" y="1975122"/>
                  <a:pt x="1047940" y="1975122"/>
                  <a:pt x="1196844" y="1826218"/>
                </a:cubicBezTo>
                <a:cubicBezTo>
                  <a:pt x="1345748" y="1677314"/>
                  <a:pt x="1345748" y="1435894"/>
                  <a:pt x="1196844" y="1286990"/>
                </a:cubicBezTo>
                <a:cubicBezTo>
                  <a:pt x="1047940" y="1138086"/>
                  <a:pt x="806520" y="1138086"/>
                  <a:pt x="657616" y="1286990"/>
                </a:cubicBezTo>
                <a:cubicBezTo>
                  <a:pt x="508712" y="1435894"/>
                  <a:pt x="508712" y="1677314"/>
                  <a:pt x="657616" y="1826218"/>
                </a:cubicBezTo>
                <a:close/>
                <a:moveTo>
                  <a:pt x="293335" y="2190500"/>
                </a:moveTo>
                <a:cubicBezTo>
                  <a:pt x="112098" y="2009262"/>
                  <a:pt x="0" y="1758885"/>
                  <a:pt x="0" y="1482325"/>
                </a:cubicBezTo>
                <a:cubicBezTo>
                  <a:pt x="0" y="929206"/>
                  <a:pt x="459290" y="590078"/>
                  <a:pt x="1001509" y="480815"/>
                </a:cubicBezTo>
                <a:cubicBezTo>
                  <a:pt x="1569704" y="366317"/>
                  <a:pt x="1861757" y="259925"/>
                  <a:pt x="2483832" y="0"/>
                </a:cubicBezTo>
                <a:cubicBezTo>
                  <a:pt x="2230640" y="682694"/>
                  <a:pt x="2130986" y="873716"/>
                  <a:pt x="2003018" y="1482325"/>
                </a:cubicBezTo>
                <a:cubicBezTo>
                  <a:pt x="1901990" y="2042180"/>
                  <a:pt x="1554627" y="2483835"/>
                  <a:pt x="1001509" y="2483835"/>
                </a:cubicBezTo>
                <a:cubicBezTo>
                  <a:pt x="724950" y="2483835"/>
                  <a:pt x="474573" y="2371737"/>
                  <a:pt x="293335" y="219050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66" name="CustomShape 19"/>
          <p:cNvSpPr/>
          <p:nvPr/>
        </p:nvSpPr>
        <p:spPr>
          <a:xfrm rot="2700000">
            <a:off x="5795640" y="2147040"/>
            <a:ext cx="162720" cy="311040"/>
          </a:xfrm>
          <a:custGeom>
            <a:avLst/>
            <a:gdLst/>
            <a:ah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67" name="CustomShape 20"/>
          <p:cNvSpPr/>
          <p:nvPr/>
        </p:nvSpPr>
        <p:spPr>
          <a:xfrm>
            <a:off x="6353640" y="3146400"/>
            <a:ext cx="240120" cy="183960"/>
          </a:xfrm>
          <a:custGeom>
            <a:avLst/>
            <a:gdLst/>
            <a:ah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1068" name="Group 21"/>
          <p:cNvGrpSpPr/>
          <p:nvPr/>
        </p:nvGrpSpPr>
        <p:grpSpPr>
          <a:xfrm>
            <a:off x="1005840" y="3479400"/>
            <a:ext cx="1924920" cy="853200"/>
            <a:chOff x="1005840" y="3479400"/>
            <a:chExt cx="1924920" cy="853200"/>
          </a:xfrm>
        </p:grpSpPr>
        <p:sp>
          <p:nvSpPr>
            <p:cNvPr id="1069" name="CustomShape 22"/>
            <p:cNvSpPr/>
            <p:nvPr/>
          </p:nvSpPr>
          <p:spPr>
            <a:xfrm>
              <a:off x="1005840" y="3696120"/>
              <a:ext cx="1924920" cy="6364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r">
                <a:lnSpc>
                  <a:spcPct val="100000"/>
                </a:lnSpc>
              </a:pPr>
              <a:r>
                <a:rPr b="0" lang="id-ID" sz="1200" spc="-1" strike="noStrike">
                  <a:solidFill>
                    <a:srgbClr val="16b7b8"/>
                  </a:solidFill>
                  <a:latin typeface="Arial"/>
                  <a:ea typeface="Arial Unicode MS"/>
                </a:rPr>
                <a:t>You can simply impress your audience and add a unique zing. </a:t>
              </a:r>
              <a:endParaRPr b="0" lang="id-ID" sz="1200" spc="-1" strike="noStrike">
                <a:latin typeface="Arial"/>
              </a:endParaRPr>
            </a:p>
          </p:txBody>
        </p:sp>
        <p:sp>
          <p:nvSpPr>
            <p:cNvPr id="1070" name="CustomShape 23"/>
            <p:cNvSpPr/>
            <p:nvPr/>
          </p:nvSpPr>
          <p:spPr>
            <a:xfrm>
              <a:off x="1005840" y="3479400"/>
              <a:ext cx="1924920" cy="2714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r">
                <a:lnSpc>
                  <a:spcPct val="100000"/>
                </a:lnSpc>
              </a:pPr>
              <a:r>
                <a:rPr b="1" lang="id-ID" sz="1200" spc="-1" strike="noStrike">
                  <a:solidFill>
                    <a:srgbClr val="16b7b8"/>
                  </a:solidFill>
                  <a:latin typeface="Arial"/>
                  <a:ea typeface="Arial Unicode MS"/>
                </a:rPr>
                <a:t>Your Text  Here</a:t>
              </a:r>
              <a:endParaRPr b="0" lang="id-ID" sz="1200" spc="-1" strike="noStrike">
                <a:latin typeface="Arial"/>
              </a:endParaRPr>
            </a:p>
          </p:txBody>
        </p:sp>
      </p:grpSp>
      <p:grpSp>
        <p:nvGrpSpPr>
          <p:cNvPr id="1071" name="Group 24"/>
          <p:cNvGrpSpPr/>
          <p:nvPr/>
        </p:nvGrpSpPr>
        <p:grpSpPr>
          <a:xfrm>
            <a:off x="866880" y="1897200"/>
            <a:ext cx="1924920" cy="853560"/>
            <a:chOff x="866880" y="1897200"/>
            <a:chExt cx="1924920" cy="853560"/>
          </a:xfrm>
        </p:grpSpPr>
        <p:sp>
          <p:nvSpPr>
            <p:cNvPr id="1072" name="CustomShape 25"/>
            <p:cNvSpPr/>
            <p:nvPr/>
          </p:nvSpPr>
          <p:spPr>
            <a:xfrm>
              <a:off x="866880" y="2114280"/>
              <a:ext cx="1924920" cy="6364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r">
                <a:lnSpc>
                  <a:spcPct val="100000"/>
                </a:lnSpc>
              </a:pPr>
              <a:r>
                <a:rPr b="0" lang="id-ID" sz="1200" spc="-1" strike="noStrike">
                  <a:solidFill>
                    <a:srgbClr val="179a9d"/>
                  </a:solidFill>
                  <a:latin typeface="Arial"/>
                  <a:ea typeface="Arial Unicode MS"/>
                </a:rPr>
                <a:t>You can simply impress your audience and add a unique zing. </a:t>
              </a:r>
              <a:endParaRPr b="0" lang="id-ID" sz="1200" spc="-1" strike="noStrike">
                <a:latin typeface="Arial"/>
              </a:endParaRPr>
            </a:p>
          </p:txBody>
        </p:sp>
        <p:sp>
          <p:nvSpPr>
            <p:cNvPr id="1073" name="CustomShape 26"/>
            <p:cNvSpPr/>
            <p:nvPr/>
          </p:nvSpPr>
          <p:spPr>
            <a:xfrm>
              <a:off x="866880" y="1897200"/>
              <a:ext cx="1924920" cy="2714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r">
                <a:lnSpc>
                  <a:spcPct val="100000"/>
                </a:lnSpc>
              </a:pPr>
              <a:r>
                <a:rPr b="1" lang="id-ID" sz="1200" spc="-1" strike="noStrike">
                  <a:solidFill>
                    <a:srgbClr val="179a9d"/>
                  </a:solidFill>
                  <a:latin typeface="Arial"/>
                  <a:ea typeface="Arial Unicode MS"/>
                </a:rPr>
                <a:t>Your Text  Here</a:t>
              </a:r>
              <a:endParaRPr b="0" lang="id-ID" sz="1200" spc="-1" strike="noStrike">
                <a:latin typeface="Arial"/>
              </a:endParaRPr>
            </a:p>
          </p:txBody>
        </p:sp>
      </p:grpSp>
      <p:grpSp>
        <p:nvGrpSpPr>
          <p:cNvPr id="1074" name="Group 27"/>
          <p:cNvGrpSpPr/>
          <p:nvPr/>
        </p:nvGrpSpPr>
        <p:grpSpPr>
          <a:xfrm>
            <a:off x="6372360" y="1996560"/>
            <a:ext cx="1924920" cy="853200"/>
            <a:chOff x="6372360" y="1996560"/>
            <a:chExt cx="1924920" cy="853200"/>
          </a:xfrm>
        </p:grpSpPr>
        <p:sp>
          <p:nvSpPr>
            <p:cNvPr id="1075" name="CustomShape 28"/>
            <p:cNvSpPr/>
            <p:nvPr/>
          </p:nvSpPr>
          <p:spPr>
            <a:xfrm>
              <a:off x="6372360" y="2213280"/>
              <a:ext cx="1924920" cy="6364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id-ID" sz="1200" spc="-1" strike="noStrike">
                  <a:solidFill>
                    <a:srgbClr val="38d4cd"/>
                  </a:solidFill>
                  <a:latin typeface="Arial"/>
                  <a:ea typeface="Arial Unicode MS"/>
                </a:rPr>
                <a:t>You can simply impress your audience and add a unique zing. </a:t>
              </a:r>
              <a:endParaRPr b="0" lang="id-ID" sz="1200" spc="-1" strike="noStrike">
                <a:latin typeface="Arial"/>
              </a:endParaRPr>
            </a:p>
          </p:txBody>
        </p:sp>
        <p:sp>
          <p:nvSpPr>
            <p:cNvPr id="1076" name="CustomShape 29"/>
            <p:cNvSpPr/>
            <p:nvPr/>
          </p:nvSpPr>
          <p:spPr>
            <a:xfrm>
              <a:off x="6372360" y="1996560"/>
              <a:ext cx="1924920" cy="2714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1" lang="id-ID" sz="1200" spc="-1" strike="noStrike">
                  <a:solidFill>
                    <a:srgbClr val="38d4cd"/>
                  </a:solidFill>
                  <a:latin typeface="Arial"/>
                  <a:ea typeface="Arial Unicode MS"/>
                </a:rPr>
                <a:t>Your Text  Here</a:t>
              </a:r>
              <a:endParaRPr b="0" lang="id-ID" sz="1200" spc="-1" strike="noStrike">
                <a:latin typeface="Arial"/>
              </a:endParaRPr>
            </a:p>
          </p:txBody>
        </p:sp>
      </p:grpSp>
      <p:grpSp>
        <p:nvGrpSpPr>
          <p:cNvPr id="1077" name="Group 30"/>
          <p:cNvGrpSpPr/>
          <p:nvPr/>
        </p:nvGrpSpPr>
        <p:grpSpPr>
          <a:xfrm>
            <a:off x="6311160" y="3587760"/>
            <a:ext cx="1924920" cy="853560"/>
            <a:chOff x="6311160" y="3587760"/>
            <a:chExt cx="1924920" cy="853560"/>
          </a:xfrm>
        </p:grpSpPr>
        <p:sp>
          <p:nvSpPr>
            <p:cNvPr id="1078" name="CustomShape 31"/>
            <p:cNvSpPr/>
            <p:nvPr/>
          </p:nvSpPr>
          <p:spPr>
            <a:xfrm>
              <a:off x="6311160" y="3804840"/>
              <a:ext cx="1924920" cy="6364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id-ID" sz="1200" spc="-1" strike="noStrike">
                  <a:solidFill>
                    <a:srgbClr val="16b7b8"/>
                  </a:solidFill>
                  <a:latin typeface="Arial"/>
                  <a:ea typeface="Arial Unicode MS"/>
                </a:rPr>
                <a:t>You can simply impress your audience and add a unique zing. </a:t>
              </a:r>
              <a:endParaRPr b="0" lang="id-ID" sz="1200" spc="-1" strike="noStrike">
                <a:latin typeface="Arial"/>
              </a:endParaRPr>
            </a:p>
          </p:txBody>
        </p:sp>
        <p:sp>
          <p:nvSpPr>
            <p:cNvPr id="1079" name="CustomShape 32"/>
            <p:cNvSpPr/>
            <p:nvPr/>
          </p:nvSpPr>
          <p:spPr>
            <a:xfrm>
              <a:off x="6311160" y="3587760"/>
              <a:ext cx="1924920" cy="2714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1" lang="id-ID" sz="1200" spc="-1" strike="noStrike">
                  <a:solidFill>
                    <a:srgbClr val="16b7b8"/>
                  </a:solidFill>
                  <a:latin typeface="Arial"/>
                  <a:ea typeface="Arial Unicode MS"/>
                </a:rPr>
                <a:t>Your Text  Here</a:t>
              </a:r>
              <a:endParaRPr b="0" lang="id-ID" sz="1200" spc="-1" strike="noStrike">
                <a:latin typeface="Arial"/>
              </a:endParaRPr>
            </a:p>
          </p:txBody>
        </p:sp>
      </p:grpSp>
      <p:grpSp>
        <p:nvGrpSpPr>
          <p:cNvPr id="1080" name="Group 33"/>
          <p:cNvGrpSpPr/>
          <p:nvPr/>
        </p:nvGrpSpPr>
        <p:grpSpPr>
          <a:xfrm>
            <a:off x="3076560" y="1036440"/>
            <a:ext cx="2972880" cy="671040"/>
            <a:chOff x="3076560" y="1036440"/>
            <a:chExt cx="2972880" cy="671040"/>
          </a:xfrm>
        </p:grpSpPr>
        <p:sp>
          <p:nvSpPr>
            <p:cNvPr id="1081" name="CustomShape 34"/>
            <p:cNvSpPr/>
            <p:nvPr/>
          </p:nvSpPr>
          <p:spPr>
            <a:xfrm>
              <a:off x="3076560" y="1253520"/>
              <a:ext cx="2972880" cy="4539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ctr">
                <a:lnSpc>
                  <a:spcPct val="100000"/>
                </a:lnSpc>
              </a:pPr>
              <a:r>
                <a:rPr b="0" lang="id-ID" sz="1200" spc="-1" strike="noStrike">
                  <a:solidFill>
                    <a:srgbClr val="16b7b8"/>
                  </a:solidFill>
                  <a:latin typeface="Arial"/>
                  <a:ea typeface="Arial Unicode MS"/>
                </a:rPr>
                <a:t>You can simply impress your audience and add a unique zing.  </a:t>
              </a:r>
              <a:endParaRPr b="0" lang="id-ID" sz="1200" spc="-1" strike="noStrike">
                <a:latin typeface="Arial"/>
              </a:endParaRPr>
            </a:p>
          </p:txBody>
        </p:sp>
        <p:sp>
          <p:nvSpPr>
            <p:cNvPr id="1082" name="CustomShape 35"/>
            <p:cNvSpPr/>
            <p:nvPr/>
          </p:nvSpPr>
          <p:spPr>
            <a:xfrm>
              <a:off x="3076560" y="1036440"/>
              <a:ext cx="2972880" cy="2714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ctr">
                <a:lnSpc>
                  <a:spcPct val="100000"/>
                </a:lnSpc>
              </a:pPr>
              <a:r>
                <a:rPr b="1" lang="id-ID" sz="1200" spc="-1" strike="noStrike">
                  <a:solidFill>
                    <a:srgbClr val="16b7b8"/>
                  </a:solidFill>
                  <a:latin typeface="Arial"/>
                  <a:ea typeface="Arial Unicode MS"/>
                </a:rPr>
                <a:t>Your Text  Here</a:t>
              </a:r>
              <a:endParaRPr b="0" lang="id-ID" sz="1200" spc="-1" strike="noStrike">
                <a:latin typeface="Arial"/>
              </a:endParaRPr>
            </a:p>
          </p:txBody>
        </p:sp>
      </p:grpSp>
      <p:sp>
        <p:nvSpPr>
          <p:cNvPr id="1083" name="CustomShape 36"/>
          <p:cNvSpPr/>
          <p:nvPr/>
        </p:nvSpPr>
        <p:spPr>
          <a:xfrm rot="9231600">
            <a:off x="5780160" y="3197880"/>
            <a:ext cx="378360" cy="912960"/>
          </a:xfrm>
          <a:custGeom>
            <a:avLst/>
            <a:gdLst/>
            <a:ahLst/>
            <a:rect l="l" t="t" r="r" b="b"/>
            <a:pathLst>
              <a:path w="380119" h="914845">
                <a:moveTo>
                  <a:pt x="290119" y="0"/>
                </a:moveTo>
                <a:cubicBezTo>
                  <a:pt x="339825" y="0"/>
                  <a:pt x="380119" y="40294"/>
                  <a:pt x="380119" y="90000"/>
                </a:cubicBezTo>
                <a:cubicBezTo>
                  <a:pt x="380119" y="139706"/>
                  <a:pt x="339825" y="180000"/>
                  <a:pt x="290119" y="180000"/>
                </a:cubicBezTo>
                <a:lnTo>
                  <a:pt x="267264" y="175386"/>
                </a:lnTo>
                <a:cubicBezTo>
                  <a:pt x="158183" y="374219"/>
                  <a:pt x="97267" y="595562"/>
                  <a:pt x="90985" y="821853"/>
                </a:cubicBezTo>
                <a:cubicBezTo>
                  <a:pt x="101533" y="831507"/>
                  <a:pt x="108000" y="845421"/>
                  <a:pt x="108000" y="860845"/>
                </a:cubicBezTo>
                <a:cubicBezTo>
                  <a:pt x="108000" y="890668"/>
                  <a:pt x="83823" y="914845"/>
                  <a:pt x="54000" y="914845"/>
                </a:cubicBezTo>
                <a:cubicBezTo>
                  <a:pt x="24177" y="914845"/>
                  <a:pt x="0" y="890668"/>
                  <a:pt x="0" y="860845"/>
                </a:cubicBezTo>
                <a:cubicBezTo>
                  <a:pt x="0" y="844865"/>
                  <a:pt x="6941" y="830506"/>
                  <a:pt x="18302" y="820986"/>
                </a:cubicBezTo>
                <a:cubicBezTo>
                  <a:pt x="24799" y="579323"/>
                  <a:pt x="90529" y="342975"/>
                  <a:pt x="207943" y="131051"/>
                </a:cubicBezTo>
                <a:lnTo>
                  <a:pt x="213221" y="133975"/>
                </a:lnTo>
                <a:cubicBezTo>
                  <a:pt x="204433" y="121520"/>
                  <a:pt x="200119" y="106264"/>
                  <a:pt x="200119" y="90000"/>
                </a:cubicBezTo>
                <a:cubicBezTo>
                  <a:pt x="200119" y="40294"/>
                  <a:pt x="240413" y="0"/>
                  <a:pt x="290119" y="0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timing>
    <p:tnLst>
      <p:par>
        <p:cTn id="261" dur="indefinite" restart="never" nodeType="tmRoot">
          <p:childTnLst>
            <p:seq>
              <p:cTn id="26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CustomShape 1"/>
          <p:cNvSpPr/>
          <p:nvPr/>
        </p:nvSpPr>
        <p:spPr>
          <a:xfrm>
            <a:off x="0" y="123480"/>
            <a:ext cx="9142200" cy="57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  <a:spcBef>
                <a:spcPts val="720"/>
              </a:spcBef>
            </a:pPr>
            <a:r>
              <a:rPr b="0" lang="id-ID" sz="3600" spc="-1" strike="noStrike">
                <a:solidFill>
                  <a:srgbClr val="ffffff"/>
                </a:solidFill>
                <a:latin typeface="Arial"/>
                <a:ea typeface="Arial Unicode MS"/>
              </a:rPr>
              <a:t>Infographic Style</a:t>
            </a:r>
            <a:endParaRPr b="0" lang="id-ID" sz="3600" spc="-1" strike="noStrike">
              <a:latin typeface="Arial"/>
            </a:endParaRPr>
          </a:p>
        </p:txBody>
      </p:sp>
      <p:sp>
        <p:nvSpPr>
          <p:cNvPr id="1085" name="CustomShape 2"/>
          <p:cNvSpPr/>
          <p:nvPr/>
        </p:nvSpPr>
        <p:spPr>
          <a:xfrm>
            <a:off x="0" y="699480"/>
            <a:ext cx="9142200" cy="286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  <a:spcBef>
                <a:spcPts val="281"/>
              </a:spcBef>
            </a:pPr>
            <a:r>
              <a:rPr b="0" lang="id-ID" sz="1400" spc="-1" strike="noStrike">
                <a:solidFill>
                  <a:srgbClr val="ffffff"/>
                </a:solidFill>
                <a:latin typeface="Arial"/>
                <a:ea typeface="Arial Unicode MS"/>
              </a:rPr>
              <a:t>Insert the title of your subtitle Here</a:t>
            </a:r>
            <a:endParaRPr b="0" lang="id-ID" sz="1400" spc="-1" strike="noStrike">
              <a:latin typeface="Arial"/>
            </a:endParaRPr>
          </a:p>
        </p:txBody>
      </p:sp>
      <p:grpSp>
        <p:nvGrpSpPr>
          <p:cNvPr id="1086" name="Group 3"/>
          <p:cNvGrpSpPr/>
          <p:nvPr/>
        </p:nvGrpSpPr>
        <p:grpSpPr>
          <a:xfrm>
            <a:off x="2051640" y="2285640"/>
            <a:ext cx="4966920" cy="2525400"/>
            <a:chOff x="2051640" y="2285640"/>
            <a:chExt cx="4966920" cy="2525400"/>
          </a:xfrm>
        </p:grpSpPr>
        <p:pic>
          <p:nvPicPr>
            <p:cNvPr id="1087" name="Picture 3" descr=""/>
            <p:cNvPicPr/>
            <p:nvPr/>
          </p:nvPicPr>
          <p:blipFill>
            <a:blip r:embed="rId1"/>
            <a:stretch/>
          </p:blipFill>
          <p:spPr>
            <a:xfrm>
              <a:off x="2051640" y="2285640"/>
              <a:ext cx="4966920" cy="2525400"/>
            </a:xfrm>
            <a:prstGeom prst="rect">
              <a:avLst/>
            </a:prstGeom>
            <a:ln>
              <a:noFill/>
            </a:ln>
          </p:spPr>
        </p:pic>
        <p:sp>
          <p:nvSpPr>
            <p:cNvPr id="1088" name="CustomShape 4"/>
            <p:cNvSpPr/>
            <p:nvPr/>
          </p:nvSpPr>
          <p:spPr>
            <a:xfrm>
              <a:off x="3420000" y="2640960"/>
              <a:ext cx="2331360" cy="1702800"/>
            </a:xfrm>
            <a:prstGeom prst="rect">
              <a:avLst/>
            </a:prstGeom>
            <a:solidFill>
              <a:srgbClr val="179a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089" name="CustomShape 5"/>
          <p:cNvSpPr/>
          <p:nvPr/>
        </p:nvSpPr>
        <p:spPr>
          <a:xfrm rot="20700000">
            <a:off x="5666400" y="1610640"/>
            <a:ext cx="340920" cy="510120"/>
          </a:xfrm>
          <a:custGeom>
            <a:avLst/>
            <a:gdLst/>
            <a:ahLst/>
            <a:rect l="l" t="t" r="r" b="b"/>
            <a:pathLst>
              <a:path w="342784" h="512018">
                <a:moveTo>
                  <a:pt x="171392" y="81077"/>
                </a:moveTo>
                <a:cubicBezTo>
                  <a:pt x="133776" y="81077"/>
                  <a:pt x="103283" y="159397"/>
                  <a:pt x="103283" y="256009"/>
                </a:cubicBezTo>
                <a:cubicBezTo>
                  <a:pt x="103283" y="352621"/>
                  <a:pt x="133776" y="430941"/>
                  <a:pt x="171392" y="430941"/>
                </a:cubicBezTo>
                <a:cubicBezTo>
                  <a:pt x="209008" y="430941"/>
                  <a:pt x="239501" y="352621"/>
                  <a:pt x="239501" y="256009"/>
                </a:cubicBezTo>
                <a:cubicBezTo>
                  <a:pt x="239501" y="159397"/>
                  <a:pt x="209008" y="81077"/>
                  <a:pt x="171392" y="81077"/>
                </a:cubicBezTo>
                <a:close/>
                <a:moveTo>
                  <a:pt x="171392" y="0"/>
                </a:moveTo>
                <a:cubicBezTo>
                  <a:pt x="266049" y="0"/>
                  <a:pt x="342784" y="114619"/>
                  <a:pt x="342784" y="256009"/>
                </a:cubicBezTo>
                <a:cubicBezTo>
                  <a:pt x="342784" y="397399"/>
                  <a:pt x="266049" y="512018"/>
                  <a:pt x="171392" y="512018"/>
                </a:cubicBezTo>
                <a:cubicBezTo>
                  <a:pt x="76735" y="512018"/>
                  <a:pt x="0" y="397399"/>
                  <a:pt x="0" y="256009"/>
                </a:cubicBezTo>
                <a:cubicBezTo>
                  <a:pt x="0" y="114619"/>
                  <a:pt x="76735" y="0"/>
                  <a:pt x="17139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90" name="CustomShape 6"/>
          <p:cNvSpPr/>
          <p:nvPr/>
        </p:nvSpPr>
        <p:spPr>
          <a:xfrm rot="900000">
            <a:off x="4164840" y="1872720"/>
            <a:ext cx="217800" cy="498240"/>
          </a:xfrm>
          <a:custGeom>
            <a:avLst/>
            <a:gdLst/>
            <a:ahLst/>
            <a:rect l="l" t="t" r="r" b="b"/>
            <a:pathLst>
              <a:path w="219672" h="499885">
                <a:moveTo>
                  <a:pt x="123752" y="0"/>
                </a:moveTo>
                <a:lnTo>
                  <a:pt x="219672" y="0"/>
                </a:lnTo>
                <a:lnTo>
                  <a:pt x="219672" y="619"/>
                </a:lnTo>
                <a:lnTo>
                  <a:pt x="219672" y="499885"/>
                </a:lnTo>
                <a:lnTo>
                  <a:pt x="123752" y="499885"/>
                </a:lnTo>
                <a:lnTo>
                  <a:pt x="123752" y="178994"/>
                </a:lnTo>
                <a:cubicBezTo>
                  <a:pt x="91157" y="207137"/>
                  <a:pt x="48729" y="222241"/>
                  <a:pt x="2739" y="223481"/>
                </a:cubicBezTo>
                <a:lnTo>
                  <a:pt x="0" y="121892"/>
                </a:lnTo>
                <a:cubicBezTo>
                  <a:pt x="65703" y="120120"/>
                  <a:pt x="118046" y="66347"/>
                  <a:pt x="118046" y="620"/>
                </a:cubicBezTo>
                <a:lnTo>
                  <a:pt x="123752" y="62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91" name="CustomShape 7"/>
          <p:cNvSpPr/>
          <p:nvPr/>
        </p:nvSpPr>
        <p:spPr>
          <a:xfrm rot="20700000">
            <a:off x="3377160" y="1463760"/>
            <a:ext cx="217800" cy="498240"/>
          </a:xfrm>
          <a:custGeom>
            <a:avLst/>
            <a:gdLst/>
            <a:ahLst/>
            <a:rect l="l" t="t" r="r" b="b"/>
            <a:pathLst>
              <a:path w="219672" h="499885">
                <a:moveTo>
                  <a:pt x="123752" y="0"/>
                </a:moveTo>
                <a:lnTo>
                  <a:pt x="219672" y="0"/>
                </a:lnTo>
                <a:lnTo>
                  <a:pt x="219672" y="619"/>
                </a:lnTo>
                <a:lnTo>
                  <a:pt x="219672" y="499885"/>
                </a:lnTo>
                <a:lnTo>
                  <a:pt x="123752" y="499885"/>
                </a:lnTo>
                <a:lnTo>
                  <a:pt x="123752" y="178994"/>
                </a:lnTo>
                <a:cubicBezTo>
                  <a:pt x="91157" y="207137"/>
                  <a:pt x="48729" y="222241"/>
                  <a:pt x="2739" y="223481"/>
                </a:cubicBezTo>
                <a:lnTo>
                  <a:pt x="0" y="121892"/>
                </a:lnTo>
                <a:cubicBezTo>
                  <a:pt x="65703" y="120120"/>
                  <a:pt x="118046" y="66347"/>
                  <a:pt x="118046" y="620"/>
                </a:cubicBezTo>
                <a:lnTo>
                  <a:pt x="123752" y="62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92" name="CustomShape 8"/>
          <p:cNvSpPr/>
          <p:nvPr/>
        </p:nvSpPr>
        <p:spPr>
          <a:xfrm>
            <a:off x="3712320" y="1904760"/>
            <a:ext cx="340920" cy="510120"/>
          </a:xfrm>
          <a:custGeom>
            <a:avLst/>
            <a:gdLst/>
            <a:ahLst/>
            <a:rect l="l" t="t" r="r" b="b"/>
            <a:pathLst>
              <a:path w="342784" h="512018">
                <a:moveTo>
                  <a:pt x="171392" y="81077"/>
                </a:moveTo>
                <a:cubicBezTo>
                  <a:pt x="133776" y="81077"/>
                  <a:pt x="103283" y="159397"/>
                  <a:pt x="103283" y="256009"/>
                </a:cubicBezTo>
                <a:cubicBezTo>
                  <a:pt x="103283" y="352621"/>
                  <a:pt x="133776" y="430941"/>
                  <a:pt x="171392" y="430941"/>
                </a:cubicBezTo>
                <a:cubicBezTo>
                  <a:pt x="209008" y="430941"/>
                  <a:pt x="239501" y="352621"/>
                  <a:pt x="239501" y="256009"/>
                </a:cubicBezTo>
                <a:cubicBezTo>
                  <a:pt x="239501" y="159397"/>
                  <a:pt x="209008" y="81077"/>
                  <a:pt x="171392" y="81077"/>
                </a:cubicBezTo>
                <a:close/>
                <a:moveTo>
                  <a:pt x="171392" y="0"/>
                </a:moveTo>
                <a:cubicBezTo>
                  <a:pt x="266049" y="0"/>
                  <a:pt x="342784" y="114619"/>
                  <a:pt x="342784" y="256009"/>
                </a:cubicBezTo>
                <a:cubicBezTo>
                  <a:pt x="342784" y="397399"/>
                  <a:pt x="266049" y="512018"/>
                  <a:pt x="171392" y="512018"/>
                </a:cubicBezTo>
                <a:cubicBezTo>
                  <a:pt x="76735" y="512018"/>
                  <a:pt x="0" y="397399"/>
                  <a:pt x="0" y="256009"/>
                </a:cubicBezTo>
                <a:cubicBezTo>
                  <a:pt x="0" y="114619"/>
                  <a:pt x="76735" y="0"/>
                  <a:pt x="17139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93" name="CustomShape 9"/>
          <p:cNvSpPr/>
          <p:nvPr/>
        </p:nvSpPr>
        <p:spPr>
          <a:xfrm rot="20700000">
            <a:off x="2887560" y="2045520"/>
            <a:ext cx="340920" cy="510120"/>
          </a:xfrm>
          <a:custGeom>
            <a:avLst/>
            <a:gdLst/>
            <a:ahLst/>
            <a:rect l="l" t="t" r="r" b="b"/>
            <a:pathLst>
              <a:path w="342784" h="512018">
                <a:moveTo>
                  <a:pt x="171392" y="81077"/>
                </a:moveTo>
                <a:cubicBezTo>
                  <a:pt x="133776" y="81077"/>
                  <a:pt x="103283" y="159397"/>
                  <a:pt x="103283" y="256009"/>
                </a:cubicBezTo>
                <a:cubicBezTo>
                  <a:pt x="103283" y="352621"/>
                  <a:pt x="133776" y="430941"/>
                  <a:pt x="171392" y="430941"/>
                </a:cubicBezTo>
                <a:cubicBezTo>
                  <a:pt x="209008" y="430941"/>
                  <a:pt x="239501" y="352621"/>
                  <a:pt x="239501" y="256009"/>
                </a:cubicBezTo>
                <a:cubicBezTo>
                  <a:pt x="239501" y="159397"/>
                  <a:pt x="209008" y="81077"/>
                  <a:pt x="171392" y="81077"/>
                </a:cubicBezTo>
                <a:close/>
                <a:moveTo>
                  <a:pt x="171392" y="0"/>
                </a:moveTo>
                <a:cubicBezTo>
                  <a:pt x="266049" y="0"/>
                  <a:pt x="342784" y="114619"/>
                  <a:pt x="342784" y="256009"/>
                </a:cubicBezTo>
                <a:cubicBezTo>
                  <a:pt x="342784" y="397399"/>
                  <a:pt x="266049" y="512018"/>
                  <a:pt x="171392" y="512018"/>
                </a:cubicBezTo>
                <a:cubicBezTo>
                  <a:pt x="76735" y="512018"/>
                  <a:pt x="0" y="397399"/>
                  <a:pt x="0" y="256009"/>
                </a:cubicBezTo>
                <a:cubicBezTo>
                  <a:pt x="0" y="114619"/>
                  <a:pt x="76735" y="0"/>
                  <a:pt x="171392" y="0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94" name="CustomShape 10"/>
          <p:cNvSpPr/>
          <p:nvPr/>
        </p:nvSpPr>
        <p:spPr>
          <a:xfrm rot="900000">
            <a:off x="4755240" y="3128760"/>
            <a:ext cx="217800" cy="498240"/>
          </a:xfrm>
          <a:custGeom>
            <a:avLst/>
            <a:gdLst/>
            <a:ahLst/>
            <a:rect l="l" t="t" r="r" b="b"/>
            <a:pathLst>
              <a:path w="219672" h="499885">
                <a:moveTo>
                  <a:pt x="123752" y="0"/>
                </a:moveTo>
                <a:lnTo>
                  <a:pt x="219672" y="0"/>
                </a:lnTo>
                <a:lnTo>
                  <a:pt x="219672" y="619"/>
                </a:lnTo>
                <a:lnTo>
                  <a:pt x="219672" y="499885"/>
                </a:lnTo>
                <a:lnTo>
                  <a:pt x="123752" y="499885"/>
                </a:lnTo>
                <a:lnTo>
                  <a:pt x="123752" y="178994"/>
                </a:lnTo>
                <a:cubicBezTo>
                  <a:pt x="91157" y="207137"/>
                  <a:pt x="48729" y="222241"/>
                  <a:pt x="2739" y="223481"/>
                </a:cubicBezTo>
                <a:lnTo>
                  <a:pt x="0" y="121892"/>
                </a:lnTo>
                <a:cubicBezTo>
                  <a:pt x="65703" y="120120"/>
                  <a:pt x="118046" y="66347"/>
                  <a:pt x="118046" y="620"/>
                </a:cubicBezTo>
                <a:lnTo>
                  <a:pt x="123752" y="62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95" name="CustomShape 11"/>
          <p:cNvSpPr/>
          <p:nvPr/>
        </p:nvSpPr>
        <p:spPr>
          <a:xfrm>
            <a:off x="5062320" y="1871640"/>
            <a:ext cx="217800" cy="498240"/>
          </a:xfrm>
          <a:custGeom>
            <a:avLst/>
            <a:gdLst/>
            <a:ahLst/>
            <a:rect l="l" t="t" r="r" b="b"/>
            <a:pathLst>
              <a:path w="219672" h="499885">
                <a:moveTo>
                  <a:pt x="123752" y="0"/>
                </a:moveTo>
                <a:lnTo>
                  <a:pt x="219672" y="0"/>
                </a:lnTo>
                <a:lnTo>
                  <a:pt x="219672" y="619"/>
                </a:lnTo>
                <a:lnTo>
                  <a:pt x="219672" y="499885"/>
                </a:lnTo>
                <a:lnTo>
                  <a:pt x="123752" y="499885"/>
                </a:lnTo>
                <a:lnTo>
                  <a:pt x="123752" y="178994"/>
                </a:lnTo>
                <a:cubicBezTo>
                  <a:pt x="91157" y="207137"/>
                  <a:pt x="48729" y="222241"/>
                  <a:pt x="2739" y="223481"/>
                </a:cubicBezTo>
                <a:lnTo>
                  <a:pt x="0" y="121892"/>
                </a:lnTo>
                <a:cubicBezTo>
                  <a:pt x="65703" y="120120"/>
                  <a:pt x="118046" y="66347"/>
                  <a:pt x="118046" y="620"/>
                </a:cubicBezTo>
                <a:lnTo>
                  <a:pt x="123752" y="62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96" name="CustomShape 12"/>
          <p:cNvSpPr/>
          <p:nvPr/>
        </p:nvSpPr>
        <p:spPr>
          <a:xfrm rot="20700000">
            <a:off x="4278240" y="3573720"/>
            <a:ext cx="340920" cy="510120"/>
          </a:xfrm>
          <a:custGeom>
            <a:avLst/>
            <a:gdLst/>
            <a:ahLst/>
            <a:rect l="l" t="t" r="r" b="b"/>
            <a:pathLst>
              <a:path w="342784" h="512018">
                <a:moveTo>
                  <a:pt x="171392" y="81077"/>
                </a:moveTo>
                <a:cubicBezTo>
                  <a:pt x="133776" y="81077"/>
                  <a:pt x="103283" y="159397"/>
                  <a:pt x="103283" y="256009"/>
                </a:cubicBezTo>
                <a:cubicBezTo>
                  <a:pt x="103283" y="352621"/>
                  <a:pt x="133776" y="430941"/>
                  <a:pt x="171392" y="430941"/>
                </a:cubicBezTo>
                <a:cubicBezTo>
                  <a:pt x="209008" y="430941"/>
                  <a:pt x="239501" y="352621"/>
                  <a:pt x="239501" y="256009"/>
                </a:cubicBezTo>
                <a:cubicBezTo>
                  <a:pt x="239501" y="159397"/>
                  <a:pt x="209008" y="81077"/>
                  <a:pt x="171392" y="81077"/>
                </a:cubicBezTo>
                <a:close/>
                <a:moveTo>
                  <a:pt x="171392" y="0"/>
                </a:moveTo>
                <a:cubicBezTo>
                  <a:pt x="266049" y="0"/>
                  <a:pt x="342784" y="114619"/>
                  <a:pt x="342784" y="256009"/>
                </a:cubicBezTo>
                <a:cubicBezTo>
                  <a:pt x="342784" y="397399"/>
                  <a:pt x="266049" y="512018"/>
                  <a:pt x="171392" y="512018"/>
                </a:cubicBezTo>
                <a:cubicBezTo>
                  <a:pt x="76735" y="512018"/>
                  <a:pt x="0" y="397399"/>
                  <a:pt x="0" y="256009"/>
                </a:cubicBezTo>
                <a:cubicBezTo>
                  <a:pt x="0" y="114619"/>
                  <a:pt x="76735" y="0"/>
                  <a:pt x="17139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97" name="CustomShape 13"/>
          <p:cNvSpPr/>
          <p:nvPr/>
        </p:nvSpPr>
        <p:spPr>
          <a:xfrm>
            <a:off x="5644440" y="2215080"/>
            <a:ext cx="176760" cy="264600"/>
          </a:xfrm>
          <a:custGeom>
            <a:avLst/>
            <a:gdLst/>
            <a:ahLst/>
            <a:rect l="l" t="t" r="r" b="b"/>
            <a:pathLst>
              <a:path w="342784" h="512018">
                <a:moveTo>
                  <a:pt x="171392" y="81077"/>
                </a:moveTo>
                <a:cubicBezTo>
                  <a:pt x="133776" y="81077"/>
                  <a:pt x="103283" y="159397"/>
                  <a:pt x="103283" y="256009"/>
                </a:cubicBezTo>
                <a:cubicBezTo>
                  <a:pt x="103283" y="352621"/>
                  <a:pt x="133776" y="430941"/>
                  <a:pt x="171392" y="430941"/>
                </a:cubicBezTo>
                <a:cubicBezTo>
                  <a:pt x="209008" y="430941"/>
                  <a:pt x="239501" y="352621"/>
                  <a:pt x="239501" y="256009"/>
                </a:cubicBezTo>
                <a:cubicBezTo>
                  <a:pt x="239501" y="159397"/>
                  <a:pt x="209008" y="81077"/>
                  <a:pt x="171392" y="81077"/>
                </a:cubicBezTo>
                <a:close/>
                <a:moveTo>
                  <a:pt x="171392" y="0"/>
                </a:moveTo>
                <a:cubicBezTo>
                  <a:pt x="266049" y="0"/>
                  <a:pt x="342784" y="114619"/>
                  <a:pt x="342784" y="256009"/>
                </a:cubicBezTo>
                <a:cubicBezTo>
                  <a:pt x="342784" y="397399"/>
                  <a:pt x="266049" y="512018"/>
                  <a:pt x="171392" y="512018"/>
                </a:cubicBezTo>
                <a:cubicBezTo>
                  <a:pt x="76735" y="512018"/>
                  <a:pt x="0" y="397399"/>
                  <a:pt x="0" y="256009"/>
                </a:cubicBezTo>
                <a:cubicBezTo>
                  <a:pt x="0" y="114619"/>
                  <a:pt x="76735" y="0"/>
                  <a:pt x="17139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98" name="CustomShape 14"/>
          <p:cNvSpPr/>
          <p:nvPr/>
        </p:nvSpPr>
        <p:spPr>
          <a:xfrm rot="20700000">
            <a:off x="3258360" y="2896920"/>
            <a:ext cx="112680" cy="258480"/>
          </a:xfrm>
          <a:custGeom>
            <a:avLst/>
            <a:gdLst/>
            <a:ahLst/>
            <a:rect l="l" t="t" r="r" b="b"/>
            <a:pathLst>
              <a:path w="219672" h="499885">
                <a:moveTo>
                  <a:pt x="123752" y="0"/>
                </a:moveTo>
                <a:lnTo>
                  <a:pt x="219672" y="0"/>
                </a:lnTo>
                <a:lnTo>
                  <a:pt x="219672" y="619"/>
                </a:lnTo>
                <a:lnTo>
                  <a:pt x="219672" y="499885"/>
                </a:lnTo>
                <a:lnTo>
                  <a:pt x="123752" y="499885"/>
                </a:lnTo>
                <a:lnTo>
                  <a:pt x="123752" y="178994"/>
                </a:lnTo>
                <a:cubicBezTo>
                  <a:pt x="91157" y="207137"/>
                  <a:pt x="48729" y="222241"/>
                  <a:pt x="2739" y="223481"/>
                </a:cubicBezTo>
                <a:lnTo>
                  <a:pt x="0" y="121892"/>
                </a:lnTo>
                <a:cubicBezTo>
                  <a:pt x="65703" y="120120"/>
                  <a:pt x="118046" y="66347"/>
                  <a:pt x="118046" y="620"/>
                </a:cubicBezTo>
                <a:lnTo>
                  <a:pt x="123752" y="62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99" name="CustomShape 15"/>
          <p:cNvSpPr/>
          <p:nvPr/>
        </p:nvSpPr>
        <p:spPr>
          <a:xfrm rot="20700000">
            <a:off x="5162760" y="3129120"/>
            <a:ext cx="112680" cy="258480"/>
          </a:xfrm>
          <a:custGeom>
            <a:avLst/>
            <a:gdLst/>
            <a:ahLst/>
            <a:rect l="l" t="t" r="r" b="b"/>
            <a:pathLst>
              <a:path w="219672" h="499885">
                <a:moveTo>
                  <a:pt x="123752" y="0"/>
                </a:moveTo>
                <a:lnTo>
                  <a:pt x="219672" y="0"/>
                </a:lnTo>
                <a:lnTo>
                  <a:pt x="219672" y="619"/>
                </a:lnTo>
                <a:lnTo>
                  <a:pt x="219672" y="499885"/>
                </a:lnTo>
                <a:lnTo>
                  <a:pt x="123752" y="499885"/>
                </a:lnTo>
                <a:lnTo>
                  <a:pt x="123752" y="178994"/>
                </a:lnTo>
                <a:cubicBezTo>
                  <a:pt x="91157" y="207137"/>
                  <a:pt x="48729" y="222241"/>
                  <a:pt x="2739" y="223481"/>
                </a:cubicBezTo>
                <a:lnTo>
                  <a:pt x="0" y="121892"/>
                </a:lnTo>
                <a:cubicBezTo>
                  <a:pt x="65703" y="120120"/>
                  <a:pt x="118046" y="66347"/>
                  <a:pt x="118046" y="620"/>
                </a:cubicBezTo>
                <a:lnTo>
                  <a:pt x="123752" y="62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00" name="CustomShape 16"/>
          <p:cNvSpPr/>
          <p:nvPr/>
        </p:nvSpPr>
        <p:spPr>
          <a:xfrm>
            <a:off x="3585240" y="2536920"/>
            <a:ext cx="176760" cy="264600"/>
          </a:xfrm>
          <a:custGeom>
            <a:avLst/>
            <a:gdLst/>
            <a:ahLst/>
            <a:rect l="l" t="t" r="r" b="b"/>
            <a:pathLst>
              <a:path w="342784" h="512018">
                <a:moveTo>
                  <a:pt x="171392" y="81077"/>
                </a:moveTo>
                <a:cubicBezTo>
                  <a:pt x="133776" y="81077"/>
                  <a:pt x="103283" y="159397"/>
                  <a:pt x="103283" y="256009"/>
                </a:cubicBezTo>
                <a:cubicBezTo>
                  <a:pt x="103283" y="352621"/>
                  <a:pt x="133776" y="430941"/>
                  <a:pt x="171392" y="430941"/>
                </a:cubicBezTo>
                <a:cubicBezTo>
                  <a:pt x="209008" y="430941"/>
                  <a:pt x="239501" y="352621"/>
                  <a:pt x="239501" y="256009"/>
                </a:cubicBezTo>
                <a:cubicBezTo>
                  <a:pt x="239501" y="159397"/>
                  <a:pt x="209008" y="81077"/>
                  <a:pt x="171392" y="81077"/>
                </a:cubicBezTo>
                <a:close/>
                <a:moveTo>
                  <a:pt x="171392" y="0"/>
                </a:moveTo>
                <a:cubicBezTo>
                  <a:pt x="266049" y="0"/>
                  <a:pt x="342784" y="114619"/>
                  <a:pt x="342784" y="256009"/>
                </a:cubicBezTo>
                <a:cubicBezTo>
                  <a:pt x="342784" y="397399"/>
                  <a:pt x="266049" y="512018"/>
                  <a:pt x="171392" y="512018"/>
                </a:cubicBezTo>
                <a:cubicBezTo>
                  <a:pt x="76735" y="512018"/>
                  <a:pt x="0" y="397399"/>
                  <a:pt x="0" y="256009"/>
                </a:cubicBezTo>
                <a:cubicBezTo>
                  <a:pt x="0" y="114619"/>
                  <a:pt x="76735" y="0"/>
                  <a:pt x="17139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01" name="CustomShape 17"/>
          <p:cNvSpPr/>
          <p:nvPr/>
        </p:nvSpPr>
        <p:spPr>
          <a:xfrm rot="900000">
            <a:off x="3584880" y="2536560"/>
            <a:ext cx="176760" cy="264600"/>
          </a:xfrm>
          <a:custGeom>
            <a:avLst/>
            <a:gdLst/>
            <a:ahLst/>
            <a:rect l="l" t="t" r="r" b="b"/>
            <a:pathLst>
              <a:path w="342784" h="512018">
                <a:moveTo>
                  <a:pt x="171392" y="81077"/>
                </a:moveTo>
                <a:cubicBezTo>
                  <a:pt x="133776" y="81077"/>
                  <a:pt x="103283" y="159397"/>
                  <a:pt x="103283" y="256009"/>
                </a:cubicBezTo>
                <a:cubicBezTo>
                  <a:pt x="103283" y="352621"/>
                  <a:pt x="133776" y="430941"/>
                  <a:pt x="171392" y="430941"/>
                </a:cubicBezTo>
                <a:cubicBezTo>
                  <a:pt x="209008" y="430941"/>
                  <a:pt x="239501" y="352621"/>
                  <a:pt x="239501" y="256009"/>
                </a:cubicBezTo>
                <a:cubicBezTo>
                  <a:pt x="239501" y="159397"/>
                  <a:pt x="209008" y="81077"/>
                  <a:pt x="171392" y="81077"/>
                </a:cubicBezTo>
                <a:close/>
                <a:moveTo>
                  <a:pt x="171392" y="0"/>
                </a:moveTo>
                <a:cubicBezTo>
                  <a:pt x="266049" y="0"/>
                  <a:pt x="342784" y="114619"/>
                  <a:pt x="342784" y="256009"/>
                </a:cubicBezTo>
                <a:cubicBezTo>
                  <a:pt x="342784" y="397399"/>
                  <a:pt x="266049" y="512018"/>
                  <a:pt x="171392" y="512018"/>
                </a:cubicBezTo>
                <a:cubicBezTo>
                  <a:pt x="76735" y="512018"/>
                  <a:pt x="0" y="397399"/>
                  <a:pt x="0" y="256009"/>
                </a:cubicBezTo>
                <a:cubicBezTo>
                  <a:pt x="0" y="114619"/>
                  <a:pt x="76735" y="0"/>
                  <a:pt x="17139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02" name="CustomShape 18"/>
          <p:cNvSpPr/>
          <p:nvPr/>
        </p:nvSpPr>
        <p:spPr>
          <a:xfrm>
            <a:off x="4051080" y="2532600"/>
            <a:ext cx="112680" cy="258480"/>
          </a:xfrm>
          <a:custGeom>
            <a:avLst/>
            <a:gdLst/>
            <a:ahLst/>
            <a:rect l="l" t="t" r="r" b="b"/>
            <a:pathLst>
              <a:path w="219672" h="499885">
                <a:moveTo>
                  <a:pt x="123752" y="0"/>
                </a:moveTo>
                <a:lnTo>
                  <a:pt x="219672" y="0"/>
                </a:lnTo>
                <a:lnTo>
                  <a:pt x="219672" y="619"/>
                </a:lnTo>
                <a:lnTo>
                  <a:pt x="219672" y="499885"/>
                </a:lnTo>
                <a:lnTo>
                  <a:pt x="123752" y="499885"/>
                </a:lnTo>
                <a:lnTo>
                  <a:pt x="123752" y="178994"/>
                </a:lnTo>
                <a:cubicBezTo>
                  <a:pt x="91157" y="207137"/>
                  <a:pt x="48729" y="222241"/>
                  <a:pt x="2739" y="223481"/>
                </a:cubicBezTo>
                <a:lnTo>
                  <a:pt x="0" y="121892"/>
                </a:lnTo>
                <a:cubicBezTo>
                  <a:pt x="65703" y="120120"/>
                  <a:pt x="118046" y="66347"/>
                  <a:pt x="118046" y="620"/>
                </a:cubicBezTo>
                <a:lnTo>
                  <a:pt x="123752" y="62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03" name="CustomShape 19"/>
          <p:cNvSpPr/>
          <p:nvPr/>
        </p:nvSpPr>
        <p:spPr>
          <a:xfrm>
            <a:off x="4523760" y="2221560"/>
            <a:ext cx="112680" cy="258480"/>
          </a:xfrm>
          <a:custGeom>
            <a:avLst/>
            <a:gdLst/>
            <a:ahLst/>
            <a:rect l="l" t="t" r="r" b="b"/>
            <a:pathLst>
              <a:path w="219672" h="499885">
                <a:moveTo>
                  <a:pt x="123752" y="0"/>
                </a:moveTo>
                <a:lnTo>
                  <a:pt x="219672" y="0"/>
                </a:lnTo>
                <a:lnTo>
                  <a:pt x="219672" y="619"/>
                </a:lnTo>
                <a:lnTo>
                  <a:pt x="219672" y="499885"/>
                </a:lnTo>
                <a:lnTo>
                  <a:pt x="123752" y="499885"/>
                </a:lnTo>
                <a:lnTo>
                  <a:pt x="123752" y="178994"/>
                </a:lnTo>
                <a:cubicBezTo>
                  <a:pt x="91157" y="207137"/>
                  <a:pt x="48729" y="222241"/>
                  <a:pt x="2739" y="223481"/>
                </a:cubicBezTo>
                <a:lnTo>
                  <a:pt x="0" y="121892"/>
                </a:lnTo>
                <a:cubicBezTo>
                  <a:pt x="65703" y="120120"/>
                  <a:pt x="118046" y="66347"/>
                  <a:pt x="118046" y="620"/>
                </a:cubicBezTo>
                <a:lnTo>
                  <a:pt x="123752" y="62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04" name="CustomShape 20"/>
          <p:cNvSpPr/>
          <p:nvPr/>
        </p:nvSpPr>
        <p:spPr>
          <a:xfrm>
            <a:off x="5205240" y="3497760"/>
            <a:ext cx="176760" cy="264600"/>
          </a:xfrm>
          <a:custGeom>
            <a:avLst/>
            <a:gdLst/>
            <a:ahLst/>
            <a:rect l="l" t="t" r="r" b="b"/>
            <a:pathLst>
              <a:path w="342784" h="512018">
                <a:moveTo>
                  <a:pt x="171392" y="81077"/>
                </a:moveTo>
                <a:cubicBezTo>
                  <a:pt x="133776" y="81077"/>
                  <a:pt x="103283" y="159397"/>
                  <a:pt x="103283" y="256009"/>
                </a:cubicBezTo>
                <a:cubicBezTo>
                  <a:pt x="103283" y="352621"/>
                  <a:pt x="133776" y="430941"/>
                  <a:pt x="171392" y="430941"/>
                </a:cubicBezTo>
                <a:cubicBezTo>
                  <a:pt x="209008" y="430941"/>
                  <a:pt x="239501" y="352621"/>
                  <a:pt x="239501" y="256009"/>
                </a:cubicBezTo>
                <a:cubicBezTo>
                  <a:pt x="239501" y="159397"/>
                  <a:pt x="209008" y="81077"/>
                  <a:pt x="171392" y="81077"/>
                </a:cubicBezTo>
                <a:close/>
                <a:moveTo>
                  <a:pt x="171392" y="0"/>
                </a:moveTo>
                <a:cubicBezTo>
                  <a:pt x="266049" y="0"/>
                  <a:pt x="342784" y="114619"/>
                  <a:pt x="342784" y="256009"/>
                </a:cubicBezTo>
                <a:cubicBezTo>
                  <a:pt x="342784" y="397399"/>
                  <a:pt x="266049" y="512018"/>
                  <a:pt x="171392" y="512018"/>
                </a:cubicBezTo>
                <a:cubicBezTo>
                  <a:pt x="76735" y="512018"/>
                  <a:pt x="0" y="397399"/>
                  <a:pt x="0" y="256009"/>
                </a:cubicBezTo>
                <a:cubicBezTo>
                  <a:pt x="0" y="114619"/>
                  <a:pt x="76735" y="0"/>
                  <a:pt x="17139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05" name="CustomShape 21"/>
          <p:cNvSpPr/>
          <p:nvPr/>
        </p:nvSpPr>
        <p:spPr>
          <a:xfrm rot="20700000">
            <a:off x="5925240" y="2418480"/>
            <a:ext cx="176760" cy="264600"/>
          </a:xfrm>
          <a:custGeom>
            <a:avLst/>
            <a:gdLst/>
            <a:ahLst/>
            <a:rect l="l" t="t" r="r" b="b"/>
            <a:pathLst>
              <a:path w="342784" h="512018">
                <a:moveTo>
                  <a:pt x="171392" y="81077"/>
                </a:moveTo>
                <a:cubicBezTo>
                  <a:pt x="133776" y="81077"/>
                  <a:pt x="103283" y="159397"/>
                  <a:pt x="103283" y="256009"/>
                </a:cubicBezTo>
                <a:cubicBezTo>
                  <a:pt x="103283" y="352621"/>
                  <a:pt x="133776" y="430941"/>
                  <a:pt x="171392" y="430941"/>
                </a:cubicBezTo>
                <a:cubicBezTo>
                  <a:pt x="209008" y="430941"/>
                  <a:pt x="239501" y="352621"/>
                  <a:pt x="239501" y="256009"/>
                </a:cubicBezTo>
                <a:cubicBezTo>
                  <a:pt x="239501" y="159397"/>
                  <a:pt x="209008" y="81077"/>
                  <a:pt x="171392" y="81077"/>
                </a:cubicBezTo>
                <a:close/>
                <a:moveTo>
                  <a:pt x="171392" y="0"/>
                </a:moveTo>
                <a:cubicBezTo>
                  <a:pt x="266049" y="0"/>
                  <a:pt x="342784" y="114619"/>
                  <a:pt x="342784" y="256009"/>
                </a:cubicBezTo>
                <a:cubicBezTo>
                  <a:pt x="342784" y="397399"/>
                  <a:pt x="266049" y="512018"/>
                  <a:pt x="171392" y="512018"/>
                </a:cubicBezTo>
                <a:cubicBezTo>
                  <a:pt x="76735" y="512018"/>
                  <a:pt x="0" y="397399"/>
                  <a:pt x="0" y="256009"/>
                </a:cubicBezTo>
                <a:cubicBezTo>
                  <a:pt x="0" y="114619"/>
                  <a:pt x="76735" y="0"/>
                  <a:pt x="17139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06" name="CustomShape 22"/>
          <p:cNvSpPr/>
          <p:nvPr/>
        </p:nvSpPr>
        <p:spPr>
          <a:xfrm>
            <a:off x="5627520" y="2707560"/>
            <a:ext cx="112680" cy="258480"/>
          </a:xfrm>
          <a:custGeom>
            <a:avLst/>
            <a:gdLst/>
            <a:ahLst/>
            <a:rect l="l" t="t" r="r" b="b"/>
            <a:pathLst>
              <a:path w="219672" h="499885">
                <a:moveTo>
                  <a:pt x="123752" y="0"/>
                </a:moveTo>
                <a:lnTo>
                  <a:pt x="219672" y="0"/>
                </a:lnTo>
                <a:lnTo>
                  <a:pt x="219672" y="619"/>
                </a:lnTo>
                <a:lnTo>
                  <a:pt x="219672" y="499885"/>
                </a:lnTo>
                <a:lnTo>
                  <a:pt x="123752" y="499885"/>
                </a:lnTo>
                <a:lnTo>
                  <a:pt x="123752" y="178994"/>
                </a:lnTo>
                <a:cubicBezTo>
                  <a:pt x="91157" y="207137"/>
                  <a:pt x="48729" y="222241"/>
                  <a:pt x="2739" y="223481"/>
                </a:cubicBezTo>
                <a:lnTo>
                  <a:pt x="0" y="121892"/>
                </a:lnTo>
                <a:cubicBezTo>
                  <a:pt x="65703" y="120120"/>
                  <a:pt x="118046" y="66347"/>
                  <a:pt x="118046" y="620"/>
                </a:cubicBezTo>
                <a:lnTo>
                  <a:pt x="123752" y="62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07" name="CustomShape 23"/>
          <p:cNvSpPr/>
          <p:nvPr/>
        </p:nvSpPr>
        <p:spPr>
          <a:xfrm rot="20700000">
            <a:off x="3272400" y="1888560"/>
            <a:ext cx="112680" cy="258480"/>
          </a:xfrm>
          <a:custGeom>
            <a:avLst/>
            <a:gdLst/>
            <a:ahLst/>
            <a:rect l="l" t="t" r="r" b="b"/>
            <a:pathLst>
              <a:path w="219672" h="499885">
                <a:moveTo>
                  <a:pt x="123752" y="0"/>
                </a:moveTo>
                <a:lnTo>
                  <a:pt x="219672" y="0"/>
                </a:lnTo>
                <a:lnTo>
                  <a:pt x="219672" y="619"/>
                </a:lnTo>
                <a:lnTo>
                  <a:pt x="219672" y="499885"/>
                </a:lnTo>
                <a:lnTo>
                  <a:pt x="123752" y="499885"/>
                </a:lnTo>
                <a:lnTo>
                  <a:pt x="123752" y="178994"/>
                </a:lnTo>
                <a:cubicBezTo>
                  <a:pt x="91157" y="207137"/>
                  <a:pt x="48729" y="222241"/>
                  <a:pt x="2739" y="223481"/>
                </a:cubicBezTo>
                <a:lnTo>
                  <a:pt x="0" y="121892"/>
                </a:lnTo>
                <a:cubicBezTo>
                  <a:pt x="65703" y="120120"/>
                  <a:pt x="118046" y="66347"/>
                  <a:pt x="118046" y="620"/>
                </a:cubicBezTo>
                <a:lnTo>
                  <a:pt x="123752" y="62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08" name="CustomShape 24"/>
          <p:cNvSpPr/>
          <p:nvPr/>
        </p:nvSpPr>
        <p:spPr>
          <a:xfrm>
            <a:off x="5115960" y="2650320"/>
            <a:ext cx="176760" cy="264600"/>
          </a:xfrm>
          <a:custGeom>
            <a:avLst/>
            <a:gdLst/>
            <a:ahLst/>
            <a:rect l="l" t="t" r="r" b="b"/>
            <a:pathLst>
              <a:path w="342784" h="512018">
                <a:moveTo>
                  <a:pt x="171392" y="81077"/>
                </a:moveTo>
                <a:cubicBezTo>
                  <a:pt x="133776" y="81077"/>
                  <a:pt x="103283" y="159397"/>
                  <a:pt x="103283" y="256009"/>
                </a:cubicBezTo>
                <a:cubicBezTo>
                  <a:pt x="103283" y="352621"/>
                  <a:pt x="133776" y="430941"/>
                  <a:pt x="171392" y="430941"/>
                </a:cubicBezTo>
                <a:cubicBezTo>
                  <a:pt x="209008" y="430941"/>
                  <a:pt x="239501" y="352621"/>
                  <a:pt x="239501" y="256009"/>
                </a:cubicBezTo>
                <a:cubicBezTo>
                  <a:pt x="239501" y="159397"/>
                  <a:pt x="209008" y="81077"/>
                  <a:pt x="171392" y="81077"/>
                </a:cubicBezTo>
                <a:close/>
                <a:moveTo>
                  <a:pt x="171392" y="0"/>
                </a:moveTo>
                <a:cubicBezTo>
                  <a:pt x="266049" y="0"/>
                  <a:pt x="342784" y="114619"/>
                  <a:pt x="342784" y="256009"/>
                </a:cubicBezTo>
                <a:cubicBezTo>
                  <a:pt x="342784" y="397399"/>
                  <a:pt x="266049" y="512018"/>
                  <a:pt x="171392" y="512018"/>
                </a:cubicBezTo>
                <a:cubicBezTo>
                  <a:pt x="76735" y="512018"/>
                  <a:pt x="0" y="397399"/>
                  <a:pt x="0" y="256009"/>
                </a:cubicBezTo>
                <a:cubicBezTo>
                  <a:pt x="0" y="114619"/>
                  <a:pt x="76735" y="0"/>
                  <a:pt x="17139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09" name="CustomShape 25"/>
          <p:cNvSpPr/>
          <p:nvPr/>
        </p:nvSpPr>
        <p:spPr>
          <a:xfrm>
            <a:off x="3820320" y="3355920"/>
            <a:ext cx="125640" cy="188640"/>
          </a:xfrm>
          <a:custGeom>
            <a:avLst/>
            <a:gdLst/>
            <a:ahLst/>
            <a:rect l="l" t="t" r="r" b="b"/>
            <a:pathLst>
              <a:path w="342784" h="512018">
                <a:moveTo>
                  <a:pt x="171392" y="81077"/>
                </a:moveTo>
                <a:cubicBezTo>
                  <a:pt x="133776" y="81077"/>
                  <a:pt x="103283" y="159397"/>
                  <a:pt x="103283" y="256009"/>
                </a:cubicBezTo>
                <a:cubicBezTo>
                  <a:pt x="103283" y="352621"/>
                  <a:pt x="133776" y="430941"/>
                  <a:pt x="171392" y="430941"/>
                </a:cubicBezTo>
                <a:cubicBezTo>
                  <a:pt x="209008" y="430941"/>
                  <a:pt x="239501" y="352621"/>
                  <a:pt x="239501" y="256009"/>
                </a:cubicBezTo>
                <a:cubicBezTo>
                  <a:pt x="239501" y="159397"/>
                  <a:pt x="209008" y="81077"/>
                  <a:pt x="171392" y="81077"/>
                </a:cubicBezTo>
                <a:close/>
                <a:moveTo>
                  <a:pt x="171392" y="0"/>
                </a:moveTo>
                <a:cubicBezTo>
                  <a:pt x="266049" y="0"/>
                  <a:pt x="342784" y="114619"/>
                  <a:pt x="342784" y="256009"/>
                </a:cubicBezTo>
                <a:cubicBezTo>
                  <a:pt x="342784" y="397399"/>
                  <a:pt x="266049" y="512018"/>
                  <a:pt x="171392" y="512018"/>
                </a:cubicBezTo>
                <a:cubicBezTo>
                  <a:pt x="76735" y="512018"/>
                  <a:pt x="0" y="397399"/>
                  <a:pt x="0" y="256009"/>
                </a:cubicBezTo>
                <a:cubicBezTo>
                  <a:pt x="0" y="114619"/>
                  <a:pt x="76735" y="0"/>
                  <a:pt x="17139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10" name="CustomShape 26"/>
          <p:cNvSpPr/>
          <p:nvPr/>
        </p:nvSpPr>
        <p:spPr>
          <a:xfrm>
            <a:off x="4052880" y="3348000"/>
            <a:ext cx="79920" cy="183960"/>
          </a:xfrm>
          <a:custGeom>
            <a:avLst/>
            <a:gdLst/>
            <a:ahLst/>
            <a:rect l="l" t="t" r="r" b="b"/>
            <a:pathLst>
              <a:path w="219672" h="499885">
                <a:moveTo>
                  <a:pt x="123752" y="0"/>
                </a:moveTo>
                <a:lnTo>
                  <a:pt x="219672" y="0"/>
                </a:lnTo>
                <a:lnTo>
                  <a:pt x="219672" y="619"/>
                </a:lnTo>
                <a:lnTo>
                  <a:pt x="219672" y="499885"/>
                </a:lnTo>
                <a:lnTo>
                  <a:pt x="123752" y="499885"/>
                </a:lnTo>
                <a:lnTo>
                  <a:pt x="123752" y="178994"/>
                </a:lnTo>
                <a:cubicBezTo>
                  <a:pt x="91157" y="207137"/>
                  <a:pt x="48729" y="222241"/>
                  <a:pt x="2739" y="223481"/>
                </a:cubicBezTo>
                <a:lnTo>
                  <a:pt x="0" y="121892"/>
                </a:lnTo>
                <a:cubicBezTo>
                  <a:pt x="65703" y="120120"/>
                  <a:pt x="118046" y="66347"/>
                  <a:pt x="118046" y="620"/>
                </a:cubicBezTo>
                <a:lnTo>
                  <a:pt x="123752" y="62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11" name="CustomShape 27"/>
          <p:cNvSpPr/>
          <p:nvPr/>
        </p:nvSpPr>
        <p:spPr>
          <a:xfrm rot="900000">
            <a:off x="4827240" y="2526120"/>
            <a:ext cx="79920" cy="183960"/>
          </a:xfrm>
          <a:custGeom>
            <a:avLst/>
            <a:gdLst/>
            <a:ahLst/>
            <a:rect l="l" t="t" r="r" b="b"/>
            <a:pathLst>
              <a:path w="219672" h="499885">
                <a:moveTo>
                  <a:pt x="123752" y="0"/>
                </a:moveTo>
                <a:lnTo>
                  <a:pt x="219672" y="0"/>
                </a:lnTo>
                <a:lnTo>
                  <a:pt x="219672" y="619"/>
                </a:lnTo>
                <a:lnTo>
                  <a:pt x="219672" y="499885"/>
                </a:lnTo>
                <a:lnTo>
                  <a:pt x="123752" y="499885"/>
                </a:lnTo>
                <a:lnTo>
                  <a:pt x="123752" y="178994"/>
                </a:lnTo>
                <a:cubicBezTo>
                  <a:pt x="91157" y="207137"/>
                  <a:pt x="48729" y="222241"/>
                  <a:pt x="2739" y="223481"/>
                </a:cubicBezTo>
                <a:lnTo>
                  <a:pt x="0" y="121892"/>
                </a:lnTo>
                <a:cubicBezTo>
                  <a:pt x="65703" y="120120"/>
                  <a:pt x="118046" y="66347"/>
                  <a:pt x="118046" y="620"/>
                </a:cubicBezTo>
                <a:lnTo>
                  <a:pt x="123752" y="62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12" name="CustomShape 28"/>
          <p:cNvSpPr/>
          <p:nvPr/>
        </p:nvSpPr>
        <p:spPr>
          <a:xfrm rot="20700000">
            <a:off x="3985920" y="2850120"/>
            <a:ext cx="125640" cy="188640"/>
          </a:xfrm>
          <a:custGeom>
            <a:avLst/>
            <a:gdLst/>
            <a:ahLst/>
            <a:rect l="l" t="t" r="r" b="b"/>
            <a:pathLst>
              <a:path w="342784" h="512018">
                <a:moveTo>
                  <a:pt x="171392" y="81077"/>
                </a:moveTo>
                <a:cubicBezTo>
                  <a:pt x="133776" y="81077"/>
                  <a:pt x="103283" y="159397"/>
                  <a:pt x="103283" y="256009"/>
                </a:cubicBezTo>
                <a:cubicBezTo>
                  <a:pt x="103283" y="352621"/>
                  <a:pt x="133776" y="430941"/>
                  <a:pt x="171392" y="430941"/>
                </a:cubicBezTo>
                <a:cubicBezTo>
                  <a:pt x="209008" y="430941"/>
                  <a:pt x="239501" y="352621"/>
                  <a:pt x="239501" y="256009"/>
                </a:cubicBezTo>
                <a:cubicBezTo>
                  <a:pt x="239501" y="159397"/>
                  <a:pt x="209008" y="81077"/>
                  <a:pt x="171392" y="81077"/>
                </a:cubicBezTo>
                <a:close/>
                <a:moveTo>
                  <a:pt x="171392" y="0"/>
                </a:moveTo>
                <a:cubicBezTo>
                  <a:pt x="266049" y="0"/>
                  <a:pt x="342784" y="114619"/>
                  <a:pt x="342784" y="256009"/>
                </a:cubicBezTo>
                <a:cubicBezTo>
                  <a:pt x="342784" y="397399"/>
                  <a:pt x="266049" y="512018"/>
                  <a:pt x="171392" y="512018"/>
                </a:cubicBezTo>
                <a:cubicBezTo>
                  <a:pt x="76735" y="512018"/>
                  <a:pt x="0" y="397399"/>
                  <a:pt x="0" y="256009"/>
                </a:cubicBezTo>
                <a:cubicBezTo>
                  <a:pt x="0" y="114619"/>
                  <a:pt x="76735" y="0"/>
                  <a:pt x="17139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13" name="CustomShape 29"/>
          <p:cNvSpPr/>
          <p:nvPr/>
        </p:nvSpPr>
        <p:spPr>
          <a:xfrm>
            <a:off x="4566600" y="3189600"/>
            <a:ext cx="125640" cy="188640"/>
          </a:xfrm>
          <a:custGeom>
            <a:avLst/>
            <a:gdLst/>
            <a:ahLst/>
            <a:rect l="l" t="t" r="r" b="b"/>
            <a:pathLst>
              <a:path w="342784" h="512018">
                <a:moveTo>
                  <a:pt x="171392" y="81077"/>
                </a:moveTo>
                <a:cubicBezTo>
                  <a:pt x="133776" y="81077"/>
                  <a:pt x="103283" y="159397"/>
                  <a:pt x="103283" y="256009"/>
                </a:cubicBezTo>
                <a:cubicBezTo>
                  <a:pt x="103283" y="352621"/>
                  <a:pt x="133776" y="430941"/>
                  <a:pt x="171392" y="430941"/>
                </a:cubicBezTo>
                <a:cubicBezTo>
                  <a:pt x="209008" y="430941"/>
                  <a:pt x="239501" y="352621"/>
                  <a:pt x="239501" y="256009"/>
                </a:cubicBezTo>
                <a:cubicBezTo>
                  <a:pt x="239501" y="159397"/>
                  <a:pt x="209008" y="81077"/>
                  <a:pt x="171392" y="81077"/>
                </a:cubicBezTo>
                <a:close/>
                <a:moveTo>
                  <a:pt x="171392" y="0"/>
                </a:moveTo>
                <a:cubicBezTo>
                  <a:pt x="266049" y="0"/>
                  <a:pt x="342784" y="114619"/>
                  <a:pt x="342784" y="256009"/>
                </a:cubicBezTo>
                <a:cubicBezTo>
                  <a:pt x="342784" y="397399"/>
                  <a:pt x="266049" y="512018"/>
                  <a:pt x="171392" y="512018"/>
                </a:cubicBezTo>
                <a:cubicBezTo>
                  <a:pt x="76735" y="512018"/>
                  <a:pt x="0" y="397399"/>
                  <a:pt x="0" y="256009"/>
                </a:cubicBezTo>
                <a:cubicBezTo>
                  <a:pt x="0" y="114619"/>
                  <a:pt x="76735" y="0"/>
                  <a:pt x="17139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14" name="CustomShape 30"/>
          <p:cNvSpPr/>
          <p:nvPr/>
        </p:nvSpPr>
        <p:spPr>
          <a:xfrm>
            <a:off x="4339800" y="2926080"/>
            <a:ext cx="79920" cy="183960"/>
          </a:xfrm>
          <a:custGeom>
            <a:avLst/>
            <a:gdLst/>
            <a:ahLst/>
            <a:rect l="l" t="t" r="r" b="b"/>
            <a:pathLst>
              <a:path w="219672" h="499885">
                <a:moveTo>
                  <a:pt x="123752" y="0"/>
                </a:moveTo>
                <a:lnTo>
                  <a:pt x="219672" y="0"/>
                </a:lnTo>
                <a:lnTo>
                  <a:pt x="219672" y="619"/>
                </a:lnTo>
                <a:lnTo>
                  <a:pt x="219672" y="499885"/>
                </a:lnTo>
                <a:lnTo>
                  <a:pt x="123752" y="499885"/>
                </a:lnTo>
                <a:lnTo>
                  <a:pt x="123752" y="178994"/>
                </a:lnTo>
                <a:cubicBezTo>
                  <a:pt x="91157" y="207137"/>
                  <a:pt x="48729" y="222241"/>
                  <a:pt x="2739" y="223481"/>
                </a:cubicBezTo>
                <a:lnTo>
                  <a:pt x="0" y="121892"/>
                </a:lnTo>
                <a:cubicBezTo>
                  <a:pt x="65703" y="120120"/>
                  <a:pt x="118046" y="66347"/>
                  <a:pt x="118046" y="620"/>
                </a:cubicBezTo>
                <a:lnTo>
                  <a:pt x="123752" y="62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15" name="CustomShape 31"/>
          <p:cNvSpPr/>
          <p:nvPr/>
        </p:nvSpPr>
        <p:spPr>
          <a:xfrm>
            <a:off x="5164200" y="1562400"/>
            <a:ext cx="79920" cy="183960"/>
          </a:xfrm>
          <a:custGeom>
            <a:avLst/>
            <a:gdLst/>
            <a:ahLst/>
            <a:rect l="l" t="t" r="r" b="b"/>
            <a:pathLst>
              <a:path w="219672" h="499885">
                <a:moveTo>
                  <a:pt x="123752" y="0"/>
                </a:moveTo>
                <a:lnTo>
                  <a:pt x="219672" y="0"/>
                </a:lnTo>
                <a:lnTo>
                  <a:pt x="219672" y="619"/>
                </a:lnTo>
                <a:lnTo>
                  <a:pt x="219672" y="499885"/>
                </a:lnTo>
                <a:lnTo>
                  <a:pt x="123752" y="499885"/>
                </a:lnTo>
                <a:lnTo>
                  <a:pt x="123752" y="178994"/>
                </a:lnTo>
                <a:cubicBezTo>
                  <a:pt x="91157" y="207137"/>
                  <a:pt x="48729" y="222241"/>
                  <a:pt x="2739" y="223481"/>
                </a:cubicBezTo>
                <a:lnTo>
                  <a:pt x="0" y="121892"/>
                </a:lnTo>
                <a:cubicBezTo>
                  <a:pt x="65703" y="120120"/>
                  <a:pt x="118046" y="66347"/>
                  <a:pt x="118046" y="620"/>
                </a:cubicBezTo>
                <a:lnTo>
                  <a:pt x="123752" y="62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16" name="CustomShape 32"/>
          <p:cNvSpPr/>
          <p:nvPr/>
        </p:nvSpPr>
        <p:spPr>
          <a:xfrm>
            <a:off x="3987000" y="1566720"/>
            <a:ext cx="125640" cy="188640"/>
          </a:xfrm>
          <a:custGeom>
            <a:avLst/>
            <a:gdLst/>
            <a:ahLst/>
            <a:rect l="l" t="t" r="r" b="b"/>
            <a:pathLst>
              <a:path w="342784" h="512018">
                <a:moveTo>
                  <a:pt x="171392" y="81077"/>
                </a:moveTo>
                <a:cubicBezTo>
                  <a:pt x="133776" y="81077"/>
                  <a:pt x="103283" y="159397"/>
                  <a:pt x="103283" y="256009"/>
                </a:cubicBezTo>
                <a:cubicBezTo>
                  <a:pt x="103283" y="352621"/>
                  <a:pt x="133776" y="430941"/>
                  <a:pt x="171392" y="430941"/>
                </a:cubicBezTo>
                <a:cubicBezTo>
                  <a:pt x="209008" y="430941"/>
                  <a:pt x="239501" y="352621"/>
                  <a:pt x="239501" y="256009"/>
                </a:cubicBezTo>
                <a:cubicBezTo>
                  <a:pt x="239501" y="159397"/>
                  <a:pt x="209008" y="81077"/>
                  <a:pt x="171392" y="81077"/>
                </a:cubicBezTo>
                <a:close/>
                <a:moveTo>
                  <a:pt x="171392" y="0"/>
                </a:moveTo>
                <a:cubicBezTo>
                  <a:pt x="266049" y="0"/>
                  <a:pt x="342784" y="114619"/>
                  <a:pt x="342784" y="256009"/>
                </a:cubicBezTo>
                <a:cubicBezTo>
                  <a:pt x="342784" y="397399"/>
                  <a:pt x="266049" y="512018"/>
                  <a:pt x="171392" y="512018"/>
                </a:cubicBezTo>
                <a:cubicBezTo>
                  <a:pt x="76735" y="512018"/>
                  <a:pt x="0" y="397399"/>
                  <a:pt x="0" y="256009"/>
                </a:cubicBezTo>
                <a:cubicBezTo>
                  <a:pt x="0" y="114619"/>
                  <a:pt x="76735" y="0"/>
                  <a:pt x="17139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17" name="CustomShape 33"/>
          <p:cNvSpPr/>
          <p:nvPr/>
        </p:nvSpPr>
        <p:spPr>
          <a:xfrm>
            <a:off x="3795120" y="1445040"/>
            <a:ext cx="125640" cy="188640"/>
          </a:xfrm>
          <a:custGeom>
            <a:avLst/>
            <a:gdLst/>
            <a:ahLst/>
            <a:rect l="l" t="t" r="r" b="b"/>
            <a:pathLst>
              <a:path w="342784" h="512018">
                <a:moveTo>
                  <a:pt x="171392" y="81077"/>
                </a:moveTo>
                <a:cubicBezTo>
                  <a:pt x="133776" y="81077"/>
                  <a:pt x="103283" y="159397"/>
                  <a:pt x="103283" y="256009"/>
                </a:cubicBezTo>
                <a:cubicBezTo>
                  <a:pt x="103283" y="352621"/>
                  <a:pt x="133776" y="430941"/>
                  <a:pt x="171392" y="430941"/>
                </a:cubicBezTo>
                <a:cubicBezTo>
                  <a:pt x="209008" y="430941"/>
                  <a:pt x="239501" y="352621"/>
                  <a:pt x="239501" y="256009"/>
                </a:cubicBezTo>
                <a:cubicBezTo>
                  <a:pt x="239501" y="159397"/>
                  <a:pt x="209008" y="81077"/>
                  <a:pt x="171392" y="81077"/>
                </a:cubicBezTo>
                <a:close/>
                <a:moveTo>
                  <a:pt x="171392" y="0"/>
                </a:moveTo>
                <a:cubicBezTo>
                  <a:pt x="266049" y="0"/>
                  <a:pt x="342784" y="114619"/>
                  <a:pt x="342784" y="256009"/>
                </a:cubicBezTo>
                <a:cubicBezTo>
                  <a:pt x="342784" y="397399"/>
                  <a:pt x="266049" y="512018"/>
                  <a:pt x="171392" y="512018"/>
                </a:cubicBezTo>
                <a:cubicBezTo>
                  <a:pt x="76735" y="512018"/>
                  <a:pt x="0" y="397399"/>
                  <a:pt x="0" y="256009"/>
                </a:cubicBezTo>
                <a:cubicBezTo>
                  <a:pt x="0" y="114619"/>
                  <a:pt x="76735" y="0"/>
                  <a:pt x="17139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18" name="CustomShape 34"/>
          <p:cNvSpPr/>
          <p:nvPr/>
        </p:nvSpPr>
        <p:spPr>
          <a:xfrm rot="20700000">
            <a:off x="4331520" y="1551600"/>
            <a:ext cx="79920" cy="183960"/>
          </a:xfrm>
          <a:custGeom>
            <a:avLst/>
            <a:gdLst/>
            <a:ahLst/>
            <a:rect l="l" t="t" r="r" b="b"/>
            <a:pathLst>
              <a:path w="219672" h="499885">
                <a:moveTo>
                  <a:pt x="123752" y="0"/>
                </a:moveTo>
                <a:lnTo>
                  <a:pt x="219672" y="0"/>
                </a:lnTo>
                <a:lnTo>
                  <a:pt x="219672" y="619"/>
                </a:lnTo>
                <a:lnTo>
                  <a:pt x="219672" y="499885"/>
                </a:lnTo>
                <a:lnTo>
                  <a:pt x="123752" y="499885"/>
                </a:lnTo>
                <a:lnTo>
                  <a:pt x="123752" y="178994"/>
                </a:lnTo>
                <a:cubicBezTo>
                  <a:pt x="91157" y="207137"/>
                  <a:pt x="48729" y="222241"/>
                  <a:pt x="2739" y="223481"/>
                </a:cubicBezTo>
                <a:lnTo>
                  <a:pt x="0" y="121892"/>
                </a:lnTo>
                <a:cubicBezTo>
                  <a:pt x="65703" y="120120"/>
                  <a:pt x="118046" y="66347"/>
                  <a:pt x="118046" y="620"/>
                </a:cubicBezTo>
                <a:lnTo>
                  <a:pt x="123752" y="62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19" name="CustomShape 35"/>
          <p:cNvSpPr/>
          <p:nvPr/>
        </p:nvSpPr>
        <p:spPr>
          <a:xfrm>
            <a:off x="4437360" y="1354320"/>
            <a:ext cx="79920" cy="183960"/>
          </a:xfrm>
          <a:custGeom>
            <a:avLst/>
            <a:gdLst/>
            <a:ahLst/>
            <a:rect l="l" t="t" r="r" b="b"/>
            <a:pathLst>
              <a:path w="219672" h="499885">
                <a:moveTo>
                  <a:pt x="123752" y="0"/>
                </a:moveTo>
                <a:lnTo>
                  <a:pt x="219672" y="0"/>
                </a:lnTo>
                <a:lnTo>
                  <a:pt x="219672" y="619"/>
                </a:lnTo>
                <a:lnTo>
                  <a:pt x="219672" y="499885"/>
                </a:lnTo>
                <a:lnTo>
                  <a:pt x="123752" y="499885"/>
                </a:lnTo>
                <a:lnTo>
                  <a:pt x="123752" y="178994"/>
                </a:lnTo>
                <a:cubicBezTo>
                  <a:pt x="91157" y="207137"/>
                  <a:pt x="48729" y="222241"/>
                  <a:pt x="2739" y="223481"/>
                </a:cubicBezTo>
                <a:lnTo>
                  <a:pt x="0" y="121892"/>
                </a:lnTo>
                <a:cubicBezTo>
                  <a:pt x="65703" y="120120"/>
                  <a:pt x="118046" y="66347"/>
                  <a:pt x="118046" y="620"/>
                </a:cubicBezTo>
                <a:lnTo>
                  <a:pt x="123752" y="62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20" name="CustomShape 36"/>
          <p:cNvSpPr/>
          <p:nvPr/>
        </p:nvSpPr>
        <p:spPr>
          <a:xfrm>
            <a:off x="4870440" y="1835280"/>
            <a:ext cx="125640" cy="188640"/>
          </a:xfrm>
          <a:custGeom>
            <a:avLst/>
            <a:gdLst/>
            <a:ahLst/>
            <a:rect l="l" t="t" r="r" b="b"/>
            <a:pathLst>
              <a:path w="342784" h="512018">
                <a:moveTo>
                  <a:pt x="171392" y="81077"/>
                </a:moveTo>
                <a:cubicBezTo>
                  <a:pt x="133776" y="81077"/>
                  <a:pt x="103283" y="159397"/>
                  <a:pt x="103283" y="256009"/>
                </a:cubicBezTo>
                <a:cubicBezTo>
                  <a:pt x="103283" y="352621"/>
                  <a:pt x="133776" y="430941"/>
                  <a:pt x="171392" y="430941"/>
                </a:cubicBezTo>
                <a:cubicBezTo>
                  <a:pt x="209008" y="430941"/>
                  <a:pt x="239501" y="352621"/>
                  <a:pt x="239501" y="256009"/>
                </a:cubicBezTo>
                <a:cubicBezTo>
                  <a:pt x="239501" y="159397"/>
                  <a:pt x="209008" y="81077"/>
                  <a:pt x="171392" y="81077"/>
                </a:cubicBezTo>
                <a:close/>
                <a:moveTo>
                  <a:pt x="171392" y="0"/>
                </a:moveTo>
                <a:cubicBezTo>
                  <a:pt x="266049" y="0"/>
                  <a:pt x="342784" y="114619"/>
                  <a:pt x="342784" y="256009"/>
                </a:cubicBezTo>
                <a:cubicBezTo>
                  <a:pt x="342784" y="397399"/>
                  <a:pt x="266049" y="512018"/>
                  <a:pt x="171392" y="512018"/>
                </a:cubicBezTo>
                <a:cubicBezTo>
                  <a:pt x="76735" y="512018"/>
                  <a:pt x="0" y="397399"/>
                  <a:pt x="0" y="256009"/>
                </a:cubicBezTo>
                <a:cubicBezTo>
                  <a:pt x="0" y="114619"/>
                  <a:pt x="76735" y="0"/>
                  <a:pt x="17139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21" name="CustomShape 37"/>
          <p:cNvSpPr/>
          <p:nvPr/>
        </p:nvSpPr>
        <p:spPr>
          <a:xfrm>
            <a:off x="4139280" y="1719000"/>
            <a:ext cx="66240" cy="100080"/>
          </a:xfrm>
          <a:custGeom>
            <a:avLst/>
            <a:gdLst/>
            <a:ahLst/>
            <a:rect l="l" t="t" r="r" b="b"/>
            <a:pathLst>
              <a:path w="342784" h="512018">
                <a:moveTo>
                  <a:pt x="171392" y="81077"/>
                </a:moveTo>
                <a:cubicBezTo>
                  <a:pt x="133776" y="81077"/>
                  <a:pt x="103283" y="159397"/>
                  <a:pt x="103283" y="256009"/>
                </a:cubicBezTo>
                <a:cubicBezTo>
                  <a:pt x="103283" y="352621"/>
                  <a:pt x="133776" y="430941"/>
                  <a:pt x="171392" y="430941"/>
                </a:cubicBezTo>
                <a:cubicBezTo>
                  <a:pt x="209008" y="430941"/>
                  <a:pt x="239501" y="352621"/>
                  <a:pt x="239501" y="256009"/>
                </a:cubicBezTo>
                <a:cubicBezTo>
                  <a:pt x="239501" y="159397"/>
                  <a:pt x="209008" y="81077"/>
                  <a:pt x="171392" y="81077"/>
                </a:cubicBezTo>
                <a:close/>
                <a:moveTo>
                  <a:pt x="171392" y="0"/>
                </a:moveTo>
                <a:cubicBezTo>
                  <a:pt x="266049" y="0"/>
                  <a:pt x="342784" y="114619"/>
                  <a:pt x="342784" y="256009"/>
                </a:cubicBezTo>
                <a:cubicBezTo>
                  <a:pt x="342784" y="397399"/>
                  <a:pt x="266049" y="512018"/>
                  <a:pt x="171392" y="512018"/>
                </a:cubicBezTo>
                <a:cubicBezTo>
                  <a:pt x="76735" y="512018"/>
                  <a:pt x="0" y="397399"/>
                  <a:pt x="0" y="256009"/>
                </a:cubicBezTo>
                <a:cubicBezTo>
                  <a:pt x="0" y="114619"/>
                  <a:pt x="76735" y="0"/>
                  <a:pt x="17139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22" name="CustomShape 38"/>
          <p:cNvSpPr/>
          <p:nvPr/>
        </p:nvSpPr>
        <p:spPr>
          <a:xfrm rot="20700000">
            <a:off x="4604040" y="1714320"/>
            <a:ext cx="43920" cy="102240"/>
          </a:xfrm>
          <a:custGeom>
            <a:avLst/>
            <a:gdLst/>
            <a:ahLst/>
            <a:rect l="l" t="t" r="r" b="b"/>
            <a:pathLst>
              <a:path w="219672" h="499885">
                <a:moveTo>
                  <a:pt x="123752" y="0"/>
                </a:moveTo>
                <a:lnTo>
                  <a:pt x="219672" y="0"/>
                </a:lnTo>
                <a:lnTo>
                  <a:pt x="219672" y="619"/>
                </a:lnTo>
                <a:lnTo>
                  <a:pt x="219672" y="499885"/>
                </a:lnTo>
                <a:lnTo>
                  <a:pt x="123752" y="499885"/>
                </a:lnTo>
                <a:lnTo>
                  <a:pt x="123752" y="178994"/>
                </a:lnTo>
                <a:cubicBezTo>
                  <a:pt x="91157" y="207137"/>
                  <a:pt x="48729" y="222241"/>
                  <a:pt x="2739" y="223481"/>
                </a:cubicBezTo>
                <a:lnTo>
                  <a:pt x="0" y="121892"/>
                </a:lnTo>
                <a:cubicBezTo>
                  <a:pt x="65703" y="120120"/>
                  <a:pt x="118046" y="66347"/>
                  <a:pt x="118046" y="620"/>
                </a:cubicBezTo>
                <a:lnTo>
                  <a:pt x="123752" y="62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23" name="CustomShape 39"/>
          <p:cNvSpPr/>
          <p:nvPr/>
        </p:nvSpPr>
        <p:spPr>
          <a:xfrm rot="900000">
            <a:off x="5468400" y="1866600"/>
            <a:ext cx="43920" cy="102240"/>
          </a:xfrm>
          <a:custGeom>
            <a:avLst/>
            <a:gdLst/>
            <a:ahLst/>
            <a:rect l="l" t="t" r="r" b="b"/>
            <a:pathLst>
              <a:path w="219672" h="499885">
                <a:moveTo>
                  <a:pt x="123752" y="0"/>
                </a:moveTo>
                <a:lnTo>
                  <a:pt x="219672" y="0"/>
                </a:lnTo>
                <a:lnTo>
                  <a:pt x="219672" y="619"/>
                </a:lnTo>
                <a:lnTo>
                  <a:pt x="219672" y="499885"/>
                </a:lnTo>
                <a:lnTo>
                  <a:pt x="123752" y="499885"/>
                </a:lnTo>
                <a:lnTo>
                  <a:pt x="123752" y="178994"/>
                </a:lnTo>
                <a:cubicBezTo>
                  <a:pt x="91157" y="207137"/>
                  <a:pt x="48729" y="222241"/>
                  <a:pt x="2739" y="223481"/>
                </a:cubicBezTo>
                <a:lnTo>
                  <a:pt x="0" y="121892"/>
                </a:lnTo>
                <a:cubicBezTo>
                  <a:pt x="65703" y="120120"/>
                  <a:pt x="118046" y="66347"/>
                  <a:pt x="118046" y="620"/>
                </a:cubicBezTo>
                <a:lnTo>
                  <a:pt x="123752" y="62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24" name="CustomShape 40"/>
          <p:cNvSpPr/>
          <p:nvPr/>
        </p:nvSpPr>
        <p:spPr>
          <a:xfrm rot="900000">
            <a:off x="4383720" y="3358080"/>
            <a:ext cx="66240" cy="100080"/>
          </a:xfrm>
          <a:custGeom>
            <a:avLst/>
            <a:gdLst/>
            <a:ahLst/>
            <a:rect l="l" t="t" r="r" b="b"/>
            <a:pathLst>
              <a:path w="342784" h="512018">
                <a:moveTo>
                  <a:pt x="171392" y="81077"/>
                </a:moveTo>
                <a:cubicBezTo>
                  <a:pt x="133776" y="81077"/>
                  <a:pt x="103283" y="159397"/>
                  <a:pt x="103283" y="256009"/>
                </a:cubicBezTo>
                <a:cubicBezTo>
                  <a:pt x="103283" y="352621"/>
                  <a:pt x="133776" y="430941"/>
                  <a:pt x="171392" y="430941"/>
                </a:cubicBezTo>
                <a:cubicBezTo>
                  <a:pt x="209008" y="430941"/>
                  <a:pt x="239501" y="352621"/>
                  <a:pt x="239501" y="256009"/>
                </a:cubicBezTo>
                <a:cubicBezTo>
                  <a:pt x="239501" y="159397"/>
                  <a:pt x="209008" y="81077"/>
                  <a:pt x="171392" y="81077"/>
                </a:cubicBezTo>
                <a:close/>
                <a:moveTo>
                  <a:pt x="171392" y="0"/>
                </a:moveTo>
                <a:cubicBezTo>
                  <a:pt x="266049" y="0"/>
                  <a:pt x="342784" y="114619"/>
                  <a:pt x="342784" y="256009"/>
                </a:cubicBezTo>
                <a:cubicBezTo>
                  <a:pt x="342784" y="397399"/>
                  <a:pt x="266049" y="512018"/>
                  <a:pt x="171392" y="512018"/>
                </a:cubicBezTo>
                <a:cubicBezTo>
                  <a:pt x="76735" y="512018"/>
                  <a:pt x="0" y="397399"/>
                  <a:pt x="0" y="256009"/>
                </a:cubicBezTo>
                <a:cubicBezTo>
                  <a:pt x="0" y="114619"/>
                  <a:pt x="76735" y="0"/>
                  <a:pt x="17139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25" name="CustomShape 41"/>
          <p:cNvSpPr/>
          <p:nvPr/>
        </p:nvSpPr>
        <p:spPr>
          <a:xfrm>
            <a:off x="4586040" y="2681640"/>
            <a:ext cx="66240" cy="100080"/>
          </a:xfrm>
          <a:custGeom>
            <a:avLst/>
            <a:gdLst/>
            <a:ahLst/>
            <a:rect l="l" t="t" r="r" b="b"/>
            <a:pathLst>
              <a:path w="342784" h="512018">
                <a:moveTo>
                  <a:pt x="171392" y="81077"/>
                </a:moveTo>
                <a:cubicBezTo>
                  <a:pt x="133776" y="81077"/>
                  <a:pt x="103283" y="159397"/>
                  <a:pt x="103283" y="256009"/>
                </a:cubicBezTo>
                <a:cubicBezTo>
                  <a:pt x="103283" y="352621"/>
                  <a:pt x="133776" y="430941"/>
                  <a:pt x="171392" y="430941"/>
                </a:cubicBezTo>
                <a:cubicBezTo>
                  <a:pt x="209008" y="430941"/>
                  <a:pt x="239501" y="352621"/>
                  <a:pt x="239501" y="256009"/>
                </a:cubicBezTo>
                <a:cubicBezTo>
                  <a:pt x="239501" y="159397"/>
                  <a:pt x="209008" y="81077"/>
                  <a:pt x="171392" y="81077"/>
                </a:cubicBezTo>
                <a:close/>
                <a:moveTo>
                  <a:pt x="171392" y="0"/>
                </a:moveTo>
                <a:cubicBezTo>
                  <a:pt x="266049" y="0"/>
                  <a:pt x="342784" y="114619"/>
                  <a:pt x="342784" y="256009"/>
                </a:cubicBezTo>
                <a:cubicBezTo>
                  <a:pt x="342784" y="397399"/>
                  <a:pt x="266049" y="512018"/>
                  <a:pt x="171392" y="512018"/>
                </a:cubicBezTo>
                <a:cubicBezTo>
                  <a:pt x="76735" y="512018"/>
                  <a:pt x="0" y="397399"/>
                  <a:pt x="0" y="256009"/>
                </a:cubicBezTo>
                <a:cubicBezTo>
                  <a:pt x="0" y="114619"/>
                  <a:pt x="76735" y="0"/>
                  <a:pt x="17139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26" name="CustomShape 42"/>
          <p:cNvSpPr/>
          <p:nvPr/>
        </p:nvSpPr>
        <p:spPr>
          <a:xfrm rot="20700000">
            <a:off x="4832640" y="2156040"/>
            <a:ext cx="43920" cy="102240"/>
          </a:xfrm>
          <a:custGeom>
            <a:avLst/>
            <a:gdLst/>
            <a:ahLst/>
            <a:rect l="l" t="t" r="r" b="b"/>
            <a:pathLst>
              <a:path w="219672" h="499885">
                <a:moveTo>
                  <a:pt x="123752" y="0"/>
                </a:moveTo>
                <a:lnTo>
                  <a:pt x="219672" y="0"/>
                </a:lnTo>
                <a:lnTo>
                  <a:pt x="219672" y="619"/>
                </a:lnTo>
                <a:lnTo>
                  <a:pt x="219672" y="499885"/>
                </a:lnTo>
                <a:lnTo>
                  <a:pt x="123752" y="499885"/>
                </a:lnTo>
                <a:lnTo>
                  <a:pt x="123752" y="178994"/>
                </a:lnTo>
                <a:cubicBezTo>
                  <a:pt x="91157" y="207137"/>
                  <a:pt x="48729" y="222241"/>
                  <a:pt x="2739" y="223481"/>
                </a:cubicBezTo>
                <a:lnTo>
                  <a:pt x="0" y="121892"/>
                </a:lnTo>
                <a:cubicBezTo>
                  <a:pt x="65703" y="120120"/>
                  <a:pt x="118046" y="66347"/>
                  <a:pt x="118046" y="620"/>
                </a:cubicBezTo>
                <a:lnTo>
                  <a:pt x="123752" y="62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27" name="CustomShape 43"/>
          <p:cNvSpPr/>
          <p:nvPr/>
        </p:nvSpPr>
        <p:spPr>
          <a:xfrm>
            <a:off x="5621400" y="2019600"/>
            <a:ext cx="43920" cy="102240"/>
          </a:xfrm>
          <a:custGeom>
            <a:avLst/>
            <a:gdLst/>
            <a:ahLst/>
            <a:rect l="l" t="t" r="r" b="b"/>
            <a:pathLst>
              <a:path w="219672" h="499885">
                <a:moveTo>
                  <a:pt x="123752" y="0"/>
                </a:moveTo>
                <a:lnTo>
                  <a:pt x="219672" y="0"/>
                </a:lnTo>
                <a:lnTo>
                  <a:pt x="219672" y="619"/>
                </a:lnTo>
                <a:lnTo>
                  <a:pt x="219672" y="499885"/>
                </a:lnTo>
                <a:lnTo>
                  <a:pt x="123752" y="499885"/>
                </a:lnTo>
                <a:lnTo>
                  <a:pt x="123752" y="178994"/>
                </a:lnTo>
                <a:cubicBezTo>
                  <a:pt x="91157" y="207137"/>
                  <a:pt x="48729" y="222241"/>
                  <a:pt x="2739" y="223481"/>
                </a:cubicBezTo>
                <a:lnTo>
                  <a:pt x="0" y="121892"/>
                </a:lnTo>
                <a:cubicBezTo>
                  <a:pt x="65703" y="120120"/>
                  <a:pt x="118046" y="66347"/>
                  <a:pt x="118046" y="620"/>
                </a:cubicBezTo>
                <a:lnTo>
                  <a:pt x="123752" y="62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28" name="CustomShape 44"/>
          <p:cNvSpPr/>
          <p:nvPr/>
        </p:nvSpPr>
        <p:spPr>
          <a:xfrm rot="900000">
            <a:off x="4619160" y="2010960"/>
            <a:ext cx="66240" cy="100080"/>
          </a:xfrm>
          <a:custGeom>
            <a:avLst/>
            <a:gdLst/>
            <a:ahLst/>
            <a:rect l="l" t="t" r="r" b="b"/>
            <a:pathLst>
              <a:path w="342784" h="512018">
                <a:moveTo>
                  <a:pt x="171392" y="81077"/>
                </a:moveTo>
                <a:cubicBezTo>
                  <a:pt x="133776" y="81077"/>
                  <a:pt x="103283" y="159397"/>
                  <a:pt x="103283" y="256009"/>
                </a:cubicBezTo>
                <a:cubicBezTo>
                  <a:pt x="103283" y="352621"/>
                  <a:pt x="133776" y="430941"/>
                  <a:pt x="171392" y="430941"/>
                </a:cubicBezTo>
                <a:cubicBezTo>
                  <a:pt x="209008" y="430941"/>
                  <a:pt x="239501" y="352621"/>
                  <a:pt x="239501" y="256009"/>
                </a:cubicBezTo>
                <a:cubicBezTo>
                  <a:pt x="239501" y="159397"/>
                  <a:pt x="209008" y="81077"/>
                  <a:pt x="171392" y="81077"/>
                </a:cubicBezTo>
                <a:close/>
                <a:moveTo>
                  <a:pt x="171392" y="0"/>
                </a:moveTo>
                <a:cubicBezTo>
                  <a:pt x="266049" y="0"/>
                  <a:pt x="342784" y="114619"/>
                  <a:pt x="342784" y="256009"/>
                </a:cubicBezTo>
                <a:cubicBezTo>
                  <a:pt x="342784" y="397399"/>
                  <a:pt x="266049" y="512018"/>
                  <a:pt x="171392" y="512018"/>
                </a:cubicBezTo>
                <a:cubicBezTo>
                  <a:pt x="76735" y="512018"/>
                  <a:pt x="0" y="397399"/>
                  <a:pt x="0" y="256009"/>
                </a:cubicBezTo>
                <a:cubicBezTo>
                  <a:pt x="0" y="114619"/>
                  <a:pt x="76735" y="0"/>
                  <a:pt x="17139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29" name="CustomShape 45"/>
          <p:cNvSpPr/>
          <p:nvPr/>
        </p:nvSpPr>
        <p:spPr>
          <a:xfrm>
            <a:off x="5516280" y="3447000"/>
            <a:ext cx="66240" cy="100080"/>
          </a:xfrm>
          <a:custGeom>
            <a:avLst/>
            <a:gdLst/>
            <a:ahLst/>
            <a:rect l="l" t="t" r="r" b="b"/>
            <a:pathLst>
              <a:path w="342784" h="512018">
                <a:moveTo>
                  <a:pt x="171392" y="81077"/>
                </a:moveTo>
                <a:cubicBezTo>
                  <a:pt x="133776" y="81077"/>
                  <a:pt x="103283" y="159397"/>
                  <a:pt x="103283" y="256009"/>
                </a:cubicBezTo>
                <a:cubicBezTo>
                  <a:pt x="103283" y="352621"/>
                  <a:pt x="133776" y="430941"/>
                  <a:pt x="171392" y="430941"/>
                </a:cubicBezTo>
                <a:cubicBezTo>
                  <a:pt x="209008" y="430941"/>
                  <a:pt x="239501" y="352621"/>
                  <a:pt x="239501" y="256009"/>
                </a:cubicBezTo>
                <a:cubicBezTo>
                  <a:pt x="239501" y="159397"/>
                  <a:pt x="209008" y="81077"/>
                  <a:pt x="171392" y="81077"/>
                </a:cubicBezTo>
                <a:close/>
                <a:moveTo>
                  <a:pt x="171392" y="0"/>
                </a:moveTo>
                <a:cubicBezTo>
                  <a:pt x="266049" y="0"/>
                  <a:pt x="342784" y="114619"/>
                  <a:pt x="342784" y="256009"/>
                </a:cubicBezTo>
                <a:cubicBezTo>
                  <a:pt x="342784" y="397399"/>
                  <a:pt x="266049" y="512018"/>
                  <a:pt x="171392" y="512018"/>
                </a:cubicBezTo>
                <a:cubicBezTo>
                  <a:pt x="76735" y="512018"/>
                  <a:pt x="0" y="397399"/>
                  <a:pt x="0" y="256009"/>
                </a:cubicBezTo>
                <a:cubicBezTo>
                  <a:pt x="0" y="114619"/>
                  <a:pt x="76735" y="0"/>
                  <a:pt x="17139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30" name="CustomShape 46"/>
          <p:cNvSpPr/>
          <p:nvPr/>
        </p:nvSpPr>
        <p:spPr>
          <a:xfrm>
            <a:off x="3598200" y="2887560"/>
            <a:ext cx="43920" cy="102240"/>
          </a:xfrm>
          <a:custGeom>
            <a:avLst/>
            <a:gdLst/>
            <a:ahLst/>
            <a:rect l="l" t="t" r="r" b="b"/>
            <a:pathLst>
              <a:path w="219672" h="499885">
                <a:moveTo>
                  <a:pt x="123752" y="0"/>
                </a:moveTo>
                <a:lnTo>
                  <a:pt x="219672" y="0"/>
                </a:lnTo>
                <a:lnTo>
                  <a:pt x="219672" y="619"/>
                </a:lnTo>
                <a:lnTo>
                  <a:pt x="219672" y="499885"/>
                </a:lnTo>
                <a:lnTo>
                  <a:pt x="123752" y="499885"/>
                </a:lnTo>
                <a:lnTo>
                  <a:pt x="123752" y="178994"/>
                </a:lnTo>
                <a:cubicBezTo>
                  <a:pt x="91157" y="207137"/>
                  <a:pt x="48729" y="222241"/>
                  <a:pt x="2739" y="223481"/>
                </a:cubicBezTo>
                <a:lnTo>
                  <a:pt x="0" y="121892"/>
                </a:lnTo>
                <a:cubicBezTo>
                  <a:pt x="65703" y="120120"/>
                  <a:pt x="118046" y="66347"/>
                  <a:pt x="118046" y="620"/>
                </a:cubicBezTo>
                <a:lnTo>
                  <a:pt x="123752" y="62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31" name="CustomShape 47"/>
          <p:cNvSpPr/>
          <p:nvPr/>
        </p:nvSpPr>
        <p:spPr>
          <a:xfrm rot="900000">
            <a:off x="5315760" y="2269440"/>
            <a:ext cx="43920" cy="102240"/>
          </a:xfrm>
          <a:custGeom>
            <a:avLst/>
            <a:gdLst/>
            <a:ahLst/>
            <a:rect l="l" t="t" r="r" b="b"/>
            <a:pathLst>
              <a:path w="219672" h="499885">
                <a:moveTo>
                  <a:pt x="123752" y="0"/>
                </a:moveTo>
                <a:lnTo>
                  <a:pt x="219672" y="0"/>
                </a:lnTo>
                <a:lnTo>
                  <a:pt x="219672" y="619"/>
                </a:lnTo>
                <a:lnTo>
                  <a:pt x="219672" y="499885"/>
                </a:lnTo>
                <a:lnTo>
                  <a:pt x="123752" y="499885"/>
                </a:lnTo>
                <a:lnTo>
                  <a:pt x="123752" y="178994"/>
                </a:lnTo>
                <a:cubicBezTo>
                  <a:pt x="91157" y="207137"/>
                  <a:pt x="48729" y="222241"/>
                  <a:pt x="2739" y="223481"/>
                </a:cubicBezTo>
                <a:lnTo>
                  <a:pt x="0" y="121892"/>
                </a:lnTo>
                <a:cubicBezTo>
                  <a:pt x="65703" y="120120"/>
                  <a:pt x="118046" y="66347"/>
                  <a:pt x="118046" y="620"/>
                </a:cubicBezTo>
                <a:lnTo>
                  <a:pt x="123752" y="62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32" name="CustomShape 48"/>
          <p:cNvSpPr/>
          <p:nvPr/>
        </p:nvSpPr>
        <p:spPr>
          <a:xfrm>
            <a:off x="4596480" y="2176200"/>
            <a:ext cx="66240" cy="100080"/>
          </a:xfrm>
          <a:custGeom>
            <a:avLst/>
            <a:gdLst/>
            <a:ahLst/>
            <a:rect l="l" t="t" r="r" b="b"/>
            <a:pathLst>
              <a:path w="342784" h="512018">
                <a:moveTo>
                  <a:pt x="171392" y="81077"/>
                </a:moveTo>
                <a:cubicBezTo>
                  <a:pt x="133776" y="81077"/>
                  <a:pt x="103283" y="159397"/>
                  <a:pt x="103283" y="256009"/>
                </a:cubicBezTo>
                <a:cubicBezTo>
                  <a:pt x="103283" y="352621"/>
                  <a:pt x="133776" y="430941"/>
                  <a:pt x="171392" y="430941"/>
                </a:cubicBezTo>
                <a:cubicBezTo>
                  <a:pt x="209008" y="430941"/>
                  <a:pt x="239501" y="352621"/>
                  <a:pt x="239501" y="256009"/>
                </a:cubicBezTo>
                <a:cubicBezTo>
                  <a:pt x="239501" y="159397"/>
                  <a:pt x="209008" y="81077"/>
                  <a:pt x="171392" y="81077"/>
                </a:cubicBezTo>
                <a:close/>
                <a:moveTo>
                  <a:pt x="171392" y="0"/>
                </a:moveTo>
                <a:cubicBezTo>
                  <a:pt x="266049" y="0"/>
                  <a:pt x="342784" y="114619"/>
                  <a:pt x="342784" y="256009"/>
                </a:cubicBezTo>
                <a:cubicBezTo>
                  <a:pt x="342784" y="397399"/>
                  <a:pt x="266049" y="512018"/>
                  <a:pt x="171392" y="512018"/>
                </a:cubicBezTo>
                <a:cubicBezTo>
                  <a:pt x="76735" y="512018"/>
                  <a:pt x="0" y="397399"/>
                  <a:pt x="0" y="256009"/>
                </a:cubicBezTo>
                <a:cubicBezTo>
                  <a:pt x="0" y="114619"/>
                  <a:pt x="76735" y="0"/>
                  <a:pt x="17139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33" name="CustomShape 49"/>
          <p:cNvSpPr/>
          <p:nvPr/>
        </p:nvSpPr>
        <p:spPr>
          <a:xfrm>
            <a:off x="4596480" y="2176200"/>
            <a:ext cx="66240" cy="100080"/>
          </a:xfrm>
          <a:custGeom>
            <a:avLst/>
            <a:gdLst/>
            <a:ahLst/>
            <a:rect l="l" t="t" r="r" b="b"/>
            <a:pathLst>
              <a:path w="342784" h="512018">
                <a:moveTo>
                  <a:pt x="171392" y="81077"/>
                </a:moveTo>
                <a:cubicBezTo>
                  <a:pt x="133776" y="81077"/>
                  <a:pt x="103283" y="159397"/>
                  <a:pt x="103283" y="256009"/>
                </a:cubicBezTo>
                <a:cubicBezTo>
                  <a:pt x="103283" y="352621"/>
                  <a:pt x="133776" y="430941"/>
                  <a:pt x="171392" y="430941"/>
                </a:cubicBezTo>
                <a:cubicBezTo>
                  <a:pt x="209008" y="430941"/>
                  <a:pt x="239501" y="352621"/>
                  <a:pt x="239501" y="256009"/>
                </a:cubicBezTo>
                <a:cubicBezTo>
                  <a:pt x="239501" y="159397"/>
                  <a:pt x="209008" y="81077"/>
                  <a:pt x="171392" y="81077"/>
                </a:cubicBezTo>
                <a:close/>
                <a:moveTo>
                  <a:pt x="171392" y="0"/>
                </a:moveTo>
                <a:cubicBezTo>
                  <a:pt x="266049" y="0"/>
                  <a:pt x="342784" y="114619"/>
                  <a:pt x="342784" y="256009"/>
                </a:cubicBezTo>
                <a:cubicBezTo>
                  <a:pt x="342784" y="397399"/>
                  <a:pt x="266049" y="512018"/>
                  <a:pt x="171392" y="512018"/>
                </a:cubicBezTo>
                <a:cubicBezTo>
                  <a:pt x="76735" y="512018"/>
                  <a:pt x="0" y="397399"/>
                  <a:pt x="0" y="256009"/>
                </a:cubicBezTo>
                <a:cubicBezTo>
                  <a:pt x="0" y="114619"/>
                  <a:pt x="76735" y="0"/>
                  <a:pt x="17139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34" name="CustomShape 50"/>
          <p:cNvSpPr/>
          <p:nvPr/>
        </p:nvSpPr>
        <p:spPr>
          <a:xfrm>
            <a:off x="5062320" y="2172240"/>
            <a:ext cx="43920" cy="102240"/>
          </a:xfrm>
          <a:custGeom>
            <a:avLst/>
            <a:gdLst/>
            <a:ahLst/>
            <a:rect l="l" t="t" r="r" b="b"/>
            <a:pathLst>
              <a:path w="219672" h="499885">
                <a:moveTo>
                  <a:pt x="123752" y="0"/>
                </a:moveTo>
                <a:lnTo>
                  <a:pt x="219672" y="0"/>
                </a:lnTo>
                <a:lnTo>
                  <a:pt x="219672" y="619"/>
                </a:lnTo>
                <a:lnTo>
                  <a:pt x="219672" y="499885"/>
                </a:lnTo>
                <a:lnTo>
                  <a:pt x="123752" y="499885"/>
                </a:lnTo>
                <a:lnTo>
                  <a:pt x="123752" y="178994"/>
                </a:lnTo>
                <a:cubicBezTo>
                  <a:pt x="91157" y="207137"/>
                  <a:pt x="48729" y="222241"/>
                  <a:pt x="2739" y="223481"/>
                </a:cubicBezTo>
                <a:lnTo>
                  <a:pt x="0" y="121892"/>
                </a:lnTo>
                <a:cubicBezTo>
                  <a:pt x="65703" y="120120"/>
                  <a:pt x="118046" y="66347"/>
                  <a:pt x="118046" y="620"/>
                </a:cubicBezTo>
                <a:lnTo>
                  <a:pt x="123752" y="62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35" name="CustomShape 51"/>
          <p:cNvSpPr/>
          <p:nvPr/>
        </p:nvSpPr>
        <p:spPr>
          <a:xfrm rot="20700000">
            <a:off x="5356440" y="2639520"/>
            <a:ext cx="43920" cy="102240"/>
          </a:xfrm>
          <a:custGeom>
            <a:avLst/>
            <a:gdLst/>
            <a:ahLst/>
            <a:rect l="l" t="t" r="r" b="b"/>
            <a:pathLst>
              <a:path w="219672" h="499885">
                <a:moveTo>
                  <a:pt x="123752" y="0"/>
                </a:moveTo>
                <a:lnTo>
                  <a:pt x="219672" y="0"/>
                </a:lnTo>
                <a:lnTo>
                  <a:pt x="219672" y="619"/>
                </a:lnTo>
                <a:lnTo>
                  <a:pt x="219672" y="499885"/>
                </a:lnTo>
                <a:lnTo>
                  <a:pt x="123752" y="499885"/>
                </a:lnTo>
                <a:lnTo>
                  <a:pt x="123752" y="178994"/>
                </a:lnTo>
                <a:cubicBezTo>
                  <a:pt x="91157" y="207137"/>
                  <a:pt x="48729" y="222241"/>
                  <a:pt x="2739" y="223481"/>
                </a:cubicBezTo>
                <a:lnTo>
                  <a:pt x="0" y="121892"/>
                </a:lnTo>
                <a:cubicBezTo>
                  <a:pt x="65703" y="120120"/>
                  <a:pt x="118046" y="66347"/>
                  <a:pt x="118046" y="620"/>
                </a:cubicBezTo>
                <a:lnTo>
                  <a:pt x="123752" y="62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36" name="CustomShape 52"/>
          <p:cNvSpPr/>
          <p:nvPr/>
        </p:nvSpPr>
        <p:spPr>
          <a:xfrm rot="900000">
            <a:off x="4345920" y="2552040"/>
            <a:ext cx="66240" cy="100080"/>
          </a:xfrm>
          <a:custGeom>
            <a:avLst/>
            <a:gdLst/>
            <a:ahLst/>
            <a:rect l="l" t="t" r="r" b="b"/>
            <a:pathLst>
              <a:path w="342784" h="512018">
                <a:moveTo>
                  <a:pt x="171392" y="81077"/>
                </a:moveTo>
                <a:cubicBezTo>
                  <a:pt x="133776" y="81077"/>
                  <a:pt x="103283" y="159397"/>
                  <a:pt x="103283" y="256009"/>
                </a:cubicBezTo>
                <a:cubicBezTo>
                  <a:pt x="103283" y="352621"/>
                  <a:pt x="133776" y="430941"/>
                  <a:pt x="171392" y="430941"/>
                </a:cubicBezTo>
                <a:cubicBezTo>
                  <a:pt x="209008" y="430941"/>
                  <a:pt x="239501" y="352621"/>
                  <a:pt x="239501" y="256009"/>
                </a:cubicBezTo>
                <a:cubicBezTo>
                  <a:pt x="239501" y="159397"/>
                  <a:pt x="209008" y="81077"/>
                  <a:pt x="171392" y="81077"/>
                </a:cubicBezTo>
                <a:close/>
                <a:moveTo>
                  <a:pt x="171392" y="0"/>
                </a:moveTo>
                <a:cubicBezTo>
                  <a:pt x="266049" y="0"/>
                  <a:pt x="342784" y="114619"/>
                  <a:pt x="342784" y="256009"/>
                </a:cubicBezTo>
                <a:cubicBezTo>
                  <a:pt x="342784" y="397399"/>
                  <a:pt x="266049" y="512018"/>
                  <a:pt x="171392" y="512018"/>
                </a:cubicBezTo>
                <a:cubicBezTo>
                  <a:pt x="76735" y="512018"/>
                  <a:pt x="0" y="397399"/>
                  <a:pt x="0" y="256009"/>
                </a:cubicBezTo>
                <a:cubicBezTo>
                  <a:pt x="0" y="114619"/>
                  <a:pt x="76735" y="0"/>
                  <a:pt x="17139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37" name="CustomShape 53"/>
          <p:cNvSpPr/>
          <p:nvPr/>
        </p:nvSpPr>
        <p:spPr>
          <a:xfrm rot="900000">
            <a:off x="4860720" y="1200960"/>
            <a:ext cx="340920" cy="510120"/>
          </a:xfrm>
          <a:custGeom>
            <a:avLst/>
            <a:gdLst/>
            <a:ahLst/>
            <a:rect l="l" t="t" r="r" b="b"/>
            <a:pathLst>
              <a:path w="342784" h="512018">
                <a:moveTo>
                  <a:pt x="171392" y="81077"/>
                </a:moveTo>
                <a:cubicBezTo>
                  <a:pt x="133776" y="81077"/>
                  <a:pt x="103283" y="159397"/>
                  <a:pt x="103283" y="256009"/>
                </a:cubicBezTo>
                <a:cubicBezTo>
                  <a:pt x="103283" y="352621"/>
                  <a:pt x="133776" y="430941"/>
                  <a:pt x="171392" y="430941"/>
                </a:cubicBezTo>
                <a:cubicBezTo>
                  <a:pt x="209008" y="430941"/>
                  <a:pt x="239501" y="352621"/>
                  <a:pt x="239501" y="256009"/>
                </a:cubicBezTo>
                <a:cubicBezTo>
                  <a:pt x="239501" y="159397"/>
                  <a:pt x="209008" y="81077"/>
                  <a:pt x="171392" y="81077"/>
                </a:cubicBezTo>
                <a:close/>
                <a:moveTo>
                  <a:pt x="171392" y="0"/>
                </a:moveTo>
                <a:cubicBezTo>
                  <a:pt x="266049" y="0"/>
                  <a:pt x="342784" y="114619"/>
                  <a:pt x="342784" y="256009"/>
                </a:cubicBezTo>
                <a:cubicBezTo>
                  <a:pt x="342784" y="397399"/>
                  <a:pt x="266049" y="512018"/>
                  <a:pt x="171392" y="512018"/>
                </a:cubicBezTo>
                <a:cubicBezTo>
                  <a:pt x="76735" y="512018"/>
                  <a:pt x="0" y="397399"/>
                  <a:pt x="0" y="256009"/>
                </a:cubicBezTo>
                <a:cubicBezTo>
                  <a:pt x="0" y="114619"/>
                  <a:pt x="76735" y="0"/>
                  <a:pt x="171392" y="0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38" name="CustomShape 54"/>
          <p:cNvSpPr/>
          <p:nvPr/>
        </p:nvSpPr>
        <p:spPr>
          <a:xfrm rot="20700000">
            <a:off x="5561280" y="3027960"/>
            <a:ext cx="340920" cy="510120"/>
          </a:xfrm>
          <a:custGeom>
            <a:avLst/>
            <a:gdLst/>
            <a:ahLst/>
            <a:rect l="l" t="t" r="r" b="b"/>
            <a:pathLst>
              <a:path w="342784" h="512018">
                <a:moveTo>
                  <a:pt x="171392" y="81077"/>
                </a:moveTo>
                <a:cubicBezTo>
                  <a:pt x="133776" y="81077"/>
                  <a:pt x="103283" y="159397"/>
                  <a:pt x="103283" y="256009"/>
                </a:cubicBezTo>
                <a:cubicBezTo>
                  <a:pt x="103283" y="352621"/>
                  <a:pt x="133776" y="430941"/>
                  <a:pt x="171392" y="430941"/>
                </a:cubicBezTo>
                <a:cubicBezTo>
                  <a:pt x="209008" y="430941"/>
                  <a:pt x="239501" y="352621"/>
                  <a:pt x="239501" y="256009"/>
                </a:cubicBezTo>
                <a:cubicBezTo>
                  <a:pt x="239501" y="159397"/>
                  <a:pt x="209008" y="81077"/>
                  <a:pt x="171392" y="81077"/>
                </a:cubicBezTo>
                <a:close/>
                <a:moveTo>
                  <a:pt x="171392" y="0"/>
                </a:moveTo>
                <a:cubicBezTo>
                  <a:pt x="266049" y="0"/>
                  <a:pt x="342784" y="114619"/>
                  <a:pt x="342784" y="256009"/>
                </a:cubicBezTo>
                <a:cubicBezTo>
                  <a:pt x="342784" y="397399"/>
                  <a:pt x="266049" y="512018"/>
                  <a:pt x="171392" y="512018"/>
                </a:cubicBezTo>
                <a:cubicBezTo>
                  <a:pt x="76735" y="512018"/>
                  <a:pt x="0" y="397399"/>
                  <a:pt x="0" y="256009"/>
                </a:cubicBezTo>
                <a:cubicBezTo>
                  <a:pt x="0" y="114619"/>
                  <a:pt x="76735" y="0"/>
                  <a:pt x="17139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39" name="CustomShape 55"/>
          <p:cNvSpPr/>
          <p:nvPr/>
        </p:nvSpPr>
        <p:spPr>
          <a:xfrm rot="20700000">
            <a:off x="5049360" y="3731040"/>
            <a:ext cx="112680" cy="258480"/>
          </a:xfrm>
          <a:custGeom>
            <a:avLst/>
            <a:gdLst/>
            <a:ahLst/>
            <a:rect l="l" t="t" r="r" b="b"/>
            <a:pathLst>
              <a:path w="219672" h="499885">
                <a:moveTo>
                  <a:pt x="123752" y="0"/>
                </a:moveTo>
                <a:lnTo>
                  <a:pt x="219672" y="0"/>
                </a:lnTo>
                <a:lnTo>
                  <a:pt x="219672" y="619"/>
                </a:lnTo>
                <a:lnTo>
                  <a:pt x="219672" y="499885"/>
                </a:lnTo>
                <a:lnTo>
                  <a:pt x="123752" y="499885"/>
                </a:lnTo>
                <a:lnTo>
                  <a:pt x="123752" y="178994"/>
                </a:lnTo>
                <a:cubicBezTo>
                  <a:pt x="91157" y="207137"/>
                  <a:pt x="48729" y="222241"/>
                  <a:pt x="2739" y="223481"/>
                </a:cubicBezTo>
                <a:lnTo>
                  <a:pt x="0" y="121892"/>
                </a:lnTo>
                <a:cubicBezTo>
                  <a:pt x="65703" y="120120"/>
                  <a:pt x="118046" y="66347"/>
                  <a:pt x="118046" y="620"/>
                </a:cubicBezTo>
                <a:lnTo>
                  <a:pt x="123752" y="62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40" name="CustomShape 56"/>
          <p:cNvSpPr/>
          <p:nvPr/>
        </p:nvSpPr>
        <p:spPr>
          <a:xfrm rot="900000">
            <a:off x="3118680" y="3277440"/>
            <a:ext cx="176760" cy="264600"/>
          </a:xfrm>
          <a:custGeom>
            <a:avLst/>
            <a:gdLst/>
            <a:ahLst/>
            <a:rect l="l" t="t" r="r" b="b"/>
            <a:pathLst>
              <a:path w="342784" h="512018">
                <a:moveTo>
                  <a:pt x="171392" y="81077"/>
                </a:moveTo>
                <a:cubicBezTo>
                  <a:pt x="133776" y="81077"/>
                  <a:pt x="103283" y="159397"/>
                  <a:pt x="103283" y="256009"/>
                </a:cubicBezTo>
                <a:cubicBezTo>
                  <a:pt x="103283" y="352621"/>
                  <a:pt x="133776" y="430941"/>
                  <a:pt x="171392" y="430941"/>
                </a:cubicBezTo>
                <a:cubicBezTo>
                  <a:pt x="209008" y="430941"/>
                  <a:pt x="239501" y="352621"/>
                  <a:pt x="239501" y="256009"/>
                </a:cubicBezTo>
                <a:cubicBezTo>
                  <a:pt x="239501" y="159397"/>
                  <a:pt x="209008" y="81077"/>
                  <a:pt x="171392" y="81077"/>
                </a:cubicBezTo>
                <a:close/>
                <a:moveTo>
                  <a:pt x="171392" y="0"/>
                </a:moveTo>
                <a:cubicBezTo>
                  <a:pt x="266049" y="0"/>
                  <a:pt x="342784" y="114619"/>
                  <a:pt x="342784" y="256009"/>
                </a:cubicBezTo>
                <a:cubicBezTo>
                  <a:pt x="342784" y="397399"/>
                  <a:pt x="266049" y="512018"/>
                  <a:pt x="171392" y="512018"/>
                </a:cubicBezTo>
                <a:cubicBezTo>
                  <a:pt x="76735" y="512018"/>
                  <a:pt x="0" y="397399"/>
                  <a:pt x="0" y="256009"/>
                </a:cubicBezTo>
                <a:cubicBezTo>
                  <a:pt x="0" y="114619"/>
                  <a:pt x="76735" y="0"/>
                  <a:pt x="171392" y="0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41" name="CustomShape 57"/>
          <p:cNvSpPr/>
          <p:nvPr/>
        </p:nvSpPr>
        <p:spPr>
          <a:xfrm>
            <a:off x="3519000" y="3168360"/>
            <a:ext cx="112680" cy="258480"/>
          </a:xfrm>
          <a:custGeom>
            <a:avLst/>
            <a:gdLst/>
            <a:ahLst/>
            <a:rect l="l" t="t" r="r" b="b"/>
            <a:pathLst>
              <a:path w="219672" h="499885">
                <a:moveTo>
                  <a:pt x="123752" y="0"/>
                </a:moveTo>
                <a:lnTo>
                  <a:pt x="219672" y="0"/>
                </a:lnTo>
                <a:lnTo>
                  <a:pt x="219672" y="619"/>
                </a:lnTo>
                <a:lnTo>
                  <a:pt x="219672" y="499885"/>
                </a:lnTo>
                <a:lnTo>
                  <a:pt x="123752" y="499885"/>
                </a:lnTo>
                <a:lnTo>
                  <a:pt x="123752" y="178994"/>
                </a:lnTo>
                <a:cubicBezTo>
                  <a:pt x="91157" y="207137"/>
                  <a:pt x="48729" y="222241"/>
                  <a:pt x="2739" y="223481"/>
                </a:cubicBezTo>
                <a:lnTo>
                  <a:pt x="0" y="121892"/>
                </a:lnTo>
                <a:cubicBezTo>
                  <a:pt x="65703" y="120120"/>
                  <a:pt x="118046" y="66347"/>
                  <a:pt x="118046" y="620"/>
                </a:cubicBezTo>
                <a:lnTo>
                  <a:pt x="123752" y="62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42" name="CustomShape 58"/>
          <p:cNvSpPr/>
          <p:nvPr/>
        </p:nvSpPr>
        <p:spPr>
          <a:xfrm rot="20700000">
            <a:off x="3575520" y="3734280"/>
            <a:ext cx="125640" cy="188640"/>
          </a:xfrm>
          <a:custGeom>
            <a:avLst/>
            <a:gdLst/>
            <a:ahLst/>
            <a:rect l="l" t="t" r="r" b="b"/>
            <a:pathLst>
              <a:path w="342784" h="512018">
                <a:moveTo>
                  <a:pt x="171392" y="81077"/>
                </a:moveTo>
                <a:cubicBezTo>
                  <a:pt x="133776" y="81077"/>
                  <a:pt x="103283" y="159397"/>
                  <a:pt x="103283" y="256009"/>
                </a:cubicBezTo>
                <a:cubicBezTo>
                  <a:pt x="103283" y="352621"/>
                  <a:pt x="133776" y="430941"/>
                  <a:pt x="171392" y="430941"/>
                </a:cubicBezTo>
                <a:cubicBezTo>
                  <a:pt x="209008" y="430941"/>
                  <a:pt x="239501" y="352621"/>
                  <a:pt x="239501" y="256009"/>
                </a:cubicBezTo>
                <a:cubicBezTo>
                  <a:pt x="239501" y="159397"/>
                  <a:pt x="209008" y="81077"/>
                  <a:pt x="171392" y="81077"/>
                </a:cubicBezTo>
                <a:close/>
                <a:moveTo>
                  <a:pt x="171392" y="0"/>
                </a:moveTo>
                <a:cubicBezTo>
                  <a:pt x="266049" y="0"/>
                  <a:pt x="342784" y="114619"/>
                  <a:pt x="342784" y="256009"/>
                </a:cubicBezTo>
                <a:cubicBezTo>
                  <a:pt x="342784" y="397399"/>
                  <a:pt x="266049" y="512018"/>
                  <a:pt x="171392" y="512018"/>
                </a:cubicBezTo>
                <a:cubicBezTo>
                  <a:pt x="76735" y="512018"/>
                  <a:pt x="0" y="397399"/>
                  <a:pt x="0" y="256009"/>
                </a:cubicBezTo>
                <a:cubicBezTo>
                  <a:pt x="0" y="114619"/>
                  <a:pt x="76735" y="0"/>
                  <a:pt x="17139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43" name="CustomShape 59"/>
          <p:cNvSpPr/>
          <p:nvPr/>
        </p:nvSpPr>
        <p:spPr>
          <a:xfrm>
            <a:off x="3520800" y="2307600"/>
            <a:ext cx="125640" cy="188640"/>
          </a:xfrm>
          <a:custGeom>
            <a:avLst/>
            <a:gdLst/>
            <a:ahLst/>
            <a:rect l="l" t="t" r="r" b="b"/>
            <a:pathLst>
              <a:path w="342784" h="512018">
                <a:moveTo>
                  <a:pt x="171392" y="81077"/>
                </a:moveTo>
                <a:cubicBezTo>
                  <a:pt x="133776" y="81077"/>
                  <a:pt x="103283" y="159397"/>
                  <a:pt x="103283" y="256009"/>
                </a:cubicBezTo>
                <a:cubicBezTo>
                  <a:pt x="103283" y="352621"/>
                  <a:pt x="133776" y="430941"/>
                  <a:pt x="171392" y="430941"/>
                </a:cubicBezTo>
                <a:cubicBezTo>
                  <a:pt x="209008" y="430941"/>
                  <a:pt x="239501" y="352621"/>
                  <a:pt x="239501" y="256009"/>
                </a:cubicBezTo>
                <a:cubicBezTo>
                  <a:pt x="239501" y="159397"/>
                  <a:pt x="209008" y="81077"/>
                  <a:pt x="171392" y="81077"/>
                </a:cubicBezTo>
                <a:close/>
                <a:moveTo>
                  <a:pt x="171392" y="0"/>
                </a:moveTo>
                <a:cubicBezTo>
                  <a:pt x="266049" y="0"/>
                  <a:pt x="342784" y="114619"/>
                  <a:pt x="342784" y="256009"/>
                </a:cubicBezTo>
                <a:cubicBezTo>
                  <a:pt x="342784" y="397399"/>
                  <a:pt x="266049" y="512018"/>
                  <a:pt x="171392" y="512018"/>
                </a:cubicBezTo>
                <a:cubicBezTo>
                  <a:pt x="76735" y="512018"/>
                  <a:pt x="0" y="397399"/>
                  <a:pt x="0" y="256009"/>
                </a:cubicBezTo>
                <a:cubicBezTo>
                  <a:pt x="0" y="114619"/>
                  <a:pt x="76735" y="0"/>
                  <a:pt x="17139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44" name="CustomShape 60"/>
          <p:cNvSpPr/>
          <p:nvPr/>
        </p:nvSpPr>
        <p:spPr>
          <a:xfrm>
            <a:off x="3906720" y="3628800"/>
            <a:ext cx="79920" cy="183960"/>
          </a:xfrm>
          <a:custGeom>
            <a:avLst/>
            <a:gdLst/>
            <a:ahLst/>
            <a:rect l="l" t="t" r="r" b="b"/>
            <a:pathLst>
              <a:path w="219672" h="499885">
                <a:moveTo>
                  <a:pt x="123752" y="0"/>
                </a:moveTo>
                <a:lnTo>
                  <a:pt x="219672" y="0"/>
                </a:lnTo>
                <a:lnTo>
                  <a:pt x="219672" y="619"/>
                </a:lnTo>
                <a:lnTo>
                  <a:pt x="219672" y="499885"/>
                </a:lnTo>
                <a:lnTo>
                  <a:pt x="123752" y="499885"/>
                </a:lnTo>
                <a:lnTo>
                  <a:pt x="123752" y="178994"/>
                </a:lnTo>
                <a:cubicBezTo>
                  <a:pt x="91157" y="207137"/>
                  <a:pt x="48729" y="222241"/>
                  <a:pt x="2739" y="223481"/>
                </a:cubicBezTo>
                <a:lnTo>
                  <a:pt x="0" y="121892"/>
                </a:lnTo>
                <a:cubicBezTo>
                  <a:pt x="65703" y="120120"/>
                  <a:pt x="118046" y="66347"/>
                  <a:pt x="118046" y="620"/>
                </a:cubicBezTo>
                <a:lnTo>
                  <a:pt x="123752" y="62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45" name="CustomShape 61"/>
          <p:cNvSpPr/>
          <p:nvPr/>
        </p:nvSpPr>
        <p:spPr>
          <a:xfrm>
            <a:off x="4732200" y="3773880"/>
            <a:ext cx="176760" cy="264600"/>
          </a:xfrm>
          <a:custGeom>
            <a:avLst/>
            <a:gdLst/>
            <a:ahLst/>
            <a:rect l="l" t="t" r="r" b="b"/>
            <a:pathLst>
              <a:path w="342784" h="512018">
                <a:moveTo>
                  <a:pt x="171392" y="81077"/>
                </a:moveTo>
                <a:cubicBezTo>
                  <a:pt x="133776" y="81077"/>
                  <a:pt x="103283" y="159397"/>
                  <a:pt x="103283" y="256009"/>
                </a:cubicBezTo>
                <a:cubicBezTo>
                  <a:pt x="103283" y="352621"/>
                  <a:pt x="133776" y="430941"/>
                  <a:pt x="171392" y="430941"/>
                </a:cubicBezTo>
                <a:cubicBezTo>
                  <a:pt x="209008" y="430941"/>
                  <a:pt x="239501" y="352621"/>
                  <a:pt x="239501" y="256009"/>
                </a:cubicBezTo>
                <a:cubicBezTo>
                  <a:pt x="239501" y="159397"/>
                  <a:pt x="209008" y="81077"/>
                  <a:pt x="171392" y="81077"/>
                </a:cubicBezTo>
                <a:close/>
                <a:moveTo>
                  <a:pt x="171392" y="0"/>
                </a:moveTo>
                <a:cubicBezTo>
                  <a:pt x="266049" y="0"/>
                  <a:pt x="342784" y="114619"/>
                  <a:pt x="342784" y="256009"/>
                </a:cubicBezTo>
                <a:cubicBezTo>
                  <a:pt x="342784" y="397399"/>
                  <a:pt x="266049" y="512018"/>
                  <a:pt x="171392" y="512018"/>
                </a:cubicBezTo>
                <a:cubicBezTo>
                  <a:pt x="76735" y="512018"/>
                  <a:pt x="0" y="397399"/>
                  <a:pt x="0" y="256009"/>
                </a:cubicBezTo>
                <a:cubicBezTo>
                  <a:pt x="0" y="114619"/>
                  <a:pt x="76735" y="0"/>
                  <a:pt x="17139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46" name="CustomShape 62"/>
          <p:cNvSpPr/>
          <p:nvPr/>
        </p:nvSpPr>
        <p:spPr>
          <a:xfrm>
            <a:off x="4757040" y="2792880"/>
            <a:ext cx="176760" cy="264600"/>
          </a:xfrm>
          <a:custGeom>
            <a:avLst/>
            <a:gdLst/>
            <a:ahLst/>
            <a:rect l="l" t="t" r="r" b="b"/>
            <a:pathLst>
              <a:path w="342784" h="512018">
                <a:moveTo>
                  <a:pt x="171392" y="81077"/>
                </a:moveTo>
                <a:cubicBezTo>
                  <a:pt x="133776" y="81077"/>
                  <a:pt x="103283" y="159397"/>
                  <a:pt x="103283" y="256009"/>
                </a:cubicBezTo>
                <a:cubicBezTo>
                  <a:pt x="103283" y="352621"/>
                  <a:pt x="133776" y="430941"/>
                  <a:pt x="171392" y="430941"/>
                </a:cubicBezTo>
                <a:cubicBezTo>
                  <a:pt x="209008" y="430941"/>
                  <a:pt x="239501" y="352621"/>
                  <a:pt x="239501" y="256009"/>
                </a:cubicBezTo>
                <a:cubicBezTo>
                  <a:pt x="239501" y="159397"/>
                  <a:pt x="209008" y="81077"/>
                  <a:pt x="171392" y="81077"/>
                </a:cubicBezTo>
                <a:close/>
                <a:moveTo>
                  <a:pt x="171392" y="0"/>
                </a:moveTo>
                <a:cubicBezTo>
                  <a:pt x="266049" y="0"/>
                  <a:pt x="342784" y="114619"/>
                  <a:pt x="342784" y="256009"/>
                </a:cubicBezTo>
                <a:cubicBezTo>
                  <a:pt x="342784" y="397399"/>
                  <a:pt x="266049" y="512018"/>
                  <a:pt x="171392" y="512018"/>
                </a:cubicBezTo>
                <a:cubicBezTo>
                  <a:pt x="76735" y="512018"/>
                  <a:pt x="0" y="397399"/>
                  <a:pt x="0" y="256009"/>
                </a:cubicBezTo>
                <a:cubicBezTo>
                  <a:pt x="0" y="114619"/>
                  <a:pt x="76735" y="0"/>
                  <a:pt x="17139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47" name="CustomShape 63"/>
          <p:cNvSpPr/>
          <p:nvPr/>
        </p:nvSpPr>
        <p:spPr>
          <a:xfrm rot="900000">
            <a:off x="3060360" y="1103040"/>
            <a:ext cx="217800" cy="498240"/>
          </a:xfrm>
          <a:custGeom>
            <a:avLst/>
            <a:gdLst/>
            <a:ahLst/>
            <a:rect l="l" t="t" r="r" b="b"/>
            <a:pathLst>
              <a:path w="219672" h="499885">
                <a:moveTo>
                  <a:pt x="123752" y="0"/>
                </a:moveTo>
                <a:lnTo>
                  <a:pt x="219672" y="0"/>
                </a:lnTo>
                <a:lnTo>
                  <a:pt x="219672" y="619"/>
                </a:lnTo>
                <a:lnTo>
                  <a:pt x="219672" y="499885"/>
                </a:lnTo>
                <a:lnTo>
                  <a:pt x="123752" y="499885"/>
                </a:lnTo>
                <a:lnTo>
                  <a:pt x="123752" y="178994"/>
                </a:lnTo>
                <a:cubicBezTo>
                  <a:pt x="91157" y="207137"/>
                  <a:pt x="48729" y="222241"/>
                  <a:pt x="2739" y="223481"/>
                </a:cubicBezTo>
                <a:lnTo>
                  <a:pt x="0" y="121892"/>
                </a:lnTo>
                <a:cubicBezTo>
                  <a:pt x="65703" y="120120"/>
                  <a:pt x="118046" y="66347"/>
                  <a:pt x="118046" y="620"/>
                </a:cubicBezTo>
                <a:lnTo>
                  <a:pt x="123752" y="620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48" name="CustomShape 64"/>
          <p:cNvSpPr/>
          <p:nvPr/>
        </p:nvSpPr>
        <p:spPr>
          <a:xfrm>
            <a:off x="3997080" y="1002960"/>
            <a:ext cx="340920" cy="510120"/>
          </a:xfrm>
          <a:custGeom>
            <a:avLst/>
            <a:gdLst/>
            <a:ahLst/>
            <a:rect l="l" t="t" r="r" b="b"/>
            <a:pathLst>
              <a:path w="342784" h="512018">
                <a:moveTo>
                  <a:pt x="171392" y="81077"/>
                </a:moveTo>
                <a:cubicBezTo>
                  <a:pt x="133776" y="81077"/>
                  <a:pt x="103283" y="159397"/>
                  <a:pt x="103283" y="256009"/>
                </a:cubicBezTo>
                <a:cubicBezTo>
                  <a:pt x="103283" y="352621"/>
                  <a:pt x="133776" y="430941"/>
                  <a:pt x="171392" y="430941"/>
                </a:cubicBezTo>
                <a:cubicBezTo>
                  <a:pt x="209008" y="430941"/>
                  <a:pt x="239501" y="352621"/>
                  <a:pt x="239501" y="256009"/>
                </a:cubicBezTo>
                <a:cubicBezTo>
                  <a:pt x="239501" y="159397"/>
                  <a:pt x="209008" y="81077"/>
                  <a:pt x="171392" y="81077"/>
                </a:cubicBezTo>
                <a:close/>
                <a:moveTo>
                  <a:pt x="171392" y="0"/>
                </a:moveTo>
                <a:cubicBezTo>
                  <a:pt x="266049" y="0"/>
                  <a:pt x="342784" y="114619"/>
                  <a:pt x="342784" y="256009"/>
                </a:cubicBezTo>
                <a:cubicBezTo>
                  <a:pt x="342784" y="397399"/>
                  <a:pt x="266049" y="512018"/>
                  <a:pt x="171392" y="512018"/>
                </a:cubicBezTo>
                <a:cubicBezTo>
                  <a:pt x="76735" y="512018"/>
                  <a:pt x="0" y="397399"/>
                  <a:pt x="0" y="256009"/>
                </a:cubicBezTo>
                <a:cubicBezTo>
                  <a:pt x="0" y="114619"/>
                  <a:pt x="76735" y="0"/>
                  <a:pt x="171392" y="0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49" name="CustomShape 65"/>
          <p:cNvSpPr/>
          <p:nvPr/>
        </p:nvSpPr>
        <p:spPr>
          <a:xfrm rot="20700000">
            <a:off x="6226200" y="3404520"/>
            <a:ext cx="112680" cy="258480"/>
          </a:xfrm>
          <a:custGeom>
            <a:avLst/>
            <a:gdLst/>
            <a:ahLst/>
            <a:rect l="l" t="t" r="r" b="b"/>
            <a:pathLst>
              <a:path w="219672" h="499885">
                <a:moveTo>
                  <a:pt x="123752" y="0"/>
                </a:moveTo>
                <a:lnTo>
                  <a:pt x="219672" y="0"/>
                </a:lnTo>
                <a:lnTo>
                  <a:pt x="219672" y="619"/>
                </a:lnTo>
                <a:lnTo>
                  <a:pt x="219672" y="499885"/>
                </a:lnTo>
                <a:lnTo>
                  <a:pt x="123752" y="499885"/>
                </a:lnTo>
                <a:lnTo>
                  <a:pt x="123752" y="178994"/>
                </a:lnTo>
                <a:cubicBezTo>
                  <a:pt x="91157" y="207137"/>
                  <a:pt x="48729" y="222241"/>
                  <a:pt x="2739" y="223481"/>
                </a:cubicBezTo>
                <a:lnTo>
                  <a:pt x="0" y="121892"/>
                </a:lnTo>
                <a:cubicBezTo>
                  <a:pt x="65703" y="120120"/>
                  <a:pt x="118046" y="66347"/>
                  <a:pt x="118046" y="620"/>
                </a:cubicBezTo>
                <a:lnTo>
                  <a:pt x="123752" y="620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50" name="CustomShape 66"/>
          <p:cNvSpPr/>
          <p:nvPr/>
        </p:nvSpPr>
        <p:spPr>
          <a:xfrm rot="20700000">
            <a:off x="6612120" y="1995840"/>
            <a:ext cx="112680" cy="258480"/>
          </a:xfrm>
          <a:custGeom>
            <a:avLst/>
            <a:gdLst/>
            <a:ahLst/>
            <a:rect l="l" t="t" r="r" b="b"/>
            <a:pathLst>
              <a:path w="219672" h="499885">
                <a:moveTo>
                  <a:pt x="123752" y="0"/>
                </a:moveTo>
                <a:lnTo>
                  <a:pt x="219672" y="0"/>
                </a:lnTo>
                <a:lnTo>
                  <a:pt x="219672" y="619"/>
                </a:lnTo>
                <a:lnTo>
                  <a:pt x="219672" y="499885"/>
                </a:lnTo>
                <a:lnTo>
                  <a:pt x="123752" y="499885"/>
                </a:lnTo>
                <a:lnTo>
                  <a:pt x="123752" y="178994"/>
                </a:lnTo>
                <a:cubicBezTo>
                  <a:pt x="91157" y="207137"/>
                  <a:pt x="48729" y="222241"/>
                  <a:pt x="2739" y="223481"/>
                </a:cubicBezTo>
                <a:lnTo>
                  <a:pt x="0" y="121892"/>
                </a:lnTo>
                <a:cubicBezTo>
                  <a:pt x="65703" y="120120"/>
                  <a:pt x="118046" y="66347"/>
                  <a:pt x="118046" y="620"/>
                </a:cubicBezTo>
                <a:lnTo>
                  <a:pt x="123752" y="620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51" name="CustomShape 67"/>
          <p:cNvSpPr/>
          <p:nvPr/>
        </p:nvSpPr>
        <p:spPr>
          <a:xfrm rot="20700000">
            <a:off x="6071760" y="3688560"/>
            <a:ext cx="125640" cy="188640"/>
          </a:xfrm>
          <a:custGeom>
            <a:avLst/>
            <a:gdLst/>
            <a:ahLst/>
            <a:rect l="l" t="t" r="r" b="b"/>
            <a:pathLst>
              <a:path w="342784" h="512018">
                <a:moveTo>
                  <a:pt x="171392" y="81077"/>
                </a:moveTo>
                <a:cubicBezTo>
                  <a:pt x="133776" y="81077"/>
                  <a:pt x="103283" y="159397"/>
                  <a:pt x="103283" y="256009"/>
                </a:cubicBezTo>
                <a:cubicBezTo>
                  <a:pt x="103283" y="352621"/>
                  <a:pt x="133776" y="430941"/>
                  <a:pt x="171392" y="430941"/>
                </a:cubicBezTo>
                <a:cubicBezTo>
                  <a:pt x="209008" y="430941"/>
                  <a:pt x="239501" y="352621"/>
                  <a:pt x="239501" y="256009"/>
                </a:cubicBezTo>
                <a:cubicBezTo>
                  <a:pt x="239501" y="159397"/>
                  <a:pt x="209008" y="81077"/>
                  <a:pt x="171392" y="81077"/>
                </a:cubicBezTo>
                <a:close/>
                <a:moveTo>
                  <a:pt x="171392" y="0"/>
                </a:moveTo>
                <a:cubicBezTo>
                  <a:pt x="266049" y="0"/>
                  <a:pt x="342784" y="114619"/>
                  <a:pt x="342784" y="256009"/>
                </a:cubicBezTo>
                <a:cubicBezTo>
                  <a:pt x="342784" y="397399"/>
                  <a:pt x="266049" y="512018"/>
                  <a:pt x="171392" y="512018"/>
                </a:cubicBezTo>
                <a:cubicBezTo>
                  <a:pt x="76735" y="512018"/>
                  <a:pt x="0" y="397399"/>
                  <a:pt x="0" y="256009"/>
                </a:cubicBezTo>
                <a:cubicBezTo>
                  <a:pt x="0" y="114619"/>
                  <a:pt x="76735" y="0"/>
                  <a:pt x="171392" y="0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52" name="CustomShape 68"/>
          <p:cNvSpPr/>
          <p:nvPr/>
        </p:nvSpPr>
        <p:spPr>
          <a:xfrm>
            <a:off x="3688200" y="1259280"/>
            <a:ext cx="125640" cy="188640"/>
          </a:xfrm>
          <a:custGeom>
            <a:avLst/>
            <a:gdLst/>
            <a:ahLst/>
            <a:rect l="l" t="t" r="r" b="b"/>
            <a:pathLst>
              <a:path w="342784" h="512018">
                <a:moveTo>
                  <a:pt x="171392" y="81077"/>
                </a:moveTo>
                <a:cubicBezTo>
                  <a:pt x="133776" y="81077"/>
                  <a:pt x="103283" y="159397"/>
                  <a:pt x="103283" y="256009"/>
                </a:cubicBezTo>
                <a:cubicBezTo>
                  <a:pt x="103283" y="352621"/>
                  <a:pt x="133776" y="430941"/>
                  <a:pt x="171392" y="430941"/>
                </a:cubicBezTo>
                <a:cubicBezTo>
                  <a:pt x="209008" y="430941"/>
                  <a:pt x="239501" y="352621"/>
                  <a:pt x="239501" y="256009"/>
                </a:cubicBezTo>
                <a:cubicBezTo>
                  <a:pt x="239501" y="159397"/>
                  <a:pt x="209008" y="81077"/>
                  <a:pt x="171392" y="81077"/>
                </a:cubicBezTo>
                <a:close/>
                <a:moveTo>
                  <a:pt x="171392" y="0"/>
                </a:moveTo>
                <a:cubicBezTo>
                  <a:pt x="266049" y="0"/>
                  <a:pt x="342784" y="114619"/>
                  <a:pt x="342784" y="256009"/>
                </a:cubicBezTo>
                <a:cubicBezTo>
                  <a:pt x="342784" y="397399"/>
                  <a:pt x="266049" y="512018"/>
                  <a:pt x="171392" y="512018"/>
                </a:cubicBezTo>
                <a:cubicBezTo>
                  <a:pt x="76735" y="512018"/>
                  <a:pt x="0" y="397399"/>
                  <a:pt x="0" y="256009"/>
                </a:cubicBezTo>
                <a:cubicBezTo>
                  <a:pt x="0" y="114619"/>
                  <a:pt x="76735" y="0"/>
                  <a:pt x="171392" y="0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53" name="CustomShape 69"/>
          <p:cNvSpPr/>
          <p:nvPr/>
        </p:nvSpPr>
        <p:spPr>
          <a:xfrm>
            <a:off x="6498000" y="3024360"/>
            <a:ext cx="125640" cy="188640"/>
          </a:xfrm>
          <a:custGeom>
            <a:avLst/>
            <a:gdLst/>
            <a:ahLst/>
            <a:rect l="l" t="t" r="r" b="b"/>
            <a:pathLst>
              <a:path w="342784" h="512018">
                <a:moveTo>
                  <a:pt x="171392" y="81077"/>
                </a:moveTo>
                <a:cubicBezTo>
                  <a:pt x="133776" y="81077"/>
                  <a:pt x="103283" y="159397"/>
                  <a:pt x="103283" y="256009"/>
                </a:cubicBezTo>
                <a:cubicBezTo>
                  <a:pt x="103283" y="352621"/>
                  <a:pt x="133776" y="430941"/>
                  <a:pt x="171392" y="430941"/>
                </a:cubicBezTo>
                <a:cubicBezTo>
                  <a:pt x="209008" y="430941"/>
                  <a:pt x="239501" y="352621"/>
                  <a:pt x="239501" y="256009"/>
                </a:cubicBezTo>
                <a:cubicBezTo>
                  <a:pt x="239501" y="159397"/>
                  <a:pt x="209008" y="81077"/>
                  <a:pt x="171392" y="81077"/>
                </a:cubicBezTo>
                <a:close/>
                <a:moveTo>
                  <a:pt x="171392" y="0"/>
                </a:moveTo>
                <a:cubicBezTo>
                  <a:pt x="266049" y="0"/>
                  <a:pt x="342784" y="114619"/>
                  <a:pt x="342784" y="256009"/>
                </a:cubicBezTo>
                <a:cubicBezTo>
                  <a:pt x="342784" y="397399"/>
                  <a:pt x="266049" y="512018"/>
                  <a:pt x="171392" y="512018"/>
                </a:cubicBezTo>
                <a:cubicBezTo>
                  <a:pt x="76735" y="512018"/>
                  <a:pt x="0" y="397399"/>
                  <a:pt x="0" y="256009"/>
                </a:cubicBezTo>
                <a:cubicBezTo>
                  <a:pt x="0" y="114619"/>
                  <a:pt x="76735" y="0"/>
                  <a:pt x="171392" y="0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54" name="CustomShape 70"/>
          <p:cNvSpPr/>
          <p:nvPr/>
        </p:nvSpPr>
        <p:spPr>
          <a:xfrm>
            <a:off x="6559200" y="2544120"/>
            <a:ext cx="125640" cy="188640"/>
          </a:xfrm>
          <a:custGeom>
            <a:avLst/>
            <a:gdLst/>
            <a:ahLst/>
            <a:rect l="l" t="t" r="r" b="b"/>
            <a:pathLst>
              <a:path w="342784" h="512018">
                <a:moveTo>
                  <a:pt x="171392" y="81077"/>
                </a:moveTo>
                <a:cubicBezTo>
                  <a:pt x="133776" y="81077"/>
                  <a:pt x="103283" y="159397"/>
                  <a:pt x="103283" y="256009"/>
                </a:cubicBezTo>
                <a:cubicBezTo>
                  <a:pt x="103283" y="352621"/>
                  <a:pt x="133776" y="430941"/>
                  <a:pt x="171392" y="430941"/>
                </a:cubicBezTo>
                <a:cubicBezTo>
                  <a:pt x="209008" y="430941"/>
                  <a:pt x="239501" y="352621"/>
                  <a:pt x="239501" y="256009"/>
                </a:cubicBezTo>
                <a:cubicBezTo>
                  <a:pt x="239501" y="159397"/>
                  <a:pt x="209008" y="81077"/>
                  <a:pt x="171392" y="81077"/>
                </a:cubicBezTo>
                <a:close/>
                <a:moveTo>
                  <a:pt x="171392" y="0"/>
                </a:moveTo>
                <a:cubicBezTo>
                  <a:pt x="266049" y="0"/>
                  <a:pt x="342784" y="114619"/>
                  <a:pt x="342784" y="256009"/>
                </a:cubicBezTo>
                <a:cubicBezTo>
                  <a:pt x="342784" y="397399"/>
                  <a:pt x="266049" y="512018"/>
                  <a:pt x="171392" y="512018"/>
                </a:cubicBezTo>
                <a:cubicBezTo>
                  <a:pt x="76735" y="512018"/>
                  <a:pt x="0" y="397399"/>
                  <a:pt x="0" y="256009"/>
                </a:cubicBezTo>
                <a:cubicBezTo>
                  <a:pt x="0" y="114619"/>
                  <a:pt x="76735" y="0"/>
                  <a:pt x="171392" y="0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55" name="CustomShape 71"/>
          <p:cNvSpPr/>
          <p:nvPr/>
        </p:nvSpPr>
        <p:spPr>
          <a:xfrm rot="20700000">
            <a:off x="2966760" y="2602080"/>
            <a:ext cx="112680" cy="258480"/>
          </a:xfrm>
          <a:custGeom>
            <a:avLst/>
            <a:gdLst/>
            <a:ahLst/>
            <a:rect l="l" t="t" r="r" b="b"/>
            <a:pathLst>
              <a:path w="219672" h="499885">
                <a:moveTo>
                  <a:pt x="123752" y="0"/>
                </a:moveTo>
                <a:lnTo>
                  <a:pt x="219672" y="0"/>
                </a:lnTo>
                <a:lnTo>
                  <a:pt x="219672" y="619"/>
                </a:lnTo>
                <a:lnTo>
                  <a:pt x="219672" y="499885"/>
                </a:lnTo>
                <a:lnTo>
                  <a:pt x="123752" y="499885"/>
                </a:lnTo>
                <a:lnTo>
                  <a:pt x="123752" y="178994"/>
                </a:lnTo>
                <a:cubicBezTo>
                  <a:pt x="91157" y="207137"/>
                  <a:pt x="48729" y="222241"/>
                  <a:pt x="2739" y="223481"/>
                </a:cubicBezTo>
                <a:lnTo>
                  <a:pt x="0" y="121892"/>
                </a:lnTo>
                <a:cubicBezTo>
                  <a:pt x="65703" y="120120"/>
                  <a:pt x="118046" y="66347"/>
                  <a:pt x="118046" y="620"/>
                </a:cubicBezTo>
                <a:lnTo>
                  <a:pt x="123752" y="62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56" name="CustomShape 72"/>
          <p:cNvSpPr/>
          <p:nvPr/>
        </p:nvSpPr>
        <p:spPr>
          <a:xfrm rot="900000">
            <a:off x="5406120" y="1118520"/>
            <a:ext cx="217800" cy="498240"/>
          </a:xfrm>
          <a:custGeom>
            <a:avLst/>
            <a:gdLst/>
            <a:ahLst/>
            <a:rect l="l" t="t" r="r" b="b"/>
            <a:pathLst>
              <a:path w="219672" h="499885">
                <a:moveTo>
                  <a:pt x="123752" y="0"/>
                </a:moveTo>
                <a:lnTo>
                  <a:pt x="219672" y="0"/>
                </a:lnTo>
                <a:lnTo>
                  <a:pt x="219672" y="619"/>
                </a:lnTo>
                <a:lnTo>
                  <a:pt x="219672" y="499885"/>
                </a:lnTo>
                <a:lnTo>
                  <a:pt x="123752" y="499885"/>
                </a:lnTo>
                <a:lnTo>
                  <a:pt x="123752" y="178994"/>
                </a:lnTo>
                <a:cubicBezTo>
                  <a:pt x="91157" y="207137"/>
                  <a:pt x="48729" y="222241"/>
                  <a:pt x="2739" y="223481"/>
                </a:cubicBezTo>
                <a:lnTo>
                  <a:pt x="0" y="121892"/>
                </a:lnTo>
                <a:cubicBezTo>
                  <a:pt x="65703" y="120120"/>
                  <a:pt x="118046" y="66347"/>
                  <a:pt x="118046" y="620"/>
                </a:cubicBezTo>
                <a:lnTo>
                  <a:pt x="123752" y="620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57" name="CustomShape 73"/>
          <p:cNvSpPr/>
          <p:nvPr/>
        </p:nvSpPr>
        <p:spPr>
          <a:xfrm>
            <a:off x="6043680" y="2006280"/>
            <a:ext cx="340920" cy="510120"/>
          </a:xfrm>
          <a:custGeom>
            <a:avLst/>
            <a:gdLst/>
            <a:ahLst/>
            <a:rect l="l" t="t" r="r" b="b"/>
            <a:pathLst>
              <a:path w="342784" h="512018">
                <a:moveTo>
                  <a:pt x="171392" y="81077"/>
                </a:moveTo>
                <a:cubicBezTo>
                  <a:pt x="133776" y="81077"/>
                  <a:pt x="103283" y="159397"/>
                  <a:pt x="103283" y="256009"/>
                </a:cubicBezTo>
                <a:cubicBezTo>
                  <a:pt x="103283" y="352621"/>
                  <a:pt x="133776" y="430941"/>
                  <a:pt x="171392" y="430941"/>
                </a:cubicBezTo>
                <a:cubicBezTo>
                  <a:pt x="209008" y="430941"/>
                  <a:pt x="239501" y="352621"/>
                  <a:pt x="239501" y="256009"/>
                </a:cubicBezTo>
                <a:cubicBezTo>
                  <a:pt x="239501" y="159397"/>
                  <a:pt x="209008" y="81077"/>
                  <a:pt x="171392" y="81077"/>
                </a:cubicBezTo>
                <a:close/>
                <a:moveTo>
                  <a:pt x="171392" y="0"/>
                </a:moveTo>
                <a:cubicBezTo>
                  <a:pt x="266049" y="0"/>
                  <a:pt x="342784" y="114619"/>
                  <a:pt x="342784" y="256009"/>
                </a:cubicBezTo>
                <a:cubicBezTo>
                  <a:pt x="342784" y="397399"/>
                  <a:pt x="266049" y="512018"/>
                  <a:pt x="171392" y="512018"/>
                </a:cubicBezTo>
                <a:cubicBezTo>
                  <a:pt x="76735" y="512018"/>
                  <a:pt x="0" y="397399"/>
                  <a:pt x="0" y="256009"/>
                </a:cubicBezTo>
                <a:cubicBezTo>
                  <a:pt x="0" y="114619"/>
                  <a:pt x="76735" y="0"/>
                  <a:pt x="171392" y="0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58" name="CustomShape 74"/>
          <p:cNvSpPr/>
          <p:nvPr/>
        </p:nvSpPr>
        <p:spPr>
          <a:xfrm rot="900000">
            <a:off x="6104520" y="1448640"/>
            <a:ext cx="217800" cy="498240"/>
          </a:xfrm>
          <a:custGeom>
            <a:avLst/>
            <a:gdLst/>
            <a:ahLst/>
            <a:rect l="l" t="t" r="r" b="b"/>
            <a:pathLst>
              <a:path w="219672" h="499885">
                <a:moveTo>
                  <a:pt x="123752" y="0"/>
                </a:moveTo>
                <a:lnTo>
                  <a:pt x="219672" y="0"/>
                </a:lnTo>
                <a:lnTo>
                  <a:pt x="219672" y="619"/>
                </a:lnTo>
                <a:lnTo>
                  <a:pt x="219672" y="499885"/>
                </a:lnTo>
                <a:lnTo>
                  <a:pt x="123752" y="499885"/>
                </a:lnTo>
                <a:lnTo>
                  <a:pt x="123752" y="178994"/>
                </a:lnTo>
                <a:cubicBezTo>
                  <a:pt x="91157" y="207137"/>
                  <a:pt x="48729" y="222241"/>
                  <a:pt x="2739" y="223481"/>
                </a:cubicBezTo>
                <a:lnTo>
                  <a:pt x="0" y="121892"/>
                </a:lnTo>
                <a:cubicBezTo>
                  <a:pt x="65703" y="120120"/>
                  <a:pt x="118046" y="66347"/>
                  <a:pt x="118046" y="620"/>
                </a:cubicBezTo>
                <a:lnTo>
                  <a:pt x="123752" y="620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59" name="CustomShape 75"/>
          <p:cNvSpPr/>
          <p:nvPr/>
        </p:nvSpPr>
        <p:spPr>
          <a:xfrm>
            <a:off x="6082560" y="2832840"/>
            <a:ext cx="340920" cy="510120"/>
          </a:xfrm>
          <a:custGeom>
            <a:avLst/>
            <a:gdLst/>
            <a:ahLst/>
            <a:rect l="l" t="t" r="r" b="b"/>
            <a:pathLst>
              <a:path w="342784" h="512018">
                <a:moveTo>
                  <a:pt x="171392" y="81077"/>
                </a:moveTo>
                <a:cubicBezTo>
                  <a:pt x="133776" y="81077"/>
                  <a:pt x="103283" y="159397"/>
                  <a:pt x="103283" y="256009"/>
                </a:cubicBezTo>
                <a:cubicBezTo>
                  <a:pt x="103283" y="352621"/>
                  <a:pt x="133776" y="430941"/>
                  <a:pt x="171392" y="430941"/>
                </a:cubicBezTo>
                <a:cubicBezTo>
                  <a:pt x="209008" y="430941"/>
                  <a:pt x="239501" y="352621"/>
                  <a:pt x="239501" y="256009"/>
                </a:cubicBezTo>
                <a:cubicBezTo>
                  <a:pt x="239501" y="159397"/>
                  <a:pt x="209008" y="81077"/>
                  <a:pt x="171392" y="81077"/>
                </a:cubicBezTo>
                <a:close/>
                <a:moveTo>
                  <a:pt x="171392" y="0"/>
                </a:moveTo>
                <a:cubicBezTo>
                  <a:pt x="266049" y="0"/>
                  <a:pt x="342784" y="114619"/>
                  <a:pt x="342784" y="256009"/>
                </a:cubicBezTo>
                <a:cubicBezTo>
                  <a:pt x="342784" y="397399"/>
                  <a:pt x="266049" y="512018"/>
                  <a:pt x="171392" y="512018"/>
                </a:cubicBezTo>
                <a:cubicBezTo>
                  <a:pt x="76735" y="512018"/>
                  <a:pt x="0" y="397399"/>
                  <a:pt x="0" y="256009"/>
                </a:cubicBezTo>
                <a:cubicBezTo>
                  <a:pt x="0" y="114619"/>
                  <a:pt x="76735" y="0"/>
                  <a:pt x="171392" y="0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60" name="CustomShape 76"/>
          <p:cNvSpPr/>
          <p:nvPr/>
        </p:nvSpPr>
        <p:spPr>
          <a:xfrm>
            <a:off x="2936520" y="1729080"/>
            <a:ext cx="125640" cy="188640"/>
          </a:xfrm>
          <a:custGeom>
            <a:avLst/>
            <a:gdLst/>
            <a:ahLst/>
            <a:rect l="l" t="t" r="r" b="b"/>
            <a:pathLst>
              <a:path w="342784" h="512018">
                <a:moveTo>
                  <a:pt x="171392" y="81077"/>
                </a:moveTo>
                <a:cubicBezTo>
                  <a:pt x="133776" y="81077"/>
                  <a:pt x="103283" y="159397"/>
                  <a:pt x="103283" y="256009"/>
                </a:cubicBezTo>
                <a:cubicBezTo>
                  <a:pt x="103283" y="352621"/>
                  <a:pt x="133776" y="430941"/>
                  <a:pt x="171392" y="430941"/>
                </a:cubicBezTo>
                <a:cubicBezTo>
                  <a:pt x="209008" y="430941"/>
                  <a:pt x="239501" y="352621"/>
                  <a:pt x="239501" y="256009"/>
                </a:cubicBezTo>
                <a:cubicBezTo>
                  <a:pt x="239501" y="159397"/>
                  <a:pt x="209008" y="81077"/>
                  <a:pt x="171392" y="81077"/>
                </a:cubicBezTo>
                <a:close/>
                <a:moveTo>
                  <a:pt x="171392" y="0"/>
                </a:moveTo>
                <a:cubicBezTo>
                  <a:pt x="266049" y="0"/>
                  <a:pt x="342784" y="114619"/>
                  <a:pt x="342784" y="256009"/>
                </a:cubicBezTo>
                <a:cubicBezTo>
                  <a:pt x="342784" y="397399"/>
                  <a:pt x="266049" y="512018"/>
                  <a:pt x="171392" y="512018"/>
                </a:cubicBezTo>
                <a:cubicBezTo>
                  <a:pt x="76735" y="512018"/>
                  <a:pt x="0" y="397399"/>
                  <a:pt x="0" y="256009"/>
                </a:cubicBezTo>
                <a:cubicBezTo>
                  <a:pt x="0" y="114619"/>
                  <a:pt x="76735" y="0"/>
                  <a:pt x="171392" y="0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61" name="CustomShape 77"/>
          <p:cNvSpPr/>
          <p:nvPr/>
        </p:nvSpPr>
        <p:spPr>
          <a:xfrm>
            <a:off x="6310080" y="2617920"/>
            <a:ext cx="125640" cy="188640"/>
          </a:xfrm>
          <a:custGeom>
            <a:avLst/>
            <a:gdLst/>
            <a:ahLst/>
            <a:rect l="l" t="t" r="r" b="b"/>
            <a:pathLst>
              <a:path w="342784" h="512018">
                <a:moveTo>
                  <a:pt x="171392" y="81077"/>
                </a:moveTo>
                <a:cubicBezTo>
                  <a:pt x="133776" y="81077"/>
                  <a:pt x="103283" y="159397"/>
                  <a:pt x="103283" y="256009"/>
                </a:cubicBezTo>
                <a:cubicBezTo>
                  <a:pt x="103283" y="352621"/>
                  <a:pt x="133776" y="430941"/>
                  <a:pt x="171392" y="430941"/>
                </a:cubicBezTo>
                <a:cubicBezTo>
                  <a:pt x="209008" y="430941"/>
                  <a:pt x="239501" y="352621"/>
                  <a:pt x="239501" y="256009"/>
                </a:cubicBezTo>
                <a:cubicBezTo>
                  <a:pt x="239501" y="159397"/>
                  <a:pt x="209008" y="81077"/>
                  <a:pt x="171392" y="81077"/>
                </a:cubicBezTo>
                <a:close/>
                <a:moveTo>
                  <a:pt x="171392" y="0"/>
                </a:moveTo>
                <a:cubicBezTo>
                  <a:pt x="266049" y="0"/>
                  <a:pt x="342784" y="114619"/>
                  <a:pt x="342784" y="256009"/>
                </a:cubicBezTo>
                <a:cubicBezTo>
                  <a:pt x="342784" y="397399"/>
                  <a:pt x="266049" y="512018"/>
                  <a:pt x="171392" y="512018"/>
                </a:cubicBezTo>
                <a:cubicBezTo>
                  <a:pt x="76735" y="512018"/>
                  <a:pt x="0" y="397399"/>
                  <a:pt x="0" y="256009"/>
                </a:cubicBezTo>
                <a:cubicBezTo>
                  <a:pt x="0" y="114619"/>
                  <a:pt x="76735" y="0"/>
                  <a:pt x="171392" y="0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62" name="CustomShape 78"/>
          <p:cNvSpPr/>
          <p:nvPr/>
        </p:nvSpPr>
        <p:spPr>
          <a:xfrm>
            <a:off x="4700160" y="1102320"/>
            <a:ext cx="125640" cy="188640"/>
          </a:xfrm>
          <a:custGeom>
            <a:avLst/>
            <a:gdLst/>
            <a:ahLst/>
            <a:rect l="l" t="t" r="r" b="b"/>
            <a:pathLst>
              <a:path w="342784" h="512018">
                <a:moveTo>
                  <a:pt x="171392" y="81077"/>
                </a:moveTo>
                <a:cubicBezTo>
                  <a:pt x="133776" y="81077"/>
                  <a:pt x="103283" y="159397"/>
                  <a:pt x="103283" y="256009"/>
                </a:cubicBezTo>
                <a:cubicBezTo>
                  <a:pt x="103283" y="352621"/>
                  <a:pt x="133776" y="430941"/>
                  <a:pt x="171392" y="430941"/>
                </a:cubicBezTo>
                <a:cubicBezTo>
                  <a:pt x="209008" y="430941"/>
                  <a:pt x="239501" y="352621"/>
                  <a:pt x="239501" y="256009"/>
                </a:cubicBezTo>
                <a:cubicBezTo>
                  <a:pt x="239501" y="159397"/>
                  <a:pt x="209008" y="81077"/>
                  <a:pt x="171392" y="81077"/>
                </a:cubicBezTo>
                <a:close/>
                <a:moveTo>
                  <a:pt x="171392" y="0"/>
                </a:moveTo>
                <a:cubicBezTo>
                  <a:pt x="266049" y="0"/>
                  <a:pt x="342784" y="114619"/>
                  <a:pt x="342784" y="256009"/>
                </a:cubicBezTo>
                <a:cubicBezTo>
                  <a:pt x="342784" y="397399"/>
                  <a:pt x="266049" y="512018"/>
                  <a:pt x="171392" y="512018"/>
                </a:cubicBezTo>
                <a:cubicBezTo>
                  <a:pt x="76735" y="512018"/>
                  <a:pt x="0" y="397399"/>
                  <a:pt x="0" y="256009"/>
                </a:cubicBezTo>
                <a:cubicBezTo>
                  <a:pt x="0" y="114619"/>
                  <a:pt x="76735" y="0"/>
                  <a:pt x="171392" y="0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63" name="CustomShape 79"/>
          <p:cNvSpPr/>
          <p:nvPr/>
        </p:nvSpPr>
        <p:spPr>
          <a:xfrm>
            <a:off x="5735880" y="3678480"/>
            <a:ext cx="125640" cy="188640"/>
          </a:xfrm>
          <a:custGeom>
            <a:avLst/>
            <a:gdLst/>
            <a:ahLst/>
            <a:rect l="l" t="t" r="r" b="b"/>
            <a:pathLst>
              <a:path w="342784" h="512018">
                <a:moveTo>
                  <a:pt x="171392" y="81077"/>
                </a:moveTo>
                <a:cubicBezTo>
                  <a:pt x="133776" y="81077"/>
                  <a:pt x="103283" y="159397"/>
                  <a:pt x="103283" y="256009"/>
                </a:cubicBezTo>
                <a:cubicBezTo>
                  <a:pt x="103283" y="352621"/>
                  <a:pt x="133776" y="430941"/>
                  <a:pt x="171392" y="430941"/>
                </a:cubicBezTo>
                <a:cubicBezTo>
                  <a:pt x="209008" y="430941"/>
                  <a:pt x="239501" y="352621"/>
                  <a:pt x="239501" y="256009"/>
                </a:cubicBezTo>
                <a:cubicBezTo>
                  <a:pt x="239501" y="159397"/>
                  <a:pt x="209008" y="81077"/>
                  <a:pt x="171392" y="81077"/>
                </a:cubicBezTo>
                <a:close/>
                <a:moveTo>
                  <a:pt x="171392" y="0"/>
                </a:moveTo>
                <a:cubicBezTo>
                  <a:pt x="266049" y="0"/>
                  <a:pt x="342784" y="114619"/>
                  <a:pt x="342784" y="256009"/>
                </a:cubicBezTo>
                <a:cubicBezTo>
                  <a:pt x="342784" y="397399"/>
                  <a:pt x="266049" y="512018"/>
                  <a:pt x="171392" y="512018"/>
                </a:cubicBezTo>
                <a:cubicBezTo>
                  <a:pt x="76735" y="512018"/>
                  <a:pt x="0" y="397399"/>
                  <a:pt x="0" y="256009"/>
                </a:cubicBezTo>
                <a:cubicBezTo>
                  <a:pt x="0" y="114619"/>
                  <a:pt x="76735" y="0"/>
                  <a:pt x="171392" y="0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64" name="CustomShape 80"/>
          <p:cNvSpPr/>
          <p:nvPr/>
        </p:nvSpPr>
        <p:spPr>
          <a:xfrm>
            <a:off x="5979960" y="3447000"/>
            <a:ext cx="125640" cy="188640"/>
          </a:xfrm>
          <a:custGeom>
            <a:avLst/>
            <a:gdLst/>
            <a:ahLst/>
            <a:rect l="l" t="t" r="r" b="b"/>
            <a:pathLst>
              <a:path w="342784" h="512018">
                <a:moveTo>
                  <a:pt x="171392" y="81077"/>
                </a:moveTo>
                <a:cubicBezTo>
                  <a:pt x="133776" y="81077"/>
                  <a:pt x="103283" y="159397"/>
                  <a:pt x="103283" y="256009"/>
                </a:cubicBezTo>
                <a:cubicBezTo>
                  <a:pt x="103283" y="352621"/>
                  <a:pt x="133776" y="430941"/>
                  <a:pt x="171392" y="430941"/>
                </a:cubicBezTo>
                <a:cubicBezTo>
                  <a:pt x="209008" y="430941"/>
                  <a:pt x="239501" y="352621"/>
                  <a:pt x="239501" y="256009"/>
                </a:cubicBezTo>
                <a:cubicBezTo>
                  <a:pt x="239501" y="159397"/>
                  <a:pt x="209008" y="81077"/>
                  <a:pt x="171392" y="81077"/>
                </a:cubicBezTo>
                <a:close/>
                <a:moveTo>
                  <a:pt x="171392" y="0"/>
                </a:moveTo>
                <a:cubicBezTo>
                  <a:pt x="266049" y="0"/>
                  <a:pt x="342784" y="114619"/>
                  <a:pt x="342784" y="256009"/>
                </a:cubicBezTo>
                <a:cubicBezTo>
                  <a:pt x="342784" y="397399"/>
                  <a:pt x="266049" y="512018"/>
                  <a:pt x="171392" y="512018"/>
                </a:cubicBezTo>
                <a:cubicBezTo>
                  <a:pt x="76735" y="512018"/>
                  <a:pt x="0" y="397399"/>
                  <a:pt x="0" y="256009"/>
                </a:cubicBezTo>
                <a:cubicBezTo>
                  <a:pt x="0" y="114619"/>
                  <a:pt x="76735" y="0"/>
                  <a:pt x="171392" y="0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65" name="CustomShape 81"/>
          <p:cNvSpPr/>
          <p:nvPr/>
        </p:nvSpPr>
        <p:spPr>
          <a:xfrm>
            <a:off x="2780280" y="3027960"/>
            <a:ext cx="125640" cy="188640"/>
          </a:xfrm>
          <a:custGeom>
            <a:avLst/>
            <a:gdLst/>
            <a:ahLst/>
            <a:rect l="l" t="t" r="r" b="b"/>
            <a:pathLst>
              <a:path w="342784" h="512018">
                <a:moveTo>
                  <a:pt x="171392" y="81077"/>
                </a:moveTo>
                <a:cubicBezTo>
                  <a:pt x="133776" y="81077"/>
                  <a:pt x="103283" y="159397"/>
                  <a:pt x="103283" y="256009"/>
                </a:cubicBezTo>
                <a:cubicBezTo>
                  <a:pt x="103283" y="352621"/>
                  <a:pt x="133776" y="430941"/>
                  <a:pt x="171392" y="430941"/>
                </a:cubicBezTo>
                <a:cubicBezTo>
                  <a:pt x="209008" y="430941"/>
                  <a:pt x="239501" y="352621"/>
                  <a:pt x="239501" y="256009"/>
                </a:cubicBezTo>
                <a:cubicBezTo>
                  <a:pt x="239501" y="159397"/>
                  <a:pt x="209008" y="81077"/>
                  <a:pt x="171392" y="81077"/>
                </a:cubicBezTo>
                <a:close/>
                <a:moveTo>
                  <a:pt x="171392" y="0"/>
                </a:moveTo>
                <a:cubicBezTo>
                  <a:pt x="266049" y="0"/>
                  <a:pt x="342784" y="114619"/>
                  <a:pt x="342784" y="256009"/>
                </a:cubicBezTo>
                <a:cubicBezTo>
                  <a:pt x="342784" y="397399"/>
                  <a:pt x="266049" y="512018"/>
                  <a:pt x="171392" y="512018"/>
                </a:cubicBezTo>
                <a:cubicBezTo>
                  <a:pt x="76735" y="512018"/>
                  <a:pt x="0" y="397399"/>
                  <a:pt x="0" y="256009"/>
                </a:cubicBezTo>
                <a:cubicBezTo>
                  <a:pt x="0" y="114619"/>
                  <a:pt x="76735" y="0"/>
                  <a:pt x="17139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66" name="CustomShape 82"/>
          <p:cNvSpPr/>
          <p:nvPr/>
        </p:nvSpPr>
        <p:spPr>
          <a:xfrm rot="900000">
            <a:off x="2428920" y="2802240"/>
            <a:ext cx="217800" cy="498240"/>
          </a:xfrm>
          <a:custGeom>
            <a:avLst/>
            <a:gdLst/>
            <a:ahLst/>
            <a:rect l="l" t="t" r="r" b="b"/>
            <a:pathLst>
              <a:path w="219672" h="499885">
                <a:moveTo>
                  <a:pt x="123752" y="0"/>
                </a:moveTo>
                <a:lnTo>
                  <a:pt x="219672" y="0"/>
                </a:lnTo>
                <a:lnTo>
                  <a:pt x="219672" y="619"/>
                </a:lnTo>
                <a:lnTo>
                  <a:pt x="219672" y="499885"/>
                </a:lnTo>
                <a:lnTo>
                  <a:pt x="123752" y="499885"/>
                </a:lnTo>
                <a:lnTo>
                  <a:pt x="123752" y="178994"/>
                </a:lnTo>
                <a:cubicBezTo>
                  <a:pt x="91157" y="207137"/>
                  <a:pt x="48729" y="222241"/>
                  <a:pt x="2739" y="223481"/>
                </a:cubicBezTo>
                <a:lnTo>
                  <a:pt x="0" y="121892"/>
                </a:lnTo>
                <a:cubicBezTo>
                  <a:pt x="65703" y="120120"/>
                  <a:pt x="118046" y="66347"/>
                  <a:pt x="118046" y="620"/>
                </a:cubicBezTo>
                <a:lnTo>
                  <a:pt x="123752" y="620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67" name="CustomShape 83"/>
          <p:cNvSpPr/>
          <p:nvPr/>
        </p:nvSpPr>
        <p:spPr>
          <a:xfrm>
            <a:off x="2787480" y="3398040"/>
            <a:ext cx="125640" cy="188640"/>
          </a:xfrm>
          <a:custGeom>
            <a:avLst/>
            <a:gdLst/>
            <a:ahLst/>
            <a:rect l="l" t="t" r="r" b="b"/>
            <a:pathLst>
              <a:path w="342784" h="512018">
                <a:moveTo>
                  <a:pt x="171392" y="81077"/>
                </a:moveTo>
                <a:cubicBezTo>
                  <a:pt x="133776" y="81077"/>
                  <a:pt x="103283" y="159397"/>
                  <a:pt x="103283" y="256009"/>
                </a:cubicBezTo>
                <a:cubicBezTo>
                  <a:pt x="103283" y="352621"/>
                  <a:pt x="133776" y="430941"/>
                  <a:pt x="171392" y="430941"/>
                </a:cubicBezTo>
                <a:cubicBezTo>
                  <a:pt x="209008" y="430941"/>
                  <a:pt x="239501" y="352621"/>
                  <a:pt x="239501" y="256009"/>
                </a:cubicBezTo>
                <a:cubicBezTo>
                  <a:pt x="239501" y="159397"/>
                  <a:pt x="209008" y="81077"/>
                  <a:pt x="171392" y="81077"/>
                </a:cubicBezTo>
                <a:close/>
                <a:moveTo>
                  <a:pt x="171392" y="0"/>
                </a:moveTo>
                <a:cubicBezTo>
                  <a:pt x="266049" y="0"/>
                  <a:pt x="342784" y="114619"/>
                  <a:pt x="342784" y="256009"/>
                </a:cubicBezTo>
                <a:cubicBezTo>
                  <a:pt x="342784" y="397399"/>
                  <a:pt x="266049" y="512018"/>
                  <a:pt x="171392" y="512018"/>
                </a:cubicBezTo>
                <a:cubicBezTo>
                  <a:pt x="76735" y="512018"/>
                  <a:pt x="0" y="397399"/>
                  <a:pt x="0" y="256009"/>
                </a:cubicBezTo>
                <a:cubicBezTo>
                  <a:pt x="0" y="114619"/>
                  <a:pt x="76735" y="0"/>
                  <a:pt x="171392" y="0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68" name="CustomShape 84"/>
          <p:cNvSpPr/>
          <p:nvPr/>
        </p:nvSpPr>
        <p:spPr>
          <a:xfrm rot="900000">
            <a:off x="2826720" y="3594960"/>
            <a:ext cx="217800" cy="498240"/>
          </a:xfrm>
          <a:custGeom>
            <a:avLst/>
            <a:gdLst/>
            <a:ahLst/>
            <a:rect l="l" t="t" r="r" b="b"/>
            <a:pathLst>
              <a:path w="219672" h="499885">
                <a:moveTo>
                  <a:pt x="123752" y="0"/>
                </a:moveTo>
                <a:lnTo>
                  <a:pt x="219672" y="0"/>
                </a:lnTo>
                <a:lnTo>
                  <a:pt x="219672" y="619"/>
                </a:lnTo>
                <a:lnTo>
                  <a:pt x="219672" y="499885"/>
                </a:lnTo>
                <a:lnTo>
                  <a:pt x="123752" y="499885"/>
                </a:lnTo>
                <a:lnTo>
                  <a:pt x="123752" y="178994"/>
                </a:lnTo>
                <a:cubicBezTo>
                  <a:pt x="91157" y="207137"/>
                  <a:pt x="48729" y="222241"/>
                  <a:pt x="2739" y="223481"/>
                </a:cubicBezTo>
                <a:lnTo>
                  <a:pt x="0" y="121892"/>
                </a:lnTo>
                <a:cubicBezTo>
                  <a:pt x="65703" y="120120"/>
                  <a:pt x="118046" y="66347"/>
                  <a:pt x="118046" y="620"/>
                </a:cubicBezTo>
                <a:lnTo>
                  <a:pt x="123752" y="620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69" name="CustomShape 85"/>
          <p:cNvSpPr/>
          <p:nvPr/>
        </p:nvSpPr>
        <p:spPr>
          <a:xfrm rot="20700000">
            <a:off x="2591280" y="1942920"/>
            <a:ext cx="112680" cy="258480"/>
          </a:xfrm>
          <a:custGeom>
            <a:avLst/>
            <a:gdLst/>
            <a:ahLst/>
            <a:rect l="l" t="t" r="r" b="b"/>
            <a:pathLst>
              <a:path w="219672" h="499885">
                <a:moveTo>
                  <a:pt x="123752" y="0"/>
                </a:moveTo>
                <a:lnTo>
                  <a:pt x="219672" y="0"/>
                </a:lnTo>
                <a:lnTo>
                  <a:pt x="219672" y="619"/>
                </a:lnTo>
                <a:lnTo>
                  <a:pt x="219672" y="499885"/>
                </a:lnTo>
                <a:lnTo>
                  <a:pt x="123752" y="499885"/>
                </a:lnTo>
                <a:lnTo>
                  <a:pt x="123752" y="178994"/>
                </a:lnTo>
                <a:cubicBezTo>
                  <a:pt x="91157" y="207137"/>
                  <a:pt x="48729" y="222241"/>
                  <a:pt x="2739" y="223481"/>
                </a:cubicBezTo>
                <a:lnTo>
                  <a:pt x="0" y="121892"/>
                </a:lnTo>
                <a:cubicBezTo>
                  <a:pt x="65703" y="120120"/>
                  <a:pt x="118046" y="66347"/>
                  <a:pt x="118046" y="620"/>
                </a:cubicBezTo>
                <a:lnTo>
                  <a:pt x="123752" y="620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70" name="CustomShape 86"/>
          <p:cNvSpPr/>
          <p:nvPr/>
        </p:nvSpPr>
        <p:spPr>
          <a:xfrm>
            <a:off x="2538360" y="2491200"/>
            <a:ext cx="125640" cy="188640"/>
          </a:xfrm>
          <a:custGeom>
            <a:avLst/>
            <a:gdLst/>
            <a:ahLst/>
            <a:rect l="l" t="t" r="r" b="b"/>
            <a:pathLst>
              <a:path w="342784" h="512018">
                <a:moveTo>
                  <a:pt x="171392" y="81077"/>
                </a:moveTo>
                <a:cubicBezTo>
                  <a:pt x="133776" y="81077"/>
                  <a:pt x="103283" y="159397"/>
                  <a:pt x="103283" y="256009"/>
                </a:cubicBezTo>
                <a:cubicBezTo>
                  <a:pt x="103283" y="352621"/>
                  <a:pt x="133776" y="430941"/>
                  <a:pt x="171392" y="430941"/>
                </a:cubicBezTo>
                <a:cubicBezTo>
                  <a:pt x="209008" y="430941"/>
                  <a:pt x="239501" y="352621"/>
                  <a:pt x="239501" y="256009"/>
                </a:cubicBezTo>
                <a:cubicBezTo>
                  <a:pt x="239501" y="159397"/>
                  <a:pt x="209008" y="81077"/>
                  <a:pt x="171392" y="81077"/>
                </a:cubicBezTo>
                <a:close/>
                <a:moveTo>
                  <a:pt x="171392" y="0"/>
                </a:moveTo>
                <a:cubicBezTo>
                  <a:pt x="266049" y="0"/>
                  <a:pt x="342784" y="114619"/>
                  <a:pt x="342784" y="256009"/>
                </a:cubicBezTo>
                <a:cubicBezTo>
                  <a:pt x="342784" y="397399"/>
                  <a:pt x="266049" y="512018"/>
                  <a:pt x="171392" y="512018"/>
                </a:cubicBezTo>
                <a:cubicBezTo>
                  <a:pt x="76735" y="512018"/>
                  <a:pt x="0" y="397399"/>
                  <a:pt x="0" y="256009"/>
                </a:cubicBezTo>
                <a:cubicBezTo>
                  <a:pt x="0" y="114619"/>
                  <a:pt x="76735" y="0"/>
                  <a:pt x="171392" y="0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71" name="CustomShape 87"/>
          <p:cNvSpPr/>
          <p:nvPr/>
        </p:nvSpPr>
        <p:spPr>
          <a:xfrm rot="20700000">
            <a:off x="5851440" y="3948120"/>
            <a:ext cx="112680" cy="258480"/>
          </a:xfrm>
          <a:custGeom>
            <a:avLst/>
            <a:gdLst/>
            <a:ahLst/>
            <a:rect l="l" t="t" r="r" b="b"/>
            <a:pathLst>
              <a:path w="219672" h="499885">
                <a:moveTo>
                  <a:pt x="123752" y="0"/>
                </a:moveTo>
                <a:lnTo>
                  <a:pt x="219672" y="0"/>
                </a:lnTo>
                <a:lnTo>
                  <a:pt x="219672" y="619"/>
                </a:lnTo>
                <a:lnTo>
                  <a:pt x="219672" y="499885"/>
                </a:lnTo>
                <a:lnTo>
                  <a:pt x="123752" y="499885"/>
                </a:lnTo>
                <a:lnTo>
                  <a:pt x="123752" y="178994"/>
                </a:lnTo>
                <a:cubicBezTo>
                  <a:pt x="91157" y="207137"/>
                  <a:pt x="48729" y="222241"/>
                  <a:pt x="2739" y="223481"/>
                </a:cubicBezTo>
                <a:lnTo>
                  <a:pt x="0" y="121892"/>
                </a:lnTo>
                <a:cubicBezTo>
                  <a:pt x="65703" y="120120"/>
                  <a:pt x="118046" y="66347"/>
                  <a:pt x="118046" y="620"/>
                </a:cubicBezTo>
                <a:lnTo>
                  <a:pt x="123752" y="620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72" name="CustomShape 88"/>
          <p:cNvSpPr/>
          <p:nvPr/>
        </p:nvSpPr>
        <p:spPr>
          <a:xfrm>
            <a:off x="6391800" y="3834000"/>
            <a:ext cx="125640" cy="188640"/>
          </a:xfrm>
          <a:custGeom>
            <a:avLst/>
            <a:gdLst/>
            <a:ahLst/>
            <a:rect l="l" t="t" r="r" b="b"/>
            <a:pathLst>
              <a:path w="342784" h="512018">
                <a:moveTo>
                  <a:pt x="171392" y="81077"/>
                </a:moveTo>
                <a:cubicBezTo>
                  <a:pt x="133776" y="81077"/>
                  <a:pt x="103283" y="159397"/>
                  <a:pt x="103283" y="256009"/>
                </a:cubicBezTo>
                <a:cubicBezTo>
                  <a:pt x="103283" y="352621"/>
                  <a:pt x="133776" y="430941"/>
                  <a:pt x="171392" y="430941"/>
                </a:cubicBezTo>
                <a:cubicBezTo>
                  <a:pt x="209008" y="430941"/>
                  <a:pt x="239501" y="352621"/>
                  <a:pt x="239501" y="256009"/>
                </a:cubicBezTo>
                <a:cubicBezTo>
                  <a:pt x="239501" y="159397"/>
                  <a:pt x="209008" y="81077"/>
                  <a:pt x="171392" y="81077"/>
                </a:cubicBezTo>
                <a:close/>
                <a:moveTo>
                  <a:pt x="171392" y="0"/>
                </a:moveTo>
                <a:cubicBezTo>
                  <a:pt x="266049" y="0"/>
                  <a:pt x="342784" y="114619"/>
                  <a:pt x="342784" y="256009"/>
                </a:cubicBezTo>
                <a:cubicBezTo>
                  <a:pt x="342784" y="397399"/>
                  <a:pt x="266049" y="512018"/>
                  <a:pt x="171392" y="512018"/>
                </a:cubicBezTo>
                <a:cubicBezTo>
                  <a:pt x="76735" y="512018"/>
                  <a:pt x="0" y="397399"/>
                  <a:pt x="0" y="256009"/>
                </a:cubicBezTo>
                <a:cubicBezTo>
                  <a:pt x="0" y="114619"/>
                  <a:pt x="76735" y="0"/>
                  <a:pt x="171392" y="0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73" name="CustomShape 89"/>
          <p:cNvSpPr/>
          <p:nvPr/>
        </p:nvSpPr>
        <p:spPr>
          <a:xfrm rot="20700000">
            <a:off x="2759400" y="1221840"/>
            <a:ext cx="112680" cy="258480"/>
          </a:xfrm>
          <a:custGeom>
            <a:avLst/>
            <a:gdLst/>
            <a:ahLst/>
            <a:rect l="l" t="t" r="r" b="b"/>
            <a:pathLst>
              <a:path w="219672" h="499885">
                <a:moveTo>
                  <a:pt x="123752" y="0"/>
                </a:moveTo>
                <a:lnTo>
                  <a:pt x="219672" y="0"/>
                </a:lnTo>
                <a:lnTo>
                  <a:pt x="219672" y="619"/>
                </a:lnTo>
                <a:lnTo>
                  <a:pt x="219672" y="499885"/>
                </a:lnTo>
                <a:lnTo>
                  <a:pt x="123752" y="499885"/>
                </a:lnTo>
                <a:lnTo>
                  <a:pt x="123752" y="178994"/>
                </a:lnTo>
                <a:cubicBezTo>
                  <a:pt x="91157" y="207137"/>
                  <a:pt x="48729" y="222241"/>
                  <a:pt x="2739" y="223481"/>
                </a:cubicBezTo>
                <a:lnTo>
                  <a:pt x="0" y="121892"/>
                </a:lnTo>
                <a:cubicBezTo>
                  <a:pt x="65703" y="120120"/>
                  <a:pt x="118046" y="66347"/>
                  <a:pt x="118046" y="620"/>
                </a:cubicBezTo>
                <a:lnTo>
                  <a:pt x="123752" y="620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74" name="CustomShape 90"/>
          <p:cNvSpPr/>
          <p:nvPr/>
        </p:nvSpPr>
        <p:spPr>
          <a:xfrm>
            <a:off x="2706480" y="1770480"/>
            <a:ext cx="125640" cy="188640"/>
          </a:xfrm>
          <a:custGeom>
            <a:avLst/>
            <a:gdLst/>
            <a:ahLst/>
            <a:rect l="l" t="t" r="r" b="b"/>
            <a:pathLst>
              <a:path w="342784" h="512018">
                <a:moveTo>
                  <a:pt x="171392" y="81077"/>
                </a:moveTo>
                <a:cubicBezTo>
                  <a:pt x="133776" y="81077"/>
                  <a:pt x="103283" y="159397"/>
                  <a:pt x="103283" y="256009"/>
                </a:cubicBezTo>
                <a:cubicBezTo>
                  <a:pt x="103283" y="352621"/>
                  <a:pt x="133776" y="430941"/>
                  <a:pt x="171392" y="430941"/>
                </a:cubicBezTo>
                <a:cubicBezTo>
                  <a:pt x="209008" y="430941"/>
                  <a:pt x="239501" y="352621"/>
                  <a:pt x="239501" y="256009"/>
                </a:cubicBezTo>
                <a:cubicBezTo>
                  <a:pt x="239501" y="159397"/>
                  <a:pt x="209008" y="81077"/>
                  <a:pt x="171392" y="81077"/>
                </a:cubicBezTo>
                <a:close/>
                <a:moveTo>
                  <a:pt x="171392" y="0"/>
                </a:moveTo>
                <a:cubicBezTo>
                  <a:pt x="266049" y="0"/>
                  <a:pt x="342784" y="114619"/>
                  <a:pt x="342784" y="256009"/>
                </a:cubicBezTo>
                <a:cubicBezTo>
                  <a:pt x="342784" y="397399"/>
                  <a:pt x="266049" y="512018"/>
                  <a:pt x="171392" y="512018"/>
                </a:cubicBezTo>
                <a:cubicBezTo>
                  <a:pt x="76735" y="512018"/>
                  <a:pt x="0" y="397399"/>
                  <a:pt x="0" y="256009"/>
                </a:cubicBezTo>
                <a:cubicBezTo>
                  <a:pt x="0" y="114619"/>
                  <a:pt x="76735" y="0"/>
                  <a:pt x="171392" y="0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1175" name="Group 91"/>
          <p:cNvGrpSpPr/>
          <p:nvPr/>
        </p:nvGrpSpPr>
        <p:grpSpPr>
          <a:xfrm>
            <a:off x="259920" y="2304720"/>
            <a:ext cx="1924920" cy="853560"/>
            <a:chOff x="259920" y="2304720"/>
            <a:chExt cx="1924920" cy="853560"/>
          </a:xfrm>
        </p:grpSpPr>
        <p:sp>
          <p:nvSpPr>
            <p:cNvPr id="1176" name="CustomShape 92"/>
            <p:cNvSpPr/>
            <p:nvPr/>
          </p:nvSpPr>
          <p:spPr>
            <a:xfrm>
              <a:off x="259920" y="2521800"/>
              <a:ext cx="1924920" cy="6364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r">
                <a:lnSpc>
                  <a:spcPct val="100000"/>
                </a:lnSpc>
              </a:pPr>
              <a:r>
                <a:rPr b="0" lang="id-ID" sz="1200" spc="-1" strike="noStrike">
                  <a:solidFill>
                    <a:srgbClr val="ffffff"/>
                  </a:solidFill>
                  <a:latin typeface="Arial"/>
                  <a:ea typeface="Arial Unicode MS"/>
                </a:rPr>
                <a:t>You can simply impress your audience and add a unique zing. </a:t>
              </a:r>
              <a:endParaRPr b="0" lang="id-ID" sz="1200" spc="-1" strike="noStrike">
                <a:latin typeface="Arial"/>
              </a:endParaRPr>
            </a:p>
          </p:txBody>
        </p:sp>
        <p:sp>
          <p:nvSpPr>
            <p:cNvPr id="1177" name="CustomShape 93"/>
            <p:cNvSpPr/>
            <p:nvPr/>
          </p:nvSpPr>
          <p:spPr>
            <a:xfrm>
              <a:off x="259920" y="2304720"/>
              <a:ext cx="1924920" cy="2714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r">
                <a:lnSpc>
                  <a:spcPct val="100000"/>
                </a:lnSpc>
              </a:pPr>
              <a:r>
                <a:rPr b="1" lang="id-ID" sz="1200" spc="-1" strike="noStrike">
                  <a:solidFill>
                    <a:srgbClr val="ffffff"/>
                  </a:solidFill>
                  <a:latin typeface="Arial"/>
                  <a:ea typeface="Arial Unicode MS"/>
                </a:rPr>
                <a:t>Your Text  Here</a:t>
              </a:r>
              <a:endParaRPr b="0" lang="id-ID" sz="1200" spc="-1" strike="noStrike">
                <a:latin typeface="Arial"/>
              </a:endParaRPr>
            </a:p>
          </p:txBody>
        </p:sp>
      </p:grpSp>
      <p:grpSp>
        <p:nvGrpSpPr>
          <p:cNvPr id="1178" name="Group 94"/>
          <p:cNvGrpSpPr/>
          <p:nvPr/>
        </p:nvGrpSpPr>
        <p:grpSpPr>
          <a:xfrm>
            <a:off x="556920" y="3705480"/>
            <a:ext cx="1924920" cy="853560"/>
            <a:chOff x="556920" y="3705480"/>
            <a:chExt cx="1924920" cy="853560"/>
          </a:xfrm>
        </p:grpSpPr>
        <p:sp>
          <p:nvSpPr>
            <p:cNvPr id="1179" name="CustomShape 95"/>
            <p:cNvSpPr/>
            <p:nvPr/>
          </p:nvSpPr>
          <p:spPr>
            <a:xfrm>
              <a:off x="556920" y="3922560"/>
              <a:ext cx="1924920" cy="6364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r">
                <a:lnSpc>
                  <a:spcPct val="100000"/>
                </a:lnSpc>
              </a:pPr>
              <a:r>
                <a:rPr b="0" lang="id-ID" sz="1200" spc="-1" strike="noStrike">
                  <a:solidFill>
                    <a:srgbClr val="ffffff"/>
                  </a:solidFill>
                  <a:latin typeface="Arial"/>
                  <a:ea typeface="Arial Unicode MS"/>
                </a:rPr>
                <a:t>You can simply impress your audience and add a unique zing. </a:t>
              </a:r>
              <a:endParaRPr b="0" lang="id-ID" sz="1200" spc="-1" strike="noStrike">
                <a:latin typeface="Arial"/>
              </a:endParaRPr>
            </a:p>
          </p:txBody>
        </p:sp>
        <p:sp>
          <p:nvSpPr>
            <p:cNvPr id="1180" name="CustomShape 96"/>
            <p:cNvSpPr/>
            <p:nvPr/>
          </p:nvSpPr>
          <p:spPr>
            <a:xfrm>
              <a:off x="556920" y="3705480"/>
              <a:ext cx="1924920" cy="2714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r">
                <a:lnSpc>
                  <a:spcPct val="100000"/>
                </a:lnSpc>
              </a:pPr>
              <a:r>
                <a:rPr b="1" lang="id-ID" sz="1200" spc="-1" strike="noStrike">
                  <a:solidFill>
                    <a:srgbClr val="ffffff"/>
                  </a:solidFill>
                  <a:latin typeface="Arial"/>
                  <a:ea typeface="Arial Unicode MS"/>
                </a:rPr>
                <a:t>Your Text  Here</a:t>
              </a:r>
              <a:endParaRPr b="0" lang="id-ID" sz="1200" spc="-1" strike="noStrike">
                <a:latin typeface="Arial"/>
              </a:endParaRPr>
            </a:p>
          </p:txBody>
        </p:sp>
      </p:grpSp>
      <p:grpSp>
        <p:nvGrpSpPr>
          <p:cNvPr id="1181" name="Group 97"/>
          <p:cNvGrpSpPr/>
          <p:nvPr/>
        </p:nvGrpSpPr>
        <p:grpSpPr>
          <a:xfrm>
            <a:off x="556920" y="1143000"/>
            <a:ext cx="1924920" cy="853560"/>
            <a:chOff x="556920" y="1143000"/>
            <a:chExt cx="1924920" cy="853560"/>
          </a:xfrm>
        </p:grpSpPr>
        <p:sp>
          <p:nvSpPr>
            <p:cNvPr id="1182" name="CustomShape 98"/>
            <p:cNvSpPr/>
            <p:nvPr/>
          </p:nvSpPr>
          <p:spPr>
            <a:xfrm>
              <a:off x="556920" y="1360080"/>
              <a:ext cx="1924920" cy="6364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r">
                <a:lnSpc>
                  <a:spcPct val="100000"/>
                </a:lnSpc>
              </a:pPr>
              <a:r>
                <a:rPr b="0" lang="id-ID" sz="1200" spc="-1" strike="noStrike">
                  <a:solidFill>
                    <a:srgbClr val="ffffff"/>
                  </a:solidFill>
                  <a:latin typeface="Arial"/>
                  <a:ea typeface="Arial Unicode MS"/>
                </a:rPr>
                <a:t>You can simply impress your audience and add a unique zing. </a:t>
              </a:r>
              <a:endParaRPr b="0" lang="id-ID" sz="1200" spc="-1" strike="noStrike">
                <a:latin typeface="Arial"/>
              </a:endParaRPr>
            </a:p>
          </p:txBody>
        </p:sp>
        <p:sp>
          <p:nvSpPr>
            <p:cNvPr id="1183" name="CustomShape 99"/>
            <p:cNvSpPr/>
            <p:nvPr/>
          </p:nvSpPr>
          <p:spPr>
            <a:xfrm>
              <a:off x="556920" y="1143000"/>
              <a:ext cx="1924920" cy="2714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r">
                <a:lnSpc>
                  <a:spcPct val="100000"/>
                </a:lnSpc>
              </a:pPr>
              <a:r>
                <a:rPr b="1" lang="id-ID" sz="1200" spc="-1" strike="noStrike">
                  <a:solidFill>
                    <a:srgbClr val="ffffff"/>
                  </a:solidFill>
                  <a:latin typeface="Arial"/>
                  <a:ea typeface="Arial Unicode MS"/>
                </a:rPr>
                <a:t>Your Text  Here</a:t>
              </a:r>
              <a:endParaRPr b="0" lang="id-ID" sz="1200" spc="-1" strike="noStrike">
                <a:latin typeface="Arial"/>
              </a:endParaRPr>
            </a:p>
          </p:txBody>
        </p:sp>
      </p:grpSp>
      <p:grpSp>
        <p:nvGrpSpPr>
          <p:cNvPr id="1184" name="Group 100"/>
          <p:cNvGrpSpPr/>
          <p:nvPr/>
        </p:nvGrpSpPr>
        <p:grpSpPr>
          <a:xfrm>
            <a:off x="7037640" y="2301120"/>
            <a:ext cx="1924920" cy="853560"/>
            <a:chOff x="7037640" y="2301120"/>
            <a:chExt cx="1924920" cy="853560"/>
          </a:xfrm>
        </p:grpSpPr>
        <p:sp>
          <p:nvSpPr>
            <p:cNvPr id="1185" name="CustomShape 101"/>
            <p:cNvSpPr/>
            <p:nvPr/>
          </p:nvSpPr>
          <p:spPr>
            <a:xfrm>
              <a:off x="7037640" y="2518200"/>
              <a:ext cx="1924920" cy="6364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id-ID" sz="1200" spc="-1" strike="noStrike">
                  <a:solidFill>
                    <a:srgbClr val="ffffff"/>
                  </a:solidFill>
                  <a:latin typeface="Arial"/>
                  <a:ea typeface="Arial Unicode MS"/>
                </a:rPr>
                <a:t>You can simply impress your audience and add a unique zing. </a:t>
              </a:r>
              <a:endParaRPr b="0" lang="id-ID" sz="1200" spc="-1" strike="noStrike">
                <a:latin typeface="Arial"/>
              </a:endParaRPr>
            </a:p>
          </p:txBody>
        </p:sp>
        <p:sp>
          <p:nvSpPr>
            <p:cNvPr id="1186" name="CustomShape 102"/>
            <p:cNvSpPr/>
            <p:nvPr/>
          </p:nvSpPr>
          <p:spPr>
            <a:xfrm>
              <a:off x="7037640" y="2301120"/>
              <a:ext cx="1924920" cy="2714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1" lang="id-ID" sz="1200" spc="-1" strike="noStrike">
                  <a:solidFill>
                    <a:srgbClr val="ffffff"/>
                  </a:solidFill>
                  <a:latin typeface="Arial"/>
                  <a:ea typeface="Arial Unicode MS"/>
                </a:rPr>
                <a:t>Your Text  Here</a:t>
              </a:r>
              <a:endParaRPr b="0" lang="id-ID" sz="1200" spc="-1" strike="noStrike">
                <a:latin typeface="Arial"/>
              </a:endParaRPr>
            </a:p>
          </p:txBody>
        </p:sp>
      </p:grpSp>
      <p:grpSp>
        <p:nvGrpSpPr>
          <p:cNvPr id="1187" name="Group 103"/>
          <p:cNvGrpSpPr/>
          <p:nvPr/>
        </p:nvGrpSpPr>
        <p:grpSpPr>
          <a:xfrm>
            <a:off x="6677640" y="3701880"/>
            <a:ext cx="1924920" cy="853560"/>
            <a:chOff x="6677640" y="3701880"/>
            <a:chExt cx="1924920" cy="853560"/>
          </a:xfrm>
        </p:grpSpPr>
        <p:sp>
          <p:nvSpPr>
            <p:cNvPr id="1188" name="CustomShape 104"/>
            <p:cNvSpPr/>
            <p:nvPr/>
          </p:nvSpPr>
          <p:spPr>
            <a:xfrm>
              <a:off x="6677640" y="3918960"/>
              <a:ext cx="1924920" cy="6364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id-ID" sz="1200" spc="-1" strike="noStrike">
                  <a:solidFill>
                    <a:srgbClr val="ffffff"/>
                  </a:solidFill>
                  <a:latin typeface="Arial"/>
                  <a:ea typeface="Arial Unicode MS"/>
                </a:rPr>
                <a:t>You can simply impress your audience and add a unique zing. </a:t>
              </a:r>
              <a:endParaRPr b="0" lang="id-ID" sz="1200" spc="-1" strike="noStrike">
                <a:latin typeface="Arial"/>
              </a:endParaRPr>
            </a:p>
          </p:txBody>
        </p:sp>
        <p:sp>
          <p:nvSpPr>
            <p:cNvPr id="1189" name="CustomShape 105"/>
            <p:cNvSpPr/>
            <p:nvPr/>
          </p:nvSpPr>
          <p:spPr>
            <a:xfrm>
              <a:off x="6677640" y="3701880"/>
              <a:ext cx="1924920" cy="2714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1" lang="id-ID" sz="1200" spc="-1" strike="noStrike">
                  <a:solidFill>
                    <a:srgbClr val="ffffff"/>
                  </a:solidFill>
                  <a:latin typeface="Arial"/>
                  <a:ea typeface="Arial Unicode MS"/>
                </a:rPr>
                <a:t>Your Text  Here</a:t>
              </a:r>
              <a:endParaRPr b="0" lang="id-ID" sz="1200" spc="-1" strike="noStrike">
                <a:latin typeface="Arial"/>
              </a:endParaRPr>
            </a:p>
          </p:txBody>
        </p:sp>
      </p:grpSp>
      <p:grpSp>
        <p:nvGrpSpPr>
          <p:cNvPr id="1190" name="Group 106"/>
          <p:cNvGrpSpPr/>
          <p:nvPr/>
        </p:nvGrpSpPr>
        <p:grpSpPr>
          <a:xfrm>
            <a:off x="6677640" y="1139400"/>
            <a:ext cx="1924920" cy="853560"/>
            <a:chOff x="6677640" y="1139400"/>
            <a:chExt cx="1924920" cy="853560"/>
          </a:xfrm>
        </p:grpSpPr>
        <p:sp>
          <p:nvSpPr>
            <p:cNvPr id="1191" name="CustomShape 107"/>
            <p:cNvSpPr/>
            <p:nvPr/>
          </p:nvSpPr>
          <p:spPr>
            <a:xfrm>
              <a:off x="6677640" y="1356480"/>
              <a:ext cx="1924920" cy="6364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id-ID" sz="1200" spc="-1" strike="noStrike">
                  <a:solidFill>
                    <a:srgbClr val="ffffff"/>
                  </a:solidFill>
                  <a:latin typeface="Arial"/>
                  <a:ea typeface="Arial Unicode MS"/>
                </a:rPr>
                <a:t>You can simply impress your audience and add a unique zing. </a:t>
              </a:r>
              <a:endParaRPr b="0" lang="id-ID" sz="1200" spc="-1" strike="noStrike">
                <a:latin typeface="Arial"/>
              </a:endParaRPr>
            </a:p>
          </p:txBody>
        </p:sp>
        <p:sp>
          <p:nvSpPr>
            <p:cNvPr id="1192" name="CustomShape 108"/>
            <p:cNvSpPr/>
            <p:nvPr/>
          </p:nvSpPr>
          <p:spPr>
            <a:xfrm>
              <a:off x="6677640" y="1139400"/>
              <a:ext cx="1924920" cy="2714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1" lang="id-ID" sz="1200" spc="-1" strike="noStrike">
                  <a:solidFill>
                    <a:srgbClr val="ffffff"/>
                  </a:solidFill>
                  <a:latin typeface="Arial"/>
                  <a:ea typeface="Arial Unicode MS"/>
                </a:rPr>
                <a:t>Your Text  Here</a:t>
              </a:r>
              <a:endParaRPr b="0" lang="id-ID" sz="1200" spc="-1" strike="noStrike">
                <a:latin typeface="Arial"/>
              </a:endParaRPr>
            </a:p>
          </p:txBody>
        </p:sp>
      </p:grpSp>
    </p:spTree>
  </p:cSld>
  <p:timing>
    <p:tnLst>
      <p:par>
        <p:cTn id="263" dur="indefinite" restart="never" nodeType="tmRoot">
          <p:childTnLst>
            <p:seq>
              <p:cTn id="26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3" name="CustomShape 1"/>
          <p:cNvSpPr/>
          <p:nvPr/>
        </p:nvSpPr>
        <p:spPr>
          <a:xfrm>
            <a:off x="0" y="123480"/>
            <a:ext cx="9142200" cy="57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  <a:spcBef>
                <a:spcPts val="720"/>
              </a:spcBef>
            </a:pPr>
            <a:r>
              <a:rPr b="0" lang="id-ID" sz="3600" spc="-1" strike="noStrike">
                <a:solidFill>
                  <a:srgbClr val="179a9d"/>
                </a:solidFill>
                <a:latin typeface="Arial"/>
                <a:ea typeface="Arial Unicode MS"/>
              </a:rPr>
              <a:t>Infographic Style</a:t>
            </a:r>
            <a:endParaRPr b="0" lang="id-ID" sz="3600" spc="-1" strike="noStrike">
              <a:latin typeface="Arial"/>
            </a:endParaRPr>
          </a:p>
        </p:txBody>
      </p:sp>
      <p:sp>
        <p:nvSpPr>
          <p:cNvPr id="1194" name="CustomShape 2"/>
          <p:cNvSpPr/>
          <p:nvPr/>
        </p:nvSpPr>
        <p:spPr>
          <a:xfrm>
            <a:off x="0" y="699480"/>
            <a:ext cx="9142200" cy="286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  <a:spcBef>
                <a:spcPts val="281"/>
              </a:spcBef>
            </a:pPr>
            <a:r>
              <a:rPr b="0" lang="id-ID" sz="1400" spc="-1" strike="noStrike">
                <a:solidFill>
                  <a:srgbClr val="179a9d"/>
                </a:solidFill>
                <a:latin typeface="Arial"/>
                <a:ea typeface="Arial Unicode MS"/>
              </a:rPr>
              <a:t>Insert the title of your subtitle Here</a:t>
            </a:r>
            <a:endParaRPr b="0" lang="id-ID" sz="1400" spc="-1" strike="noStrike">
              <a:latin typeface="Arial"/>
            </a:endParaRPr>
          </a:p>
        </p:txBody>
      </p:sp>
      <p:grpSp>
        <p:nvGrpSpPr>
          <p:cNvPr id="1195" name="Group 3"/>
          <p:cNvGrpSpPr/>
          <p:nvPr/>
        </p:nvGrpSpPr>
        <p:grpSpPr>
          <a:xfrm>
            <a:off x="2787480" y="3122640"/>
            <a:ext cx="2438280" cy="1585800"/>
            <a:chOff x="2787480" y="3122640"/>
            <a:chExt cx="2438280" cy="1585800"/>
          </a:xfrm>
        </p:grpSpPr>
        <p:sp>
          <p:nvSpPr>
            <p:cNvPr id="1196" name="CustomShape 4"/>
            <p:cNvSpPr/>
            <p:nvPr/>
          </p:nvSpPr>
          <p:spPr>
            <a:xfrm flipH="1">
              <a:off x="3670560" y="3273480"/>
              <a:ext cx="1554840" cy="1434960"/>
            </a:xfrm>
            <a:custGeom>
              <a:avLst/>
              <a:gdLst/>
              <a:ahLst/>
              <a:rect l="l" t="t" r="r" b="b"/>
              <a:pathLst>
                <a:path w="1556604" h="1436794">
                  <a:moveTo>
                    <a:pt x="6588" y="1436794"/>
                  </a:moveTo>
                  <a:cubicBezTo>
                    <a:pt x="-10525" y="1297068"/>
                    <a:pt x="6948" y="1042031"/>
                    <a:pt x="44604" y="992792"/>
                  </a:cubicBezTo>
                  <a:cubicBezTo>
                    <a:pt x="251011" y="869741"/>
                    <a:pt x="366931" y="851467"/>
                    <a:pt x="537619" y="742704"/>
                  </a:cubicBezTo>
                  <a:cubicBezTo>
                    <a:pt x="646870" y="688888"/>
                    <a:pt x="503710" y="608878"/>
                    <a:pt x="496280" y="528868"/>
                  </a:cubicBezTo>
                  <a:cubicBezTo>
                    <a:pt x="466512" y="527583"/>
                    <a:pt x="375783" y="373055"/>
                    <a:pt x="459018" y="363514"/>
                  </a:cubicBezTo>
                  <a:cubicBezTo>
                    <a:pt x="448998" y="298744"/>
                    <a:pt x="391353" y="12517"/>
                    <a:pt x="695657" y="135"/>
                  </a:cubicBezTo>
                  <a:cubicBezTo>
                    <a:pt x="986018" y="-6703"/>
                    <a:pt x="993008" y="248394"/>
                    <a:pt x="976187" y="334424"/>
                  </a:cubicBezTo>
                  <a:cubicBezTo>
                    <a:pt x="1039408" y="340438"/>
                    <a:pt x="1014522" y="522663"/>
                    <a:pt x="961061" y="514390"/>
                  </a:cubicBezTo>
                  <a:cubicBezTo>
                    <a:pt x="937864" y="604726"/>
                    <a:pt x="814656" y="671248"/>
                    <a:pt x="955766" y="742533"/>
                  </a:cubicBezTo>
                  <a:lnTo>
                    <a:pt x="1495610" y="959811"/>
                  </a:lnTo>
                  <a:cubicBezTo>
                    <a:pt x="1556530" y="1291370"/>
                    <a:pt x="1545927" y="1273027"/>
                    <a:pt x="1556604" y="1431704"/>
                  </a:cubicBezTo>
                  <a:lnTo>
                    <a:pt x="6588" y="1436794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197" name="CustomShape 5"/>
            <p:cNvSpPr/>
            <p:nvPr/>
          </p:nvSpPr>
          <p:spPr>
            <a:xfrm flipH="1">
              <a:off x="2787120" y="3122640"/>
              <a:ext cx="1718280" cy="1585800"/>
            </a:xfrm>
            <a:custGeom>
              <a:avLst/>
              <a:gdLst/>
              <a:ahLst/>
              <a:rect l="l" t="t" r="r" b="b"/>
              <a:pathLst>
                <a:path w="1556604" h="1436794">
                  <a:moveTo>
                    <a:pt x="6588" y="1436794"/>
                  </a:moveTo>
                  <a:cubicBezTo>
                    <a:pt x="-10525" y="1297068"/>
                    <a:pt x="6948" y="1042031"/>
                    <a:pt x="44604" y="992792"/>
                  </a:cubicBezTo>
                  <a:cubicBezTo>
                    <a:pt x="251011" y="869741"/>
                    <a:pt x="366931" y="851467"/>
                    <a:pt x="537619" y="742704"/>
                  </a:cubicBezTo>
                  <a:cubicBezTo>
                    <a:pt x="646870" y="688888"/>
                    <a:pt x="503710" y="608878"/>
                    <a:pt x="496280" y="528868"/>
                  </a:cubicBezTo>
                  <a:cubicBezTo>
                    <a:pt x="466512" y="527583"/>
                    <a:pt x="375783" y="373055"/>
                    <a:pt x="459018" y="363514"/>
                  </a:cubicBezTo>
                  <a:cubicBezTo>
                    <a:pt x="448998" y="298744"/>
                    <a:pt x="391353" y="12517"/>
                    <a:pt x="695657" y="135"/>
                  </a:cubicBezTo>
                  <a:cubicBezTo>
                    <a:pt x="986018" y="-6703"/>
                    <a:pt x="993008" y="248394"/>
                    <a:pt x="976187" y="334424"/>
                  </a:cubicBezTo>
                  <a:cubicBezTo>
                    <a:pt x="1039408" y="340438"/>
                    <a:pt x="1014522" y="522663"/>
                    <a:pt x="961061" y="514390"/>
                  </a:cubicBezTo>
                  <a:cubicBezTo>
                    <a:pt x="937864" y="604726"/>
                    <a:pt x="814656" y="671248"/>
                    <a:pt x="955766" y="742533"/>
                  </a:cubicBezTo>
                  <a:lnTo>
                    <a:pt x="1495610" y="959811"/>
                  </a:lnTo>
                  <a:cubicBezTo>
                    <a:pt x="1556530" y="1291370"/>
                    <a:pt x="1545927" y="1273027"/>
                    <a:pt x="1556604" y="1431704"/>
                  </a:cubicBezTo>
                  <a:lnTo>
                    <a:pt x="6588" y="1436794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198" name="CustomShape 6"/>
          <p:cNvSpPr/>
          <p:nvPr/>
        </p:nvSpPr>
        <p:spPr>
          <a:xfrm>
            <a:off x="2627640" y="1427400"/>
            <a:ext cx="1288080" cy="1842120"/>
          </a:xfrm>
          <a:custGeom>
            <a:avLst/>
            <a:gdLst/>
            <a:ahLst/>
            <a:rect l="l" t="t" r="r" b="b"/>
            <a:pathLst>
              <a:path w="1289762" h="1843946">
                <a:moveTo>
                  <a:pt x="101801" y="0"/>
                </a:moveTo>
                <a:lnTo>
                  <a:pt x="1187961" y="0"/>
                </a:lnTo>
                <a:cubicBezTo>
                  <a:pt x="1244184" y="0"/>
                  <a:pt x="1289762" y="45578"/>
                  <a:pt x="1289762" y="101801"/>
                </a:cubicBezTo>
                <a:lnTo>
                  <a:pt x="1289762" y="1437656"/>
                </a:lnTo>
                <a:cubicBezTo>
                  <a:pt x="1289762" y="1493879"/>
                  <a:pt x="1244184" y="1539457"/>
                  <a:pt x="1187961" y="1539457"/>
                </a:cubicBezTo>
                <a:lnTo>
                  <a:pt x="521243" y="1539457"/>
                </a:lnTo>
                <a:lnTo>
                  <a:pt x="602831" y="1843946"/>
                </a:lnTo>
                <a:lnTo>
                  <a:pt x="27222" y="1511618"/>
                </a:lnTo>
                <a:lnTo>
                  <a:pt x="29034" y="1508479"/>
                </a:lnTo>
                <a:cubicBezTo>
                  <a:pt x="10996" y="1490319"/>
                  <a:pt x="0" y="1465272"/>
                  <a:pt x="0" y="1437656"/>
                </a:cubicBezTo>
                <a:lnTo>
                  <a:pt x="0" y="101801"/>
                </a:lnTo>
                <a:cubicBezTo>
                  <a:pt x="0" y="45578"/>
                  <a:pt x="45578" y="0"/>
                  <a:pt x="10180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1199" name="Group 7"/>
          <p:cNvGrpSpPr/>
          <p:nvPr/>
        </p:nvGrpSpPr>
        <p:grpSpPr>
          <a:xfrm>
            <a:off x="5932800" y="3122640"/>
            <a:ext cx="2438280" cy="1585800"/>
            <a:chOff x="5932800" y="3122640"/>
            <a:chExt cx="2438280" cy="1585800"/>
          </a:xfrm>
        </p:grpSpPr>
        <p:sp>
          <p:nvSpPr>
            <p:cNvPr id="1200" name="CustomShape 8"/>
            <p:cNvSpPr/>
            <p:nvPr/>
          </p:nvSpPr>
          <p:spPr>
            <a:xfrm>
              <a:off x="5932800" y="3273480"/>
              <a:ext cx="1554840" cy="1434960"/>
            </a:xfrm>
            <a:custGeom>
              <a:avLst/>
              <a:gdLst/>
              <a:ahLst/>
              <a:rect l="l" t="t" r="r" b="b"/>
              <a:pathLst>
                <a:path w="1556604" h="1436794">
                  <a:moveTo>
                    <a:pt x="6588" y="1436794"/>
                  </a:moveTo>
                  <a:cubicBezTo>
                    <a:pt x="-10525" y="1297068"/>
                    <a:pt x="6948" y="1042031"/>
                    <a:pt x="44604" y="992792"/>
                  </a:cubicBezTo>
                  <a:cubicBezTo>
                    <a:pt x="251011" y="869741"/>
                    <a:pt x="366931" y="851467"/>
                    <a:pt x="537619" y="742704"/>
                  </a:cubicBezTo>
                  <a:cubicBezTo>
                    <a:pt x="646870" y="688888"/>
                    <a:pt x="503710" y="608878"/>
                    <a:pt x="496280" y="528868"/>
                  </a:cubicBezTo>
                  <a:cubicBezTo>
                    <a:pt x="466512" y="527583"/>
                    <a:pt x="375783" y="373055"/>
                    <a:pt x="459018" y="363514"/>
                  </a:cubicBezTo>
                  <a:cubicBezTo>
                    <a:pt x="448998" y="298744"/>
                    <a:pt x="391353" y="12517"/>
                    <a:pt x="695657" y="135"/>
                  </a:cubicBezTo>
                  <a:cubicBezTo>
                    <a:pt x="986018" y="-6703"/>
                    <a:pt x="993008" y="248394"/>
                    <a:pt x="976187" y="334424"/>
                  </a:cubicBezTo>
                  <a:cubicBezTo>
                    <a:pt x="1039408" y="340438"/>
                    <a:pt x="1014522" y="522663"/>
                    <a:pt x="961061" y="514390"/>
                  </a:cubicBezTo>
                  <a:cubicBezTo>
                    <a:pt x="937864" y="604726"/>
                    <a:pt x="814656" y="671248"/>
                    <a:pt x="955766" y="742533"/>
                  </a:cubicBezTo>
                  <a:lnTo>
                    <a:pt x="1495610" y="959811"/>
                  </a:lnTo>
                  <a:cubicBezTo>
                    <a:pt x="1556530" y="1291370"/>
                    <a:pt x="1545927" y="1273027"/>
                    <a:pt x="1556604" y="1431704"/>
                  </a:cubicBezTo>
                  <a:lnTo>
                    <a:pt x="6588" y="1436794"/>
                  </a:lnTo>
                  <a:close/>
                </a:path>
              </a:pathLst>
            </a:custGeom>
            <a:solidFill>
              <a:schemeClr val="accent4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201" name="CustomShape 9"/>
            <p:cNvSpPr/>
            <p:nvPr/>
          </p:nvSpPr>
          <p:spPr>
            <a:xfrm>
              <a:off x="6652800" y="3122640"/>
              <a:ext cx="1718280" cy="1585800"/>
            </a:xfrm>
            <a:custGeom>
              <a:avLst/>
              <a:gdLst/>
              <a:ahLst/>
              <a:rect l="l" t="t" r="r" b="b"/>
              <a:pathLst>
                <a:path w="1556604" h="1436794">
                  <a:moveTo>
                    <a:pt x="6588" y="1436794"/>
                  </a:moveTo>
                  <a:cubicBezTo>
                    <a:pt x="-10525" y="1297068"/>
                    <a:pt x="6948" y="1042031"/>
                    <a:pt x="44604" y="992792"/>
                  </a:cubicBezTo>
                  <a:cubicBezTo>
                    <a:pt x="251011" y="869741"/>
                    <a:pt x="366931" y="851467"/>
                    <a:pt x="537619" y="742704"/>
                  </a:cubicBezTo>
                  <a:cubicBezTo>
                    <a:pt x="646870" y="688888"/>
                    <a:pt x="503710" y="608878"/>
                    <a:pt x="496280" y="528868"/>
                  </a:cubicBezTo>
                  <a:cubicBezTo>
                    <a:pt x="466512" y="527583"/>
                    <a:pt x="375783" y="373055"/>
                    <a:pt x="459018" y="363514"/>
                  </a:cubicBezTo>
                  <a:cubicBezTo>
                    <a:pt x="448998" y="298744"/>
                    <a:pt x="391353" y="12517"/>
                    <a:pt x="695657" y="135"/>
                  </a:cubicBezTo>
                  <a:cubicBezTo>
                    <a:pt x="986018" y="-6703"/>
                    <a:pt x="993008" y="248394"/>
                    <a:pt x="976187" y="334424"/>
                  </a:cubicBezTo>
                  <a:cubicBezTo>
                    <a:pt x="1039408" y="340438"/>
                    <a:pt x="1014522" y="522663"/>
                    <a:pt x="961061" y="514390"/>
                  </a:cubicBezTo>
                  <a:cubicBezTo>
                    <a:pt x="937864" y="604726"/>
                    <a:pt x="814656" y="671248"/>
                    <a:pt x="955766" y="742533"/>
                  </a:cubicBezTo>
                  <a:lnTo>
                    <a:pt x="1495610" y="959811"/>
                  </a:lnTo>
                  <a:cubicBezTo>
                    <a:pt x="1556530" y="1291370"/>
                    <a:pt x="1545927" y="1273027"/>
                    <a:pt x="1556604" y="1431704"/>
                  </a:cubicBezTo>
                  <a:lnTo>
                    <a:pt x="6588" y="1436794"/>
                  </a:lnTo>
                  <a:close/>
                </a:path>
              </a:pathLst>
            </a:custGeom>
            <a:solidFill>
              <a:schemeClr val="accent4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202" name="CustomShape 10"/>
          <p:cNvSpPr/>
          <p:nvPr/>
        </p:nvSpPr>
        <p:spPr>
          <a:xfrm>
            <a:off x="5698800" y="1427400"/>
            <a:ext cx="1288080" cy="1842120"/>
          </a:xfrm>
          <a:custGeom>
            <a:avLst/>
            <a:gdLst/>
            <a:ahLst/>
            <a:rect l="l" t="t" r="r" b="b"/>
            <a:pathLst>
              <a:path w="1289762" h="1843946">
                <a:moveTo>
                  <a:pt x="101801" y="0"/>
                </a:moveTo>
                <a:lnTo>
                  <a:pt x="1187961" y="0"/>
                </a:lnTo>
                <a:cubicBezTo>
                  <a:pt x="1244184" y="0"/>
                  <a:pt x="1289762" y="45578"/>
                  <a:pt x="1289762" y="101801"/>
                </a:cubicBezTo>
                <a:lnTo>
                  <a:pt x="1289762" y="1437656"/>
                </a:lnTo>
                <a:cubicBezTo>
                  <a:pt x="1289762" y="1493879"/>
                  <a:pt x="1244184" y="1539457"/>
                  <a:pt x="1187961" y="1539457"/>
                </a:cubicBezTo>
                <a:lnTo>
                  <a:pt x="521243" y="1539457"/>
                </a:lnTo>
                <a:lnTo>
                  <a:pt x="602831" y="1843946"/>
                </a:lnTo>
                <a:lnTo>
                  <a:pt x="27222" y="1511618"/>
                </a:lnTo>
                <a:lnTo>
                  <a:pt x="29034" y="1508479"/>
                </a:lnTo>
                <a:cubicBezTo>
                  <a:pt x="10996" y="1490319"/>
                  <a:pt x="0" y="1465272"/>
                  <a:pt x="0" y="1437656"/>
                </a:cubicBezTo>
                <a:lnTo>
                  <a:pt x="0" y="101801"/>
                </a:lnTo>
                <a:cubicBezTo>
                  <a:pt x="0" y="45578"/>
                  <a:pt x="45578" y="0"/>
                  <a:pt x="101801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03" name="CustomShape 11"/>
          <p:cNvSpPr/>
          <p:nvPr/>
        </p:nvSpPr>
        <p:spPr>
          <a:xfrm flipH="1">
            <a:off x="4161960" y="1427400"/>
            <a:ext cx="1288080" cy="1842120"/>
          </a:xfrm>
          <a:custGeom>
            <a:avLst/>
            <a:gdLst/>
            <a:ahLst/>
            <a:rect l="l" t="t" r="r" b="b"/>
            <a:pathLst>
              <a:path w="1289762" h="1843946">
                <a:moveTo>
                  <a:pt x="101801" y="0"/>
                </a:moveTo>
                <a:lnTo>
                  <a:pt x="1187961" y="0"/>
                </a:lnTo>
                <a:cubicBezTo>
                  <a:pt x="1244184" y="0"/>
                  <a:pt x="1289762" y="45578"/>
                  <a:pt x="1289762" y="101801"/>
                </a:cubicBezTo>
                <a:lnTo>
                  <a:pt x="1289762" y="1437656"/>
                </a:lnTo>
                <a:cubicBezTo>
                  <a:pt x="1289762" y="1493879"/>
                  <a:pt x="1244184" y="1539457"/>
                  <a:pt x="1187961" y="1539457"/>
                </a:cubicBezTo>
                <a:lnTo>
                  <a:pt x="521243" y="1539457"/>
                </a:lnTo>
                <a:lnTo>
                  <a:pt x="602831" y="1843946"/>
                </a:lnTo>
                <a:lnTo>
                  <a:pt x="27222" y="1511618"/>
                </a:lnTo>
                <a:lnTo>
                  <a:pt x="29034" y="1508479"/>
                </a:lnTo>
                <a:cubicBezTo>
                  <a:pt x="10996" y="1490319"/>
                  <a:pt x="0" y="1465272"/>
                  <a:pt x="0" y="1437656"/>
                </a:cubicBezTo>
                <a:lnTo>
                  <a:pt x="0" y="101801"/>
                </a:lnTo>
                <a:cubicBezTo>
                  <a:pt x="0" y="45578"/>
                  <a:pt x="45578" y="0"/>
                  <a:pt x="10180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04" name="CustomShape 12"/>
          <p:cNvSpPr/>
          <p:nvPr/>
        </p:nvSpPr>
        <p:spPr>
          <a:xfrm flipH="1">
            <a:off x="7233120" y="1427400"/>
            <a:ext cx="1288080" cy="1842120"/>
          </a:xfrm>
          <a:custGeom>
            <a:avLst/>
            <a:gdLst/>
            <a:ahLst/>
            <a:rect l="l" t="t" r="r" b="b"/>
            <a:pathLst>
              <a:path w="1289762" h="1843946">
                <a:moveTo>
                  <a:pt x="101801" y="0"/>
                </a:moveTo>
                <a:lnTo>
                  <a:pt x="1187961" y="0"/>
                </a:lnTo>
                <a:cubicBezTo>
                  <a:pt x="1244184" y="0"/>
                  <a:pt x="1289762" y="45578"/>
                  <a:pt x="1289762" y="101801"/>
                </a:cubicBezTo>
                <a:lnTo>
                  <a:pt x="1289762" y="1437656"/>
                </a:lnTo>
                <a:cubicBezTo>
                  <a:pt x="1289762" y="1493879"/>
                  <a:pt x="1244184" y="1539457"/>
                  <a:pt x="1187961" y="1539457"/>
                </a:cubicBezTo>
                <a:lnTo>
                  <a:pt x="521243" y="1539457"/>
                </a:lnTo>
                <a:lnTo>
                  <a:pt x="602831" y="1843946"/>
                </a:lnTo>
                <a:lnTo>
                  <a:pt x="27222" y="1511618"/>
                </a:lnTo>
                <a:lnTo>
                  <a:pt x="29034" y="1508479"/>
                </a:lnTo>
                <a:cubicBezTo>
                  <a:pt x="10996" y="1490319"/>
                  <a:pt x="0" y="1465272"/>
                  <a:pt x="0" y="1437656"/>
                </a:cubicBezTo>
                <a:lnTo>
                  <a:pt x="0" y="101801"/>
                </a:lnTo>
                <a:cubicBezTo>
                  <a:pt x="0" y="45578"/>
                  <a:pt x="45578" y="0"/>
                  <a:pt x="101801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05" name="CustomShape 13"/>
          <p:cNvSpPr/>
          <p:nvPr/>
        </p:nvSpPr>
        <p:spPr>
          <a:xfrm>
            <a:off x="467640" y="1791720"/>
            <a:ext cx="1942560" cy="1001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id-ID" sz="1200" spc="-1" strike="noStrike">
                <a:solidFill>
                  <a:srgbClr val="179a9d"/>
                </a:solidFill>
                <a:latin typeface="Arial"/>
                <a:ea typeface="Arial Unicode MS"/>
              </a:rPr>
              <a:t>Get a modern PowerPoint  Presentation that is beautifully designed.  Easy to change colors, photos and Text. </a:t>
            </a:r>
            <a:endParaRPr b="0" lang="id-ID" sz="1200" spc="-1" strike="noStrike">
              <a:latin typeface="Arial"/>
            </a:endParaRPr>
          </a:p>
        </p:txBody>
      </p:sp>
      <p:sp>
        <p:nvSpPr>
          <p:cNvPr id="1206" name="CustomShape 14"/>
          <p:cNvSpPr/>
          <p:nvPr/>
        </p:nvSpPr>
        <p:spPr>
          <a:xfrm>
            <a:off x="467640" y="2807280"/>
            <a:ext cx="1942560" cy="1366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id-ID" sz="1200" spc="-1" strike="noStrike">
                <a:solidFill>
                  <a:srgbClr val="179a9d"/>
                </a:solidFill>
                <a:latin typeface="Arial"/>
                <a:ea typeface="Arial Unicode MS"/>
              </a:rPr>
              <a:t>Easy to change colors, photos and Text. Get a modern PowerPoint  Presentation that is beautifully designed.  Easy to change colors, photos and Text. </a:t>
            </a:r>
            <a:endParaRPr b="0" lang="id-ID" sz="1200" spc="-1" strike="noStrike">
              <a:latin typeface="Arial"/>
            </a:endParaRPr>
          </a:p>
        </p:txBody>
      </p:sp>
      <p:sp>
        <p:nvSpPr>
          <p:cNvPr id="1207" name="CustomShape 15"/>
          <p:cNvSpPr/>
          <p:nvPr/>
        </p:nvSpPr>
        <p:spPr>
          <a:xfrm>
            <a:off x="467640" y="1419480"/>
            <a:ext cx="1942560" cy="33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id-ID" sz="1600" spc="-1" strike="noStrike">
                <a:solidFill>
                  <a:srgbClr val="179a9d"/>
                </a:solidFill>
                <a:latin typeface="Arial"/>
                <a:ea typeface="Arial Unicode MS"/>
              </a:rPr>
              <a:t>Your Text Here</a:t>
            </a:r>
            <a:endParaRPr b="0" lang="id-ID" sz="1600" spc="-1" strike="noStrike">
              <a:latin typeface="Arial"/>
            </a:endParaRPr>
          </a:p>
        </p:txBody>
      </p:sp>
      <p:grpSp>
        <p:nvGrpSpPr>
          <p:cNvPr id="1208" name="Group 16"/>
          <p:cNvGrpSpPr/>
          <p:nvPr/>
        </p:nvGrpSpPr>
        <p:grpSpPr>
          <a:xfrm>
            <a:off x="2649240" y="1574640"/>
            <a:ext cx="1245240" cy="1218600"/>
            <a:chOff x="2649240" y="1574640"/>
            <a:chExt cx="1245240" cy="1218600"/>
          </a:xfrm>
        </p:grpSpPr>
        <p:sp>
          <p:nvSpPr>
            <p:cNvPr id="1209" name="CustomShape 17"/>
            <p:cNvSpPr/>
            <p:nvPr/>
          </p:nvSpPr>
          <p:spPr>
            <a:xfrm>
              <a:off x="2649240" y="1791720"/>
              <a:ext cx="1245240" cy="10015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ctr">
                <a:lnSpc>
                  <a:spcPct val="100000"/>
                </a:lnSpc>
              </a:pPr>
              <a:r>
                <a:rPr b="0" lang="id-ID" sz="1200" spc="-1" strike="noStrike">
                  <a:solidFill>
                    <a:srgbClr val="ffffff"/>
                  </a:solidFill>
                  <a:latin typeface="Arial"/>
                  <a:ea typeface="Arial Unicode MS"/>
                </a:rPr>
                <a:t>You can simply impress your audience and add a unique zing. </a:t>
              </a:r>
              <a:endParaRPr b="0" lang="id-ID" sz="1200" spc="-1" strike="noStrike">
                <a:latin typeface="Arial"/>
              </a:endParaRPr>
            </a:p>
          </p:txBody>
        </p:sp>
        <p:sp>
          <p:nvSpPr>
            <p:cNvPr id="1210" name="CustomShape 18"/>
            <p:cNvSpPr/>
            <p:nvPr/>
          </p:nvSpPr>
          <p:spPr>
            <a:xfrm>
              <a:off x="2649240" y="1574640"/>
              <a:ext cx="1245240" cy="2714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ctr">
                <a:lnSpc>
                  <a:spcPct val="100000"/>
                </a:lnSpc>
              </a:pPr>
              <a:r>
                <a:rPr b="1" lang="id-ID" sz="1200" spc="-1" strike="noStrike">
                  <a:solidFill>
                    <a:srgbClr val="ffffff"/>
                  </a:solidFill>
                  <a:latin typeface="Arial"/>
                  <a:ea typeface="Arial Unicode MS"/>
                </a:rPr>
                <a:t>Your Text</a:t>
              </a:r>
              <a:endParaRPr b="0" lang="id-ID" sz="1200" spc="-1" strike="noStrike">
                <a:latin typeface="Arial"/>
              </a:endParaRPr>
            </a:p>
          </p:txBody>
        </p:sp>
      </p:grpSp>
      <p:grpSp>
        <p:nvGrpSpPr>
          <p:cNvPr id="1211" name="Group 19"/>
          <p:cNvGrpSpPr/>
          <p:nvPr/>
        </p:nvGrpSpPr>
        <p:grpSpPr>
          <a:xfrm>
            <a:off x="4184640" y="1574640"/>
            <a:ext cx="1245240" cy="1218600"/>
            <a:chOff x="4184640" y="1574640"/>
            <a:chExt cx="1245240" cy="1218600"/>
          </a:xfrm>
        </p:grpSpPr>
        <p:sp>
          <p:nvSpPr>
            <p:cNvPr id="1212" name="CustomShape 20"/>
            <p:cNvSpPr/>
            <p:nvPr/>
          </p:nvSpPr>
          <p:spPr>
            <a:xfrm>
              <a:off x="4184640" y="1791720"/>
              <a:ext cx="1245240" cy="10015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ctr">
                <a:lnSpc>
                  <a:spcPct val="100000"/>
                </a:lnSpc>
              </a:pPr>
              <a:r>
                <a:rPr b="0" lang="id-ID" sz="1200" spc="-1" strike="noStrike">
                  <a:solidFill>
                    <a:srgbClr val="ffffff"/>
                  </a:solidFill>
                  <a:latin typeface="Arial"/>
                  <a:ea typeface="Arial Unicode MS"/>
                </a:rPr>
                <a:t>You can simply impress your audience and add a unique zing. </a:t>
              </a:r>
              <a:endParaRPr b="0" lang="id-ID" sz="1200" spc="-1" strike="noStrike">
                <a:latin typeface="Arial"/>
              </a:endParaRPr>
            </a:p>
          </p:txBody>
        </p:sp>
        <p:sp>
          <p:nvSpPr>
            <p:cNvPr id="1213" name="CustomShape 21"/>
            <p:cNvSpPr/>
            <p:nvPr/>
          </p:nvSpPr>
          <p:spPr>
            <a:xfrm>
              <a:off x="4184640" y="1574640"/>
              <a:ext cx="1245240" cy="2714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ctr">
                <a:lnSpc>
                  <a:spcPct val="100000"/>
                </a:lnSpc>
              </a:pPr>
              <a:r>
                <a:rPr b="1" lang="id-ID" sz="1200" spc="-1" strike="noStrike">
                  <a:solidFill>
                    <a:srgbClr val="ffffff"/>
                  </a:solidFill>
                  <a:latin typeface="Arial"/>
                  <a:ea typeface="Arial Unicode MS"/>
                </a:rPr>
                <a:t>Your Text</a:t>
              </a:r>
              <a:endParaRPr b="0" lang="id-ID" sz="1200" spc="-1" strike="noStrike">
                <a:latin typeface="Arial"/>
              </a:endParaRPr>
            </a:p>
          </p:txBody>
        </p:sp>
      </p:grpSp>
      <p:grpSp>
        <p:nvGrpSpPr>
          <p:cNvPr id="1214" name="Group 22"/>
          <p:cNvGrpSpPr/>
          <p:nvPr/>
        </p:nvGrpSpPr>
        <p:grpSpPr>
          <a:xfrm>
            <a:off x="5720400" y="1574640"/>
            <a:ext cx="1245240" cy="1218600"/>
            <a:chOff x="5720400" y="1574640"/>
            <a:chExt cx="1245240" cy="1218600"/>
          </a:xfrm>
        </p:grpSpPr>
        <p:sp>
          <p:nvSpPr>
            <p:cNvPr id="1215" name="CustomShape 23"/>
            <p:cNvSpPr/>
            <p:nvPr/>
          </p:nvSpPr>
          <p:spPr>
            <a:xfrm>
              <a:off x="5720400" y="1791720"/>
              <a:ext cx="1245240" cy="10015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ctr">
                <a:lnSpc>
                  <a:spcPct val="100000"/>
                </a:lnSpc>
              </a:pPr>
              <a:r>
                <a:rPr b="0" lang="id-ID" sz="1200" spc="-1" strike="noStrike">
                  <a:solidFill>
                    <a:srgbClr val="ffffff"/>
                  </a:solidFill>
                  <a:latin typeface="Arial"/>
                  <a:ea typeface="Arial Unicode MS"/>
                </a:rPr>
                <a:t>You can simply impress your audience and add a unique zing. </a:t>
              </a:r>
              <a:endParaRPr b="0" lang="id-ID" sz="1200" spc="-1" strike="noStrike">
                <a:latin typeface="Arial"/>
              </a:endParaRPr>
            </a:p>
          </p:txBody>
        </p:sp>
        <p:sp>
          <p:nvSpPr>
            <p:cNvPr id="1216" name="CustomShape 24"/>
            <p:cNvSpPr/>
            <p:nvPr/>
          </p:nvSpPr>
          <p:spPr>
            <a:xfrm>
              <a:off x="5720400" y="1574640"/>
              <a:ext cx="1245240" cy="2714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ctr">
                <a:lnSpc>
                  <a:spcPct val="100000"/>
                </a:lnSpc>
              </a:pPr>
              <a:r>
                <a:rPr b="1" lang="id-ID" sz="1200" spc="-1" strike="noStrike">
                  <a:solidFill>
                    <a:srgbClr val="ffffff"/>
                  </a:solidFill>
                  <a:latin typeface="Arial"/>
                  <a:ea typeface="Arial Unicode MS"/>
                </a:rPr>
                <a:t>Your Text</a:t>
              </a:r>
              <a:endParaRPr b="0" lang="id-ID" sz="1200" spc="-1" strike="noStrike">
                <a:latin typeface="Arial"/>
              </a:endParaRPr>
            </a:p>
          </p:txBody>
        </p:sp>
      </p:grpSp>
      <p:grpSp>
        <p:nvGrpSpPr>
          <p:cNvPr id="1217" name="Group 25"/>
          <p:cNvGrpSpPr/>
          <p:nvPr/>
        </p:nvGrpSpPr>
        <p:grpSpPr>
          <a:xfrm>
            <a:off x="7255800" y="1574640"/>
            <a:ext cx="1245240" cy="1218600"/>
            <a:chOff x="7255800" y="1574640"/>
            <a:chExt cx="1245240" cy="1218600"/>
          </a:xfrm>
        </p:grpSpPr>
        <p:sp>
          <p:nvSpPr>
            <p:cNvPr id="1218" name="CustomShape 26"/>
            <p:cNvSpPr/>
            <p:nvPr/>
          </p:nvSpPr>
          <p:spPr>
            <a:xfrm>
              <a:off x="7255800" y="1791720"/>
              <a:ext cx="1245240" cy="10015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ctr">
                <a:lnSpc>
                  <a:spcPct val="100000"/>
                </a:lnSpc>
              </a:pPr>
              <a:r>
                <a:rPr b="0" lang="id-ID" sz="1200" spc="-1" strike="noStrike">
                  <a:solidFill>
                    <a:srgbClr val="ffffff"/>
                  </a:solidFill>
                  <a:latin typeface="Arial"/>
                  <a:ea typeface="Arial Unicode MS"/>
                </a:rPr>
                <a:t>You can simply impress your audience and add a unique zing. </a:t>
              </a:r>
              <a:endParaRPr b="0" lang="id-ID" sz="1200" spc="-1" strike="noStrike">
                <a:latin typeface="Arial"/>
              </a:endParaRPr>
            </a:p>
          </p:txBody>
        </p:sp>
        <p:sp>
          <p:nvSpPr>
            <p:cNvPr id="1219" name="CustomShape 27"/>
            <p:cNvSpPr/>
            <p:nvPr/>
          </p:nvSpPr>
          <p:spPr>
            <a:xfrm>
              <a:off x="7255800" y="1574640"/>
              <a:ext cx="1245240" cy="2714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ctr">
                <a:lnSpc>
                  <a:spcPct val="100000"/>
                </a:lnSpc>
              </a:pPr>
              <a:r>
                <a:rPr b="1" lang="id-ID" sz="1200" spc="-1" strike="noStrike">
                  <a:solidFill>
                    <a:srgbClr val="ffffff"/>
                  </a:solidFill>
                  <a:latin typeface="Arial"/>
                  <a:ea typeface="Arial Unicode MS"/>
                </a:rPr>
                <a:t>Your Text</a:t>
              </a:r>
              <a:endParaRPr b="0" lang="id-ID" sz="1200" spc="-1" strike="noStrike">
                <a:latin typeface="Arial"/>
              </a:endParaRPr>
            </a:p>
          </p:txBody>
        </p:sp>
      </p:grpSp>
    </p:spTree>
  </p:cSld>
  <p:timing>
    <p:tnLst>
      <p:par>
        <p:cTn id="265" dur="indefinite" restart="never" nodeType="tmRoot">
          <p:childTnLst>
            <p:seq>
              <p:cTn id="26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0" name="Group 1"/>
          <p:cNvGrpSpPr/>
          <p:nvPr/>
        </p:nvGrpSpPr>
        <p:grpSpPr>
          <a:xfrm>
            <a:off x="2269440" y="1113480"/>
            <a:ext cx="4392720" cy="2561760"/>
            <a:chOff x="2269440" y="1113480"/>
            <a:chExt cx="4392720" cy="2561760"/>
          </a:xfrm>
        </p:grpSpPr>
        <p:sp>
          <p:nvSpPr>
            <p:cNvPr id="1221" name="CustomShape 2"/>
            <p:cNvSpPr/>
            <p:nvPr/>
          </p:nvSpPr>
          <p:spPr>
            <a:xfrm>
              <a:off x="2368080" y="2170080"/>
              <a:ext cx="4174560" cy="1486440"/>
            </a:xfrm>
            <a:custGeom>
              <a:avLst/>
              <a:gdLst/>
              <a:ahLst/>
              <a:rect l="l" t="t" r="r" b="b"/>
              <a:pathLst>
                <a:path w="4711" h="1672">
                  <a:moveTo>
                    <a:pt x="1290" y="1620"/>
                  </a:moveTo>
                  <a:lnTo>
                    <a:pt x="1304" y="1628"/>
                  </a:lnTo>
                  <a:lnTo>
                    <a:pt x="1318" y="1641"/>
                  </a:lnTo>
                  <a:lnTo>
                    <a:pt x="1332" y="1653"/>
                  </a:lnTo>
                  <a:lnTo>
                    <a:pt x="1348" y="1662"/>
                  </a:lnTo>
                  <a:lnTo>
                    <a:pt x="1348" y="1670"/>
                  </a:lnTo>
                  <a:lnTo>
                    <a:pt x="1339" y="1670"/>
                  </a:lnTo>
                  <a:lnTo>
                    <a:pt x="1330" y="1672"/>
                  </a:lnTo>
                  <a:lnTo>
                    <a:pt x="1316" y="1672"/>
                  </a:lnTo>
                  <a:lnTo>
                    <a:pt x="1304" y="1669"/>
                  </a:lnTo>
                  <a:lnTo>
                    <a:pt x="1297" y="1667"/>
                  </a:lnTo>
                  <a:lnTo>
                    <a:pt x="1294" y="1653"/>
                  </a:lnTo>
                  <a:lnTo>
                    <a:pt x="1290" y="1635"/>
                  </a:lnTo>
                  <a:lnTo>
                    <a:pt x="1290" y="1620"/>
                  </a:lnTo>
                  <a:close/>
                  <a:moveTo>
                    <a:pt x="1402" y="1590"/>
                  </a:moveTo>
                  <a:lnTo>
                    <a:pt x="1416" y="1593"/>
                  </a:lnTo>
                  <a:lnTo>
                    <a:pt x="1432" y="1599"/>
                  </a:lnTo>
                  <a:lnTo>
                    <a:pt x="1444" y="1604"/>
                  </a:lnTo>
                  <a:lnTo>
                    <a:pt x="1440" y="1604"/>
                  </a:lnTo>
                  <a:lnTo>
                    <a:pt x="1428" y="1611"/>
                  </a:lnTo>
                  <a:lnTo>
                    <a:pt x="1416" y="1616"/>
                  </a:lnTo>
                  <a:lnTo>
                    <a:pt x="1402" y="1620"/>
                  </a:lnTo>
                  <a:lnTo>
                    <a:pt x="1402" y="1613"/>
                  </a:lnTo>
                  <a:lnTo>
                    <a:pt x="1404" y="1611"/>
                  </a:lnTo>
                  <a:lnTo>
                    <a:pt x="1407" y="1609"/>
                  </a:lnTo>
                  <a:lnTo>
                    <a:pt x="1409" y="1607"/>
                  </a:lnTo>
                  <a:lnTo>
                    <a:pt x="1409" y="1606"/>
                  </a:lnTo>
                  <a:lnTo>
                    <a:pt x="1411" y="1604"/>
                  </a:lnTo>
                  <a:lnTo>
                    <a:pt x="1412" y="1600"/>
                  </a:lnTo>
                  <a:lnTo>
                    <a:pt x="1409" y="1600"/>
                  </a:lnTo>
                  <a:lnTo>
                    <a:pt x="1400" y="1609"/>
                  </a:lnTo>
                  <a:lnTo>
                    <a:pt x="1392" y="1614"/>
                  </a:lnTo>
                  <a:lnTo>
                    <a:pt x="1383" y="1616"/>
                  </a:lnTo>
                  <a:lnTo>
                    <a:pt x="1371" y="1620"/>
                  </a:lnTo>
                  <a:lnTo>
                    <a:pt x="1371" y="1604"/>
                  </a:lnTo>
                  <a:lnTo>
                    <a:pt x="1381" y="1600"/>
                  </a:lnTo>
                  <a:lnTo>
                    <a:pt x="1392" y="1595"/>
                  </a:lnTo>
                  <a:lnTo>
                    <a:pt x="1402" y="1590"/>
                  </a:lnTo>
                  <a:close/>
                  <a:moveTo>
                    <a:pt x="1374" y="1393"/>
                  </a:moveTo>
                  <a:lnTo>
                    <a:pt x="1378" y="1396"/>
                  </a:lnTo>
                  <a:lnTo>
                    <a:pt x="1381" y="1398"/>
                  </a:lnTo>
                  <a:lnTo>
                    <a:pt x="1383" y="1400"/>
                  </a:lnTo>
                  <a:lnTo>
                    <a:pt x="1385" y="1403"/>
                  </a:lnTo>
                  <a:lnTo>
                    <a:pt x="1385" y="1407"/>
                  </a:lnTo>
                  <a:lnTo>
                    <a:pt x="1386" y="1412"/>
                  </a:lnTo>
                  <a:lnTo>
                    <a:pt x="1378" y="1412"/>
                  </a:lnTo>
                  <a:lnTo>
                    <a:pt x="1376" y="1408"/>
                  </a:lnTo>
                  <a:lnTo>
                    <a:pt x="1374" y="1405"/>
                  </a:lnTo>
                  <a:lnTo>
                    <a:pt x="1374" y="1403"/>
                  </a:lnTo>
                  <a:lnTo>
                    <a:pt x="1372" y="1401"/>
                  </a:lnTo>
                  <a:lnTo>
                    <a:pt x="1374" y="1398"/>
                  </a:lnTo>
                  <a:lnTo>
                    <a:pt x="1374" y="1393"/>
                  </a:lnTo>
                  <a:close/>
                  <a:moveTo>
                    <a:pt x="4289" y="1370"/>
                  </a:moveTo>
                  <a:lnTo>
                    <a:pt x="4294" y="1384"/>
                  </a:lnTo>
                  <a:lnTo>
                    <a:pt x="4296" y="1400"/>
                  </a:lnTo>
                  <a:lnTo>
                    <a:pt x="4292" y="1415"/>
                  </a:lnTo>
                  <a:lnTo>
                    <a:pt x="4284" y="1424"/>
                  </a:lnTo>
                  <a:lnTo>
                    <a:pt x="4275" y="1429"/>
                  </a:lnTo>
                  <a:lnTo>
                    <a:pt x="4263" y="1435"/>
                  </a:lnTo>
                  <a:lnTo>
                    <a:pt x="4258" y="1414"/>
                  </a:lnTo>
                  <a:lnTo>
                    <a:pt x="4251" y="1393"/>
                  </a:lnTo>
                  <a:lnTo>
                    <a:pt x="4244" y="1374"/>
                  </a:lnTo>
                  <a:lnTo>
                    <a:pt x="4258" y="1374"/>
                  </a:lnTo>
                  <a:lnTo>
                    <a:pt x="4270" y="1381"/>
                  </a:lnTo>
                  <a:lnTo>
                    <a:pt x="4280" y="1379"/>
                  </a:lnTo>
                  <a:lnTo>
                    <a:pt x="4289" y="1370"/>
                  </a:lnTo>
                  <a:close/>
                  <a:moveTo>
                    <a:pt x="4577" y="1367"/>
                  </a:moveTo>
                  <a:lnTo>
                    <a:pt x="4580" y="1368"/>
                  </a:lnTo>
                  <a:lnTo>
                    <a:pt x="4584" y="1370"/>
                  </a:lnTo>
                  <a:lnTo>
                    <a:pt x="4586" y="1372"/>
                  </a:lnTo>
                  <a:lnTo>
                    <a:pt x="4587" y="1374"/>
                  </a:lnTo>
                  <a:lnTo>
                    <a:pt x="4589" y="1375"/>
                  </a:lnTo>
                  <a:lnTo>
                    <a:pt x="4593" y="1379"/>
                  </a:lnTo>
                  <a:lnTo>
                    <a:pt x="4593" y="1377"/>
                  </a:lnTo>
                  <a:lnTo>
                    <a:pt x="4594" y="1375"/>
                  </a:lnTo>
                  <a:lnTo>
                    <a:pt x="4596" y="1372"/>
                  </a:lnTo>
                  <a:lnTo>
                    <a:pt x="4596" y="1370"/>
                  </a:lnTo>
                  <a:lnTo>
                    <a:pt x="4598" y="1370"/>
                  </a:lnTo>
                  <a:lnTo>
                    <a:pt x="4600" y="1370"/>
                  </a:lnTo>
                  <a:lnTo>
                    <a:pt x="4600" y="1374"/>
                  </a:lnTo>
                  <a:lnTo>
                    <a:pt x="4601" y="1377"/>
                  </a:lnTo>
                  <a:lnTo>
                    <a:pt x="4603" y="1382"/>
                  </a:lnTo>
                  <a:lnTo>
                    <a:pt x="4603" y="1388"/>
                  </a:lnTo>
                  <a:lnTo>
                    <a:pt x="4603" y="1393"/>
                  </a:lnTo>
                  <a:lnTo>
                    <a:pt x="4591" y="1407"/>
                  </a:lnTo>
                  <a:lnTo>
                    <a:pt x="4580" y="1424"/>
                  </a:lnTo>
                  <a:lnTo>
                    <a:pt x="4584" y="1435"/>
                  </a:lnTo>
                  <a:lnTo>
                    <a:pt x="4582" y="1438"/>
                  </a:lnTo>
                  <a:lnTo>
                    <a:pt x="4577" y="1442"/>
                  </a:lnTo>
                  <a:lnTo>
                    <a:pt x="4572" y="1443"/>
                  </a:lnTo>
                  <a:lnTo>
                    <a:pt x="4567" y="1445"/>
                  </a:lnTo>
                  <a:lnTo>
                    <a:pt x="4561" y="1449"/>
                  </a:lnTo>
                  <a:lnTo>
                    <a:pt x="4558" y="1450"/>
                  </a:lnTo>
                  <a:lnTo>
                    <a:pt x="4554" y="1456"/>
                  </a:lnTo>
                  <a:lnTo>
                    <a:pt x="4554" y="1461"/>
                  </a:lnTo>
                  <a:lnTo>
                    <a:pt x="4553" y="1466"/>
                  </a:lnTo>
                  <a:lnTo>
                    <a:pt x="4553" y="1471"/>
                  </a:lnTo>
                  <a:lnTo>
                    <a:pt x="4551" y="1478"/>
                  </a:lnTo>
                  <a:lnTo>
                    <a:pt x="4547" y="1482"/>
                  </a:lnTo>
                  <a:lnTo>
                    <a:pt x="4542" y="1485"/>
                  </a:lnTo>
                  <a:lnTo>
                    <a:pt x="4537" y="1489"/>
                  </a:lnTo>
                  <a:lnTo>
                    <a:pt x="4532" y="1492"/>
                  </a:lnTo>
                  <a:lnTo>
                    <a:pt x="4526" y="1497"/>
                  </a:lnTo>
                  <a:lnTo>
                    <a:pt x="4519" y="1497"/>
                  </a:lnTo>
                  <a:lnTo>
                    <a:pt x="4511" y="1491"/>
                  </a:lnTo>
                  <a:lnTo>
                    <a:pt x="4502" y="1485"/>
                  </a:lnTo>
                  <a:lnTo>
                    <a:pt x="4495" y="1480"/>
                  </a:lnTo>
                  <a:lnTo>
                    <a:pt x="4488" y="1470"/>
                  </a:lnTo>
                  <a:lnTo>
                    <a:pt x="4493" y="1466"/>
                  </a:lnTo>
                  <a:lnTo>
                    <a:pt x="4495" y="1461"/>
                  </a:lnTo>
                  <a:lnTo>
                    <a:pt x="4497" y="1457"/>
                  </a:lnTo>
                  <a:lnTo>
                    <a:pt x="4498" y="1452"/>
                  </a:lnTo>
                  <a:lnTo>
                    <a:pt x="4500" y="1447"/>
                  </a:lnTo>
                  <a:lnTo>
                    <a:pt x="4504" y="1443"/>
                  </a:lnTo>
                  <a:lnTo>
                    <a:pt x="4514" y="1440"/>
                  </a:lnTo>
                  <a:lnTo>
                    <a:pt x="4525" y="1438"/>
                  </a:lnTo>
                  <a:lnTo>
                    <a:pt x="4535" y="1435"/>
                  </a:lnTo>
                  <a:lnTo>
                    <a:pt x="4540" y="1429"/>
                  </a:lnTo>
                  <a:lnTo>
                    <a:pt x="4549" y="1417"/>
                  </a:lnTo>
                  <a:lnTo>
                    <a:pt x="4556" y="1403"/>
                  </a:lnTo>
                  <a:lnTo>
                    <a:pt x="4565" y="1389"/>
                  </a:lnTo>
                  <a:lnTo>
                    <a:pt x="4572" y="1375"/>
                  </a:lnTo>
                  <a:lnTo>
                    <a:pt x="4577" y="1367"/>
                  </a:lnTo>
                  <a:close/>
                  <a:moveTo>
                    <a:pt x="4570" y="1239"/>
                  </a:moveTo>
                  <a:lnTo>
                    <a:pt x="4577" y="1239"/>
                  </a:lnTo>
                  <a:lnTo>
                    <a:pt x="4593" y="1255"/>
                  </a:lnTo>
                  <a:lnTo>
                    <a:pt x="4607" y="1269"/>
                  </a:lnTo>
                  <a:lnTo>
                    <a:pt x="4621" y="1285"/>
                  </a:lnTo>
                  <a:lnTo>
                    <a:pt x="4631" y="1305"/>
                  </a:lnTo>
                  <a:lnTo>
                    <a:pt x="4636" y="1305"/>
                  </a:lnTo>
                  <a:lnTo>
                    <a:pt x="4642" y="1305"/>
                  </a:lnTo>
                  <a:lnTo>
                    <a:pt x="4645" y="1305"/>
                  </a:lnTo>
                  <a:lnTo>
                    <a:pt x="4647" y="1305"/>
                  </a:lnTo>
                  <a:lnTo>
                    <a:pt x="4650" y="1305"/>
                  </a:lnTo>
                  <a:lnTo>
                    <a:pt x="4654" y="1302"/>
                  </a:lnTo>
                  <a:lnTo>
                    <a:pt x="4656" y="1299"/>
                  </a:lnTo>
                  <a:lnTo>
                    <a:pt x="4657" y="1293"/>
                  </a:lnTo>
                  <a:lnTo>
                    <a:pt x="4661" y="1293"/>
                  </a:lnTo>
                  <a:lnTo>
                    <a:pt x="4661" y="1316"/>
                  </a:lnTo>
                  <a:lnTo>
                    <a:pt x="4659" y="1321"/>
                  </a:lnTo>
                  <a:lnTo>
                    <a:pt x="4657" y="1326"/>
                  </a:lnTo>
                  <a:lnTo>
                    <a:pt x="4656" y="1332"/>
                  </a:lnTo>
                  <a:lnTo>
                    <a:pt x="4654" y="1335"/>
                  </a:lnTo>
                  <a:lnTo>
                    <a:pt x="4642" y="1335"/>
                  </a:lnTo>
                  <a:lnTo>
                    <a:pt x="4642" y="1347"/>
                  </a:lnTo>
                  <a:lnTo>
                    <a:pt x="4631" y="1358"/>
                  </a:lnTo>
                  <a:lnTo>
                    <a:pt x="4622" y="1368"/>
                  </a:lnTo>
                  <a:lnTo>
                    <a:pt x="4612" y="1379"/>
                  </a:lnTo>
                  <a:lnTo>
                    <a:pt x="4612" y="1374"/>
                  </a:lnTo>
                  <a:lnTo>
                    <a:pt x="4610" y="1370"/>
                  </a:lnTo>
                  <a:lnTo>
                    <a:pt x="4610" y="1367"/>
                  </a:lnTo>
                  <a:lnTo>
                    <a:pt x="4610" y="1361"/>
                  </a:lnTo>
                  <a:lnTo>
                    <a:pt x="4612" y="1358"/>
                  </a:lnTo>
                  <a:lnTo>
                    <a:pt x="4612" y="1354"/>
                  </a:lnTo>
                  <a:lnTo>
                    <a:pt x="4612" y="1351"/>
                  </a:lnTo>
                  <a:lnTo>
                    <a:pt x="4610" y="1349"/>
                  </a:lnTo>
                  <a:lnTo>
                    <a:pt x="4607" y="1347"/>
                  </a:lnTo>
                  <a:lnTo>
                    <a:pt x="4603" y="1346"/>
                  </a:lnTo>
                  <a:lnTo>
                    <a:pt x="4600" y="1344"/>
                  </a:lnTo>
                  <a:lnTo>
                    <a:pt x="4596" y="1342"/>
                  </a:lnTo>
                  <a:lnTo>
                    <a:pt x="4593" y="1340"/>
                  </a:lnTo>
                  <a:lnTo>
                    <a:pt x="4591" y="1339"/>
                  </a:lnTo>
                  <a:lnTo>
                    <a:pt x="4591" y="1337"/>
                  </a:lnTo>
                  <a:lnTo>
                    <a:pt x="4593" y="1335"/>
                  </a:lnTo>
                  <a:lnTo>
                    <a:pt x="4596" y="1330"/>
                  </a:lnTo>
                  <a:lnTo>
                    <a:pt x="4601" y="1326"/>
                  </a:lnTo>
                  <a:lnTo>
                    <a:pt x="4607" y="1321"/>
                  </a:lnTo>
                  <a:lnTo>
                    <a:pt x="4612" y="1316"/>
                  </a:lnTo>
                  <a:lnTo>
                    <a:pt x="4605" y="1309"/>
                  </a:lnTo>
                  <a:lnTo>
                    <a:pt x="4598" y="1297"/>
                  </a:lnTo>
                  <a:lnTo>
                    <a:pt x="4587" y="1279"/>
                  </a:lnTo>
                  <a:lnTo>
                    <a:pt x="4579" y="1264"/>
                  </a:lnTo>
                  <a:lnTo>
                    <a:pt x="4574" y="1250"/>
                  </a:lnTo>
                  <a:lnTo>
                    <a:pt x="4570" y="1239"/>
                  </a:lnTo>
                  <a:close/>
                  <a:moveTo>
                    <a:pt x="4507" y="1056"/>
                  </a:moveTo>
                  <a:lnTo>
                    <a:pt x="4516" y="1056"/>
                  </a:lnTo>
                  <a:lnTo>
                    <a:pt x="4532" y="1068"/>
                  </a:lnTo>
                  <a:lnTo>
                    <a:pt x="4551" y="1079"/>
                  </a:lnTo>
                  <a:lnTo>
                    <a:pt x="4551" y="1089"/>
                  </a:lnTo>
                  <a:lnTo>
                    <a:pt x="4539" y="1089"/>
                  </a:lnTo>
                  <a:lnTo>
                    <a:pt x="4530" y="1082"/>
                  </a:lnTo>
                  <a:lnTo>
                    <a:pt x="4521" y="1075"/>
                  </a:lnTo>
                  <a:lnTo>
                    <a:pt x="4514" y="1066"/>
                  </a:lnTo>
                  <a:lnTo>
                    <a:pt x="4507" y="1056"/>
                  </a:lnTo>
                  <a:close/>
                  <a:moveTo>
                    <a:pt x="4692" y="995"/>
                  </a:moveTo>
                  <a:lnTo>
                    <a:pt x="4696" y="995"/>
                  </a:lnTo>
                  <a:lnTo>
                    <a:pt x="4699" y="997"/>
                  </a:lnTo>
                  <a:lnTo>
                    <a:pt x="4699" y="997"/>
                  </a:lnTo>
                  <a:lnTo>
                    <a:pt x="4701" y="998"/>
                  </a:lnTo>
                  <a:lnTo>
                    <a:pt x="4701" y="1000"/>
                  </a:lnTo>
                  <a:lnTo>
                    <a:pt x="4703" y="1002"/>
                  </a:lnTo>
                  <a:lnTo>
                    <a:pt x="4704" y="1005"/>
                  </a:lnTo>
                  <a:lnTo>
                    <a:pt x="4708" y="1011"/>
                  </a:lnTo>
                  <a:lnTo>
                    <a:pt x="4710" y="1017"/>
                  </a:lnTo>
                  <a:lnTo>
                    <a:pt x="4711" y="1024"/>
                  </a:lnTo>
                  <a:lnTo>
                    <a:pt x="4704" y="1024"/>
                  </a:lnTo>
                  <a:lnTo>
                    <a:pt x="4704" y="1017"/>
                  </a:lnTo>
                  <a:lnTo>
                    <a:pt x="4699" y="1014"/>
                  </a:lnTo>
                  <a:lnTo>
                    <a:pt x="4697" y="1009"/>
                  </a:lnTo>
                  <a:lnTo>
                    <a:pt x="4696" y="1005"/>
                  </a:lnTo>
                  <a:lnTo>
                    <a:pt x="4694" y="1000"/>
                  </a:lnTo>
                  <a:lnTo>
                    <a:pt x="4692" y="995"/>
                  </a:lnTo>
                  <a:close/>
                  <a:moveTo>
                    <a:pt x="4532" y="974"/>
                  </a:moveTo>
                  <a:lnTo>
                    <a:pt x="4535" y="974"/>
                  </a:lnTo>
                  <a:lnTo>
                    <a:pt x="4537" y="976"/>
                  </a:lnTo>
                  <a:lnTo>
                    <a:pt x="4537" y="977"/>
                  </a:lnTo>
                  <a:lnTo>
                    <a:pt x="4539" y="977"/>
                  </a:lnTo>
                  <a:lnTo>
                    <a:pt x="4540" y="977"/>
                  </a:lnTo>
                  <a:lnTo>
                    <a:pt x="4542" y="979"/>
                  </a:lnTo>
                  <a:lnTo>
                    <a:pt x="4544" y="984"/>
                  </a:lnTo>
                  <a:lnTo>
                    <a:pt x="4544" y="990"/>
                  </a:lnTo>
                  <a:lnTo>
                    <a:pt x="4546" y="993"/>
                  </a:lnTo>
                  <a:lnTo>
                    <a:pt x="4547" y="997"/>
                  </a:lnTo>
                  <a:lnTo>
                    <a:pt x="4549" y="1000"/>
                  </a:lnTo>
                  <a:lnTo>
                    <a:pt x="4551" y="1005"/>
                  </a:lnTo>
                  <a:lnTo>
                    <a:pt x="4539" y="1005"/>
                  </a:lnTo>
                  <a:lnTo>
                    <a:pt x="4537" y="997"/>
                  </a:lnTo>
                  <a:lnTo>
                    <a:pt x="4533" y="991"/>
                  </a:lnTo>
                  <a:lnTo>
                    <a:pt x="4532" y="984"/>
                  </a:lnTo>
                  <a:lnTo>
                    <a:pt x="4532" y="974"/>
                  </a:lnTo>
                  <a:close/>
                  <a:moveTo>
                    <a:pt x="2907" y="967"/>
                  </a:moveTo>
                  <a:lnTo>
                    <a:pt x="2907" y="974"/>
                  </a:lnTo>
                  <a:lnTo>
                    <a:pt x="2915" y="993"/>
                  </a:lnTo>
                  <a:lnTo>
                    <a:pt x="2915" y="1014"/>
                  </a:lnTo>
                  <a:lnTo>
                    <a:pt x="2910" y="1033"/>
                  </a:lnTo>
                  <a:lnTo>
                    <a:pt x="2901" y="1052"/>
                  </a:lnTo>
                  <a:lnTo>
                    <a:pt x="2891" y="1070"/>
                  </a:lnTo>
                  <a:lnTo>
                    <a:pt x="2882" y="1087"/>
                  </a:lnTo>
                  <a:lnTo>
                    <a:pt x="2875" y="1101"/>
                  </a:lnTo>
                  <a:lnTo>
                    <a:pt x="2872" y="1119"/>
                  </a:lnTo>
                  <a:lnTo>
                    <a:pt x="2870" y="1134"/>
                  </a:lnTo>
                  <a:lnTo>
                    <a:pt x="2868" y="1147"/>
                  </a:lnTo>
                  <a:lnTo>
                    <a:pt x="2861" y="1157"/>
                  </a:lnTo>
                  <a:lnTo>
                    <a:pt x="2849" y="1166"/>
                  </a:lnTo>
                  <a:lnTo>
                    <a:pt x="2849" y="1162"/>
                  </a:lnTo>
                  <a:lnTo>
                    <a:pt x="2842" y="1161"/>
                  </a:lnTo>
                  <a:lnTo>
                    <a:pt x="2837" y="1159"/>
                  </a:lnTo>
                  <a:lnTo>
                    <a:pt x="2832" y="1155"/>
                  </a:lnTo>
                  <a:lnTo>
                    <a:pt x="2828" y="1150"/>
                  </a:lnTo>
                  <a:lnTo>
                    <a:pt x="2826" y="1143"/>
                  </a:lnTo>
                  <a:lnTo>
                    <a:pt x="2819" y="1129"/>
                  </a:lnTo>
                  <a:lnTo>
                    <a:pt x="2818" y="1115"/>
                  </a:lnTo>
                  <a:lnTo>
                    <a:pt x="2823" y="1103"/>
                  </a:lnTo>
                  <a:lnTo>
                    <a:pt x="2828" y="1089"/>
                  </a:lnTo>
                  <a:lnTo>
                    <a:pt x="2833" y="1075"/>
                  </a:lnTo>
                  <a:lnTo>
                    <a:pt x="2833" y="1066"/>
                  </a:lnTo>
                  <a:lnTo>
                    <a:pt x="2832" y="1052"/>
                  </a:lnTo>
                  <a:lnTo>
                    <a:pt x="2830" y="1038"/>
                  </a:lnTo>
                  <a:lnTo>
                    <a:pt x="2830" y="1024"/>
                  </a:lnTo>
                  <a:lnTo>
                    <a:pt x="2849" y="1024"/>
                  </a:lnTo>
                  <a:lnTo>
                    <a:pt x="2854" y="1016"/>
                  </a:lnTo>
                  <a:lnTo>
                    <a:pt x="2865" y="1005"/>
                  </a:lnTo>
                  <a:lnTo>
                    <a:pt x="2875" y="993"/>
                  </a:lnTo>
                  <a:lnTo>
                    <a:pt x="2887" y="981"/>
                  </a:lnTo>
                  <a:lnTo>
                    <a:pt x="2898" y="972"/>
                  </a:lnTo>
                  <a:lnTo>
                    <a:pt x="2907" y="967"/>
                  </a:lnTo>
                  <a:close/>
                  <a:moveTo>
                    <a:pt x="4455" y="913"/>
                  </a:moveTo>
                  <a:lnTo>
                    <a:pt x="4469" y="918"/>
                  </a:lnTo>
                  <a:lnTo>
                    <a:pt x="4469" y="925"/>
                  </a:lnTo>
                  <a:lnTo>
                    <a:pt x="4458" y="925"/>
                  </a:lnTo>
                  <a:lnTo>
                    <a:pt x="4458" y="921"/>
                  </a:lnTo>
                  <a:lnTo>
                    <a:pt x="4457" y="920"/>
                  </a:lnTo>
                  <a:lnTo>
                    <a:pt x="4457" y="918"/>
                  </a:lnTo>
                  <a:lnTo>
                    <a:pt x="4455" y="918"/>
                  </a:lnTo>
                  <a:lnTo>
                    <a:pt x="4455" y="916"/>
                  </a:lnTo>
                  <a:lnTo>
                    <a:pt x="4455" y="913"/>
                  </a:lnTo>
                  <a:close/>
                  <a:moveTo>
                    <a:pt x="4205" y="909"/>
                  </a:moveTo>
                  <a:lnTo>
                    <a:pt x="4209" y="909"/>
                  </a:lnTo>
                  <a:lnTo>
                    <a:pt x="4210" y="918"/>
                  </a:lnTo>
                  <a:lnTo>
                    <a:pt x="4212" y="930"/>
                  </a:lnTo>
                  <a:lnTo>
                    <a:pt x="4217" y="944"/>
                  </a:lnTo>
                  <a:lnTo>
                    <a:pt x="4221" y="956"/>
                  </a:lnTo>
                  <a:lnTo>
                    <a:pt x="4224" y="963"/>
                  </a:lnTo>
                  <a:lnTo>
                    <a:pt x="4226" y="965"/>
                  </a:lnTo>
                  <a:lnTo>
                    <a:pt x="4231" y="967"/>
                  </a:lnTo>
                  <a:lnTo>
                    <a:pt x="4235" y="967"/>
                  </a:lnTo>
                  <a:lnTo>
                    <a:pt x="4240" y="969"/>
                  </a:lnTo>
                  <a:lnTo>
                    <a:pt x="4244" y="969"/>
                  </a:lnTo>
                  <a:lnTo>
                    <a:pt x="4247" y="970"/>
                  </a:lnTo>
                  <a:lnTo>
                    <a:pt x="4247" y="976"/>
                  </a:lnTo>
                  <a:lnTo>
                    <a:pt x="4251" y="988"/>
                  </a:lnTo>
                  <a:lnTo>
                    <a:pt x="4254" y="1002"/>
                  </a:lnTo>
                  <a:lnTo>
                    <a:pt x="4259" y="1019"/>
                  </a:lnTo>
                  <a:lnTo>
                    <a:pt x="4263" y="1031"/>
                  </a:lnTo>
                  <a:lnTo>
                    <a:pt x="4266" y="1040"/>
                  </a:lnTo>
                  <a:lnTo>
                    <a:pt x="4275" y="1040"/>
                  </a:lnTo>
                  <a:lnTo>
                    <a:pt x="4280" y="1042"/>
                  </a:lnTo>
                  <a:lnTo>
                    <a:pt x="4286" y="1044"/>
                  </a:lnTo>
                  <a:lnTo>
                    <a:pt x="4289" y="1047"/>
                  </a:lnTo>
                  <a:lnTo>
                    <a:pt x="4292" y="1052"/>
                  </a:lnTo>
                  <a:lnTo>
                    <a:pt x="4301" y="1065"/>
                  </a:lnTo>
                  <a:lnTo>
                    <a:pt x="4305" y="1082"/>
                  </a:lnTo>
                  <a:lnTo>
                    <a:pt x="4324" y="1082"/>
                  </a:lnTo>
                  <a:lnTo>
                    <a:pt x="4331" y="1100"/>
                  </a:lnTo>
                  <a:lnTo>
                    <a:pt x="4341" y="1112"/>
                  </a:lnTo>
                  <a:lnTo>
                    <a:pt x="4350" y="1124"/>
                  </a:lnTo>
                  <a:lnTo>
                    <a:pt x="4359" y="1140"/>
                  </a:lnTo>
                  <a:lnTo>
                    <a:pt x="4362" y="1166"/>
                  </a:lnTo>
                  <a:lnTo>
                    <a:pt x="4361" y="1187"/>
                  </a:lnTo>
                  <a:lnTo>
                    <a:pt x="4355" y="1208"/>
                  </a:lnTo>
                  <a:lnTo>
                    <a:pt x="4347" y="1227"/>
                  </a:lnTo>
                  <a:lnTo>
                    <a:pt x="4338" y="1248"/>
                  </a:lnTo>
                  <a:lnTo>
                    <a:pt x="4327" y="1271"/>
                  </a:lnTo>
                  <a:lnTo>
                    <a:pt x="4324" y="1285"/>
                  </a:lnTo>
                  <a:lnTo>
                    <a:pt x="4319" y="1299"/>
                  </a:lnTo>
                  <a:lnTo>
                    <a:pt x="4315" y="1314"/>
                  </a:lnTo>
                  <a:lnTo>
                    <a:pt x="4310" y="1326"/>
                  </a:lnTo>
                  <a:lnTo>
                    <a:pt x="4301" y="1335"/>
                  </a:lnTo>
                  <a:lnTo>
                    <a:pt x="4291" y="1340"/>
                  </a:lnTo>
                  <a:lnTo>
                    <a:pt x="4279" y="1346"/>
                  </a:lnTo>
                  <a:lnTo>
                    <a:pt x="4266" y="1351"/>
                  </a:lnTo>
                  <a:lnTo>
                    <a:pt x="4258" y="1354"/>
                  </a:lnTo>
                  <a:lnTo>
                    <a:pt x="4247" y="1346"/>
                  </a:lnTo>
                  <a:lnTo>
                    <a:pt x="4235" y="1335"/>
                  </a:lnTo>
                  <a:lnTo>
                    <a:pt x="4226" y="1342"/>
                  </a:lnTo>
                  <a:lnTo>
                    <a:pt x="4216" y="1346"/>
                  </a:lnTo>
                  <a:lnTo>
                    <a:pt x="4203" y="1344"/>
                  </a:lnTo>
                  <a:lnTo>
                    <a:pt x="4190" y="1342"/>
                  </a:lnTo>
                  <a:lnTo>
                    <a:pt x="4174" y="1340"/>
                  </a:lnTo>
                  <a:lnTo>
                    <a:pt x="4167" y="1305"/>
                  </a:lnTo>
                  <a:lnTo>
                    <a:pt x="4162" y="1304"/>
                  </a:lnTo>
                  <a:lnTo>
                    <a:pt x="4156" y="1302"/>
                  </a:lnTo>
                  <a:lnTo>
                    <a:pt x="4151" y="1300"/>
                  </a:lnTo>
                  <a:lnTo>
                    <a:pt x="4148" y="1297"/>
                  </a:lnTo>
                  <a:lnTo>
                    <a:pt x="4144" y="1295"/>
                  </a:lnTo>
                  <a:lnTo>
                    <a:pt x="4142" y="1293"/>
                  </a:lnTo>
                  <a:lnTo>
                    <a:pt x="4142" y="1292"/>
                  </a:lnTo>
                  <a:lnTo>
                    <a:pt x="4144" y="1290"/>
                  </a:lnTo>
                  <a:lnTo>
                    <a:pt x="4144" y="1288"/>
                  </a:lnTo>
                  <a:lnTo>
                    <a:pt x="4144" y="1286"/>
                  </a:lnTo>
                  <a:lnTo>
                    <a:pt x="4142" y="1285"/>
                  </a:lnTo>
                  <a:lnTo>
                    <a:pt x="4141" y="1283"/>
                  </a:lnTo>
                  <a:lnTo>
                    <a:pt x="4135" y="1281"/>
                  </a:lnTo>
                  <a:lnTo>
                    <a:pt x="4134" y="1283"/>
                  </a:lnTo>
                  <a:lnTo>
                    <a:pt x="4134" y="1285"/>
                  </a:lnTo>
                  <a:lnTo>
                    <a:pt x="4134" y="1285"/>
                  </a:lnTo>
                  <a:lnTo>
                    <a:pt x="4132" y="1286"/>
                  </a:lnTo>
                  <a:lnTo>
                    <a:pt x="4130" y="1286"/>
                  </a:lnTo>
                  <a:lnTo>
                    <a:pt x="4128" y="1286"/>
                  </a:lnTo>
                  <a:lnTo>
                    <a:pt x="4128" y="1281"/>
                  </a:lnTo>
                  <a:lnTo>
                    <a:pt x="4123" y="1281"/>
                  </a:lnTo>
                  <a:lnTo>
                    <a:pt x="4123" y="1278"/>
                  </a:lnTo>
                  <a:lnTo>
                    <a:pt x="4130" y="1274"/>
                  </a:lnTo>
                  <a:lnTo>
                    <a:pt x="4135" y="1269"/>
                  </a:lnTo>
                  <a:lnTo>
                    <a:pt x="4139" y="1264"/>
                  </a:lnTo>
                  <a:lnTo>
                    <a:pt x="4135" y="1264"/>
                  </a:lnTo>
                  <a:lnTo>
                    <a:pt x="4135" y="1258"/>
                  </a:lnTo>
                  <a:lnTo>
                    <a:pt x="4127" y="1267"/>
                  </a:lnTo>
                  <a:lnTo>
                    <a:pt x="4118" y="1272"/>
                  </a:lnTo>
                  <a:lnTo>
                    <a:pt x="4104" y="1278"/>
                  </a:lnTo>
                  <a:lnTo>
                    <a:pt x="4099" y="1267"/>
                  </a:lnTo>
                  <a:lnTo>
                    <a:pt x="4092" y="1257"/>
                  </a:lnTo>
                  <a:lnTo>
                    <a:pt x="4083" y="1248"/>
                  </a:lnTo>
                  <a:lnTo>
                    <a:pt x="4071" y="1241"/>
                  </a:lnTo>
                  <a:lnTo>
                    <a:pt x="4055" y="1239"/>
                  </a:lnTo>
                  <a:lnTo>
                    <a:pt x="4045" y="1236"/>
                  </a:lnTo>
                  <a:lnTo>
                    <a:pt x="4031" y="1234"/>
                  </a:lnTo>
                  <a:lnTo>
                    <a:pt x="4011" y="1236"/>
                  </a:lnTo>
                  <a:lnTo>
                    <a:pt x="3992" y="1237"/>
                  </a:lnTo>
                  <a:lnTo>
                    <a:pt x="3973" y="1241"/>
                  </a:lnTo>
                  <a:lnTo>
                    <a:pt x="3956" y="1244"/>
                  </a:lnTo>
                  <a:lnTo>
                    <a:pt x="3943" y="1248"/>
                  </a:lnTo>
                  <a:lnTo>
                    <a:pt x="3936" y="1271"/>
                  </a:lnTo>
                  <a:lnTo>
                    <a:pt x="3919" y="1271"/>
                  </a:lnTo>
                  <a:lnTo>
                    <a:pt x="3903" y="1269"/>
                  </a:lnTo>
                  <a:lnTo>
                    <a:pt x="3886" y="1271"/>
                  </a:lnTo>
                  <a:lnTo>
                    <a:pt x="3874" y="1274"/>
                  </a:lnTo>
                  <a:lnTo>
                    <a:pt x="3861" y="1279"/>
                  </a:lnTo>
                  <a:lnTo>
                    <a:pt x="3851" y="1285"/>
                  </a:lnTo>
                  <a:lnTo>
                    <a:pt x="3839" y="1286"/>
                  </a:lnTo>
                  <a:lnTo>
                    <a:pt x="3825" y="1286"/>
                  </a:lnTo>
                  <a:lnTo>
                    <a:pt x="3821" y="1279"/>
                  </a:lnTo>
                  <a:lnTo>
                    <a:pt x="3818" y="1274"/>
                  </a:lnTo>
                  <a:lnTo>
                    <a:pt x="3812" y="1269"/>
                  </a:lnTo>
                  <a:lnTo>
                    <a:pt x="3809" y="1264"/>
                  </a:lnTo>
                  <a:lnTo>
                    <a:pt x="3818" y="1251"/>
                  </a:lnTo>
                  <a:lnTo>
                    <a:pt x="3819" y="1236"/>
                  </a:lnTo>
                  <a:lnTo>
                    <a:pt x="3818" y="1218"/>
                  </a:lnTo>
                  <a:lnTo>
                    <a:pt x="3811" y="1201"/>
                  </a:lnTo>
                  <a:lnTo>
                    <a:pt x="3804" y="1182"/>
                  </a:lnTo>
                  <a:lnTo>
                    <a:pt x="3795" y="1164"/>
                  </a:lnTo>
                  <a:lnTo>
                    <a:pt x="3790" y="1148"/>
                  </a:lnTo>
                  <a:lnTo>
                    <a:pt x="3786" y="1136"/>
                  </a:lnTo>
                  <a:lnTo>
                    <a:pt x="3790" y="1136"/>
                  </a:lnTo>
                  <a:lnTo>
                    <a:pt x="3793" y="1138"/>
                  </a:lnTo>
                  <a:lnTo>
                    <a:pt x="3795" y="1138"/>
                  </a:lnTo>
                  <a:lnTo>
                    <a:pt x="3797" y="1140"/>
                  </a:lnTo>
                  <a:lnTo>
                    <a:pt x="3797" y="1140"/>
                  </a:lnTo>
                  <a:lnTo>
                    <a:pt x="3799" y="1138"/>
                  </a:lnTo>
                  <a:lnTo>
                    <a:pt x="3800" y="1136"/>
                  </a:lnTo>
                  <a:lnTo>
                    <a:pt x="3802" y="1133"/>
                  </a:lnTo>
                  <a:lnTo>
                    <a:pt x="3793" y="1124"/>
                  </a:lnTo>
                  <a:lnTo>
                    <a:pt x="3790" y="1113"/>
                  </a:lnTo>
                  <a:lnTo>
                    <a:pt x="3786" y="1101"/>
                  </a:lnTo>
                  <a:lnTo>
                    <a:pt x="3795" y="1091"/>
                  </a:lnTo>
                  <a:lnTo>
                    <a:pt x="3802" y="1080"/>
                  </a:lnTo>
                  <a:lnTo>
                    <a:pt x="3809" y="1070"/>
                  </a:lnTo>
                  <a:lnTo>
                    <a:pt x="3819" y="1061"/>
                  </a:lnTo>
                  <a:lnTo>
                    <a:pt x="3832" y="1056"/>
                  </a:lnTo>
                  <a:lnTo>
                    <a:pt x="3840" y="1056"/>
                  </a:lnTo>
                  <a:lnTo>
                    <a:pt x="3854" y="1054"/>
                  </a:lnTo>
                  <a:lnTo>
                    <a:pt x="3872" y="1051"/>
                  </a:lnTo>
                  <a:lnTo>
                    <a:pt x="3888" y="1047"/>
                  </a:lnTo>
                  <a:lnTo>
                    <a:pt x="3902" y="1044"/>
                  </a:lnTo>
                  <a:lnTo>
                    <a:pt x="3907" y="1031"/>
                  </a:lnTo>
                  <a:lnTo>
                    <a:pt x="3915" y="1017"/>
                  </a:lnTo>
                  <a:lnTo>
                    <a:pt x="3926" y="1007"/>
                  </a:lnTo>
                  <a:lnTo>
                    <a:pt x="3940" y="1002"/>
                  </a:lnTo>
                  <a:lnTo>
                    <a:pt x="3940" y="990"/>
                  </a:lnTo>
                  <a:lnTo>
                    <a:pt x="3947" y="986"/>
                  </a:lnTo>
                  <a:lnTo>
                    <a:pt x="3956" y="977"/>
                  </a:lnTo>
                  <a:lnTo>
                    <a:pt x="3966" y="969"/>
                  </a:lnTo>
                  <a:lnTo>
                    <a:pt x="3977" y="962"/>
                  </a:lnTo>
                  <a:lnTo>
                    <a:pt x="3987" y="956"/>
                  </a:lnTo>
                  <a:lnTo>
                    <a:pt x="3994" y="960"/>
                  </a:lnTo>
                  <a:lnTo>
                    <a:pt x="3996" y="962"/>
                  </a:lnTo>
                  <a:lnTo>
                    <a:pt x="3996" y="965"/>
                  </a:lnTo>
                  <a:lnTo>
                    <a:pt x="3996" y="969"/>
                  </a:lnTo>
                  <a:lnTo>
                    <a:pt x="3998" y="974"/>
                  </a:lnTo>
                  <a:lnTo>
                    <a:pt x="4003" y="976"/>
                  </a:lnTo>
                  <a:lnTo>
                    <a:pt x="4008" y="976"/>
                  </a:lnTo>
                  <a:lnTo>
                    <a:pt x="4011" y="977"/>
                  </a:lnTo>
                  <a:lnTo>
                    <a:pt x="4017" y="979"/>
                  </a:lnTo>
                  <a:lnTo>
                    <a:pt x="4020" y="963"/>
                  </a:lnTo>
                  <a:lnTo>
                    <a:pt x="4025" y="955"/>
                  </a:lnTo>
                  <a:lnTo>
                    <a:pt x="4032" y="949"/>
                  </a:lnTo>
                  <a:lnTo>
                    <a:pt x="4041" y="944"/>
                  </a:lnTo>
                  <a:lnTo>
                    <a:pt x="4050" y="941"/>
                  </a:lnTo>
                  <a:lnTo>
                    <a:pt x="4059" y="932"/>
                  </a:lnTo>
                  <a:lnTo>
                    <a:pt x="4055" y="930"/>
                  </a:lnTo>
                  <a:lnTo>
                    <a:pt x="4055" y="928"/>
                  </a:lnTo>
                  <a:lnTo>
                    <a:pt x="4053" y="927"/>
                  </a:lnTo>
                  <a:lnTo>
                    <a:pt x="4052" y="925"/>
                  </a:lnTo>
                  <a:lnTo>
                    <a:pt x="4066" y="925"/>
                  </a:lnTo>
                  <a:lnTo>
                    <a:pt x="4080" y="932"/>
                  </a:lnTo>
                  <a:lnTo>
                    <a:pt x="4095" y="934"/>
                  </a:lnTo>
                  <a:lnTo>
                    <a:pt x="4111" y="934"/>
                  </a:lnTo>
                  <a:lnTo>
                    <a:pt x="4128" y="932"/>
                  </a:lnTo>
                  <a:lnTo>
                    <a:pt x="4128" y="941"/>
                  </a:lnTo>
                  <a:lnTo>
                    <a:pt x="4116" y="956"/>
                  </a:lnTo>
                  <a:lnTo>
                    <a:pt x="4109" y="979"/>
                  </a:lnTo>
                  <a:lnTo>
                    <a:pt x="4121" y="986"/>
                  </a:lnTo>
                  <a:lnTo>
                    <a:pt x="4137" y="995"/>
                  </a:lnTo>
                  <a:lnTo>
                    <a:pt x="4153" y="1004"/>
                  </a:lnTo>
                  <a:lnTo>
                    <a:pt x="4169" y="1009"/>
                  </a:lnTo>
                  <a:lnTo>
                    <a:pt x="4181" y="1009"/>
                  </a:lnTo>
                  <a:lnTo>
                    <a:pt x="4190" y="995"/>
                  </a:lnTo>
                  <a:lnTo>
                    <a:pt x="4195" y="972"/>
                  </a:lnTo>
                  <a:lnTo>
                    <a:pt x="4196" y="949"/>
                  </a:lnTo>
                  <a:lnTo>
                    <a:pt x="4200" y="927"/>
                  </a:lnTo>
                  <a:lnTo>
                    <a:pt x="4205" y="909"/>
                  </a:lnTo>
                  <a:close/>
                  <a:moveTo>
                    <a:pt x="4439" y="897"/>
                  </a:moveTo>
                  <a:lnTo>
                    <a:pt x="4443" y="901"/>
                  </a:lnTo>
                  <a:lnTo>
                    <a:pt x="4446" y="904"/>
                  </a:lnTo>
                  <a:lnTo>
                    <a:pt x="4450" y="906"/>
                  </a:lnTo>
                  <a:lnTo>
                    <a:pt x="4450" y="913"/>
                  </a:lnTo>
                  <a:lnTo>
                    <a:pt x="4443" y="913"/>
                  </a:lnTo>
                  <a:lnTo>
                    <a:pt x="4441" y="913"/>
                  </a:lnTo>
                  <a:lnTo>
                    <a:pt x="4439" y="911"/>
                  </a:lnTo>
                  <a:lnTo>
                    <a:pt x="4437" y="911"/>
                  </a:lnTo>
                  <a:lnTo>
                    <a:pt x="4436" y="911"/>
                  </a:lnTo>
                  <a:lnTo>
                    <a:pt x="4430" y="909"/>
                  </a:lnTo>
                  <a:lnTo>
                    <a:pt x="4432" y="906"/>
                  </a:lnTo>
                  <a:lnTo>
                    <a:pt x="4432" y="902"/>
                  </a:lnTo>
                  <a:lnTo>
                    <a:pt x="4432" y="902"/>
                  </a:lnTo>
                  <a:lnTo>
                    <a:pt x="4432" y="901"/>
                  </a:lnTo>
                  <a:lnTo>
                    <a:pt x="4434" y="901"/>
                  </a:lnTo>
                  <a:lnTo>
                    <a:pt x="4436" y="901"/>
                  </a:lnTo>
                  <a:lnTo>
                    <a:pt x="4439" y="897"/>
                  </a:lnTo>
                  <a:close/>
                  <a:moveTo>
                    <a:pt x="3867" y="897"/>
                  </a:moveTo>
                  <a:lnTo>
                    <a:pt x="3874" y="899"/>
                  </a:lnTo>
                  <a:lnTo>
                    <a:pt x="3879" y="899"/>
                  </a:lnTo>
                  <a:lnTo>
                    <a:pt x="3884" y="899"/>
                  </a:lnTo>
                  <a:lnTo>
                    <a:pt x="3888" y="901"/>
                  </a:lnTo>
                  <a:lnTo>
                    <a:pt x="3893" y="902"/>
                  </a:lnTo>
                  <a:lnTo>
                    <a:pt x="3893" y="909"/>
                  </a:lnTo>
                  <a:lnTo>
                    <a:pt x="3889" y="909"/>
                  </a:lnTo>
                  <a:lnTo>
                    <a:pt x="3889" y="913"/>
                  </a:lnTo>
                  <a:lnTo>
                    <a:pt x="3884" y="911"/>
                  </a:lnTo>
                  <a:lnTo>
                    <a:pt x="3879" y="909"/>
                  </a:lnTo>
                  <a:lnTo>
                    <a:pt x="3874" y="906"/>
                  </a:lnTo>
                  <a:lnTo>
                    <a:pt x="3870" y="902"/>
                  </a:lnTo>
                  <a:lnTo>
                    <a:pt x="3867" y="897"/>
                  </a:lnTo>
                  <a:close/>
                  <a:moveTo>
                    <a:pt x="4443" y="887"/>
                  </a:moveTo>
                  <a:lnTo>
                    <a:pt x="4455" y="887"/>
                  </a:lnTo>
                  <a:lnTo>
                    <a:pt x="4462" y="909"/>
                  </a:lnTo>
                  <a:lnTo>
                    <a:pt x="4455" y="909"/>
                  </a:lnTo>
                  <a:lnTo>
                    <a:pt x="4455" y="906"/>
                  </a:lnTo>
                  <a:lnTo>
                    <a:pt x="4450" y="902"/>
                  </a:lnTo>
                  <a:lnTo>
                    <a:pt x="4448" y="899"/>
                  </a:lnTo>
                  <a:lnTo>
                    <a:pt x="4446" y="895"/>
                  </a:lnTo>
                  <a:lnTo>
                    <a:pt x="4444" y="892"/>
                  </a:lnTo>
                  <a:lnTo>
                    <a:pt x="4443" y="887"/>
                  </a:lnTo>
                  <a:close/>
                  <a:moveTo>
                    <a:pt x="3963" y="883"/>
                  </a:moveTo>
                  <a:lnTo>
                    <a:pt x="3982" y="883"/>
                  </a:lnTo>
                  <a:lnTo>
                    <a:pt x="3982" y="887"/>
                  </a:lnTo>
                  <a:lnTo>
                    <a:pt x="3978" y="887"/>
                  </a:lnTo>
                  <a:lnTo>
                    <a:pt x="3966" y="895"/>
                  </a:lnTo>
                  <a:lnTo>
                    <a:pt x="3952" y="904"/>
                  </a:lnTo>
                  <a:lnTo>
                    <a:pt x="3940" y="913"/>
                  </a:lnTo>
                  <a:lnTo>
                    <a:pt x="3936" y="913"/>
                  </a:lnTo>
                  <a:lnTo>
                    <a:pt x="3935" y="911"/>
                  </a:lnTo>
                  <a:lnTo>
                    <a:pt x="3935" y="911"/>
                  </a:lnTo>
                  <a:lnTo>
                    <a:pt x="3933" y="911"/>
                  </a:lnTo>
                  <a:lnTo>
                    <a:pt x="3931" y="909"/>
                  </a:lnTo>
                  <a:lnTo>
                    <a:pt x="3928" y="909"/>
                  </a:lnTo>
                  <a:lnTo>
                    <a:pt x="3928" y="906"/>
                  </a:lnTo>
                  <a:lnTo>
                    <a:pt x="3945" y="895"/>
                  </a:lnTo>
                  <a:lnTo>
                    <a:pt x="3963" y="883"/>
                  </a:lnTo>
                  <a:close/>
                  <a:moveTo>
                    <a:pt x="3917" y="878"/>
                  </a:moveTo>
                  <a:lnTo>
                    <a:pt x="3921" y="881"/>
                  </a:lnTo>
                  <a:lnTo>
                    <a:pt x="3922" y="881"/>
                  </a:lnTo>
                  <a:lnTo>
                    <a:pt x="3922" y="881"/>
                  </a:lnTo>
                  <a:lnTo>
                    <a:pt x="3922" y="883"/>
                  </a:lnTo>
                  <a:lnTo>
                    <a:pt x="3922" y="883"/>
                  </a:lnTo>
                  <a:lnTo>
                    <a:pt x="3922" y="887"/>
                  </a:lnTo>
                  <a:lnTo>
                    <a:pt x="3924" y="890"/>
                  </a:lnTo>
                  <a:lnTo>
                    <a:pt x="3917" y="890"/>
                  </a:lnTo>
                  <a:lnTo>
                    <a:pt x="3905" y="894"/>
                  </a:lnTo>
                  <a:lnTo>
                    <a:pt x="3891" y="894"/>
                  </a:lnTo>
                  <a:lnTo>
                    <a:pt x="3879" y="890"/>
                  </a:lnTo>
                  <a:lnTo>
                    <a:pt x="3879" y="888"/>
                  </a:lnTo>
                  <a:lnTo>
                    <a:pt x="3881" y="888"/>
                  </a:lnTo>
                  <a:lnTo>
                    <a:pt x="3881" y="888"/>
                  </a:lnTo>
                  <a:lnTo>
                    <a:pt x="3881" y="888"/>
                  </a:lnTo>
                  <a:lnTo>
                    <a:pt x="3881" y="888"/>
                  </a:lnTo>
                  <a:lnTo>
                    <a:pt x="3882" y="887"/>
                  </a:lnTo>
                  <a:lnTo>
                    <a:pt x="3891" y="883"/>
                  </a:lnTo>
                  <a:lnTo>
                    <a:pt x="3900" y="883"/>
                  </a:lnTo>
                  <a:lnTo>
                    <a:pt x="3908" y="883"/>
                  </a:lnTo>
                  <a:lnTo>
                    <a:pt x="3917" y="878"/>
                  </a:lnTo>
                  <a:close/>
                  <a:moveTo>
                    <a:pt x="3851" y="878"/>
                  </a:moveTo>
                  <a:lnTo>
                    <a:pt x="3858" y="880"/>
                  </a:lnTo>
                  <a:lnTo>
                    <a:pt x="3861" y="881"/>
                  </a:lnTo>
                  <a:lnTo>
                    <a:pt x="3865" y="883"/>
                  </a:lnTo>
                  <a:lnTo>
                    <a:pt x="3868" y="887"/>
                  </a:lnTo>
                  <a:lnTo>
                    <a:pt x="3870" y="890"/>
                  </a:lnTo>
                  <a:lnTo>
                    <a:pt x="3867" y="890"/>
                  </a:lnTo>
                  <a:lnTo>
                    <a:pt x="3858" y="894"/>
                  </a:lnTo>
                  <a:lnTo>
                    <a:pt x="3847" y="894"/>
                  </a:lnTo>
                  <a:lnTo>
                    <a:pt x="3835" y="894"/>
                  </a:lnTo>
                  <a:lnTo>
                    <a:pt x="3835" y="887"/>
                  </a:lnTo>
                  <a:lnTo>
                    <a:pt x="3840" y="885"/>
                  </a:lnTo>
                  <a:lnTo>
                    <a:pt x="3846" y="883"/>
                  </a:lnTo>
                  <a:lnTo>
                    <a:pt x="3847" y="881"/>
                  </a:lnTo>
                  <a:lnTo>
                    <a:pt x="3851" y="878"/>
                  </a:lnTo>
                  <a:close/>
                  <a:moveTo>
                    <a:pt x="4411" y="871"/>
                  </a:moveTo>
                  <a:lnTo>
                    <a:pt x="4418" y="874"/>
                  </a:lnTo>
                  <a:lnTo>
                    <a:pt x="4422" y="876"/>
                  </a:lnTo>
                  <a:lnTo>
                    <a:pt x="4427" y="880"/>
                  </a:lnTo>
                  <a:lnTo>
                    <a:pt x="4430" y="883"/>
                  </a:lnTo>
                  <a:lnTo>
                    <a:pt x="4432" y="888"/>
                  </a:lnTo>
                  <a:lnTo>
                    <a:pt x="4436" y="894"/>
                  </a:lnTo>
                  <a:lnTo>
                    <a:pt x="4430" y="894"/>
                  </a:lnTo>
                  <a:lnTo>
                    <a:pt x="4427" y="890"/>
                  </a:lnTo>
                  <a:lnTo>
                    <a:pt x="4422" y="887"/>
                  </a:lnTo>
                  <a:lnTo>
                    <a:pt x="4418" y="883"/>
                  </a:lnTo>
                  <a:lnTo>
                    <a:pt x="4415" y="878"/>
                  </a:lnTo>
                  <a:lnTo>
                    <a:pt x="4411" y="871"/>
                  </a:lnTo>
                  <a:close/>
                  <a:moveTo>
                    <a:pt x="4385" y="864"/>
                  </a:moveTo>
                  <a:lnTo>
                    <a:pt x="4388" y="864"/>
                  </a:lnTo>
                  <a:lnTo>
                    <a:pt x="4390" y="866"/>
                  </a:lnTo>
                  <a:lnTo>
                    <a:pt x="4392" y="866"/>
                  </a:lnTo>
                  <a:lnTo>
                    <a:pt x="4394" y="867"/>
                  </a:lnTo>
                  <a:lnTo>
                    <a:pt x="4394" y="869"/>
                  </a:lnTo>
                  <a:lnTo>
                    <a:pt x="4397" y="871"/>
                  </a:lnTo>
                  <a:lnTo>
                    <a:pt x="4401" y="871"/>
                  </a:lnTo>
                  <a:lnTo>
                    <a:pt x="4401" y="874"/>
                  </a:lnTo>
                  <a:lnTo>
                    <a:pt x="4395" y="873"/>
                  </a:lnTo>
                  <a:lnTo>
                    <a:pt x="4392" y="871"/>
                  </a:lnTo>
                  <a:lnTo>
                    <a:pt x="4390" y="869"/>
                  </a:lnTo>
                  <a:lnTo>
                    <a:pt x="4388" y="867"/>
                  </a:lnTo>
                  <a:lnTo>
                    <a:pt x="4385" y="864"/>
                  </a:lnTo>
                  <a:close/>
                  <a:moveTo>
                    <a:pt x="4081" y="845"/>
                  </a:moveTo>
                  <a:lnTo>
                    <a:pt x="4094" y="848"/>
                  </a:lnTo>
                  <a:lnTo>
                    <a:pt x="4094" y="855"/>
                  </a:lnTo>
                  <a:lnTo>
                    <a:pt x="4085" y="860"/>
                  </a:lnTo>
                  <a:lnTo>
                    <a:pt x="4085" y="860"/>
                  </a:lnTo>
                  <a:lnTo>
                    <a:pt x="4083" y="862"/>
                  </a:lnTo>
                  <a:lnTo>
                    <a:pt x="4083" y="862"/>
                  </a:lnTo>
                  <a:lnTo>
                    <a:pt x="4083" y="862"/>
                  </a:lnTo>
                  <a:lnTo>
                    <a:pt x="4083" y="862"/>
                  </a:lnTo>
                  <a:lnTo>
                    <a:pt x="4081" y="864"/>
                  </a:lnTo>
                  <a:lnTo>
                    <a:pt x="4081" y="845"/>
                  </a:lnTo>
                  <a:close/>
                  <a:moveTo>
                    <a:pt x="4362" y="825"/>
                  </a:moveTo>
                  <a:lnTo>
                    <a:pt x="4373" y="832"/>
                  </a:lnTo>
                  <a:lnTo>
                    <a:pt x="4380" y="843"/>
                  </a:lnTo>
                  <a:lnTo>
                    <a:pt x="4385" y="855"/>
                  </a:lnTo>
                  <a:lnTo>
                    <a:pt x="4382" y="855"/>
                  </a:lnTo>
                  <a:lnTo>
                    <a:pt x="4382" y="860"/>
                  </a:lnTo>
                  <a:lnTo>
                    <a:pt x="4369" y="855"/>
                  </a:lnTo>
                  <a:lnTo>
                    <a:pt x="4366" y="846"/>
                  </a:lnTo>
                  <a:lnTo>
                    <a:pt x="4364" y="838"/>
                  </a:lnTo>
                  <a:lnTo>
                    <a:pt x="4362" y="825"/>
                  </a:lnTo>
                  <a:close/>
                  <a:moveTo>
                    <a:pt x="4331" y="825"/>
                  </a:moveTo>
                  <a:lnTo>
                    <a:pt x="4340" y="825"/>
                  </a:lnTo>
                  <a:lnTo>
                    <a:pt x="4340" y="845"/>
                  </a:lnTo>
                  <a:lnTo>
                    <a:pt x="4305" y="855"/>
                  </a:lnTo>
                  <a:lnTo>
                    <a:pt x="4299" y="853"/>
                  </a:lnTo>
                  <a:lnTo>
                    <a:pt x="4294" y="852"/>
                  </a:lnTo>
                  <a:lnTo>
                    <a:pt x="4287" y="850"/>
                  </a:lnTo>
                  <a:lnTo>
                    <a:pt x="4282" y="848"/>
                  </a:lnTo>
                  <a:lnTo>
                    <a:pt x="4282" y="841"/>
                  </a:lnTo>
                  <a:lnTo>
                    <a:pt x="4303" y="839"/>
                  </a:lnTo>
                  <a:lnTo>
                    <a:pt x="4319" y="834"/>
                  </a:lnTo>
                  <a:lnTo>
                    <a:pt x="4331" y="825"/>
                  </a:lnTo>
                  <a:close/>
                  <a:moveTo>
                    <a:pt x="3966" y="810"/>
                  </a:moveTo>
                  <a:lnTo>
                    <a:pt x="3982" y="810"/>
                  </a:lnTo>
                  <a:lnTo>
                    <a:pt x="3984" y="812"/>
                  </a:lnTo>
                  <a:lnTo>
                    <a:pt x="3984" y="812"/>
                  </a:lnTo>
                  <a:lnTo>
                    <a:pt x="3984" y="812"/>
                  </a:lnTo>
                  <a:lnTo>
                    <a:pt x="3984" y="812"/>
                  </a:lnTo>
                  <a:lnTo>
                    <a:pt x="3984" y="812"/>
                  </a:lnTo>
                  <a:lnTo>
                    <a:pt x="3985" y="813"/>
                  </a:lnTo>
                  <a:lnTo>
                    <a:pt x="3985" y="820"/>
                  </a:lnTo>
                  <a:lnTo>
                    <a:pt x="3966" y="820"/>
                  </a:lnTo>
                  <a:lnTo>
                    <a:pt x="3966" y="810"/>
                  </a:lnTo>
                  <a:close/>
                  <a:moveTo>
                    <a:pt x="3994" y="806"/>
                  </a:moveTo>
                  <a:lnTo>
                    <a:pt x="4032" y="810"/>
                  </a:lnTo>
                  <a:lnTo>
                    <a:pt x="4032" y="813"/>
                  </a:lnTo>
                  <a:lnTo>
                    <a:pt x="4034" y="817"/>
                  </a:lnTo>
                  <a:lnTo>
                    <a:pt x="4034" y="820"/>
                  </a:lnTo>
                  <a:lnTo>
                    <a:pt x="4036" y="825"/>
                  </a:lnTo>
                  <a:lnTo>
                    <a:pt x="4032" y="825"/>
                  </a:lnTo>
                  <a:lnTo>
                    <a:pt x="4022" y="819"/>
                  </a:lnTo>
                  <a:lnTo>
                    <a:pt x="4010" y="817"/>
                  </a:lnTo>
                  <a:lnTo>
                    <a:pt x="3994" y="817"/>
                  </a:lnTo>
                  <a:lnTo>
                    <a:pt x="3994" y="806"/>
                  </a:lnTo>
                  <a:close/>
                  <a:moveTo>
                    <a:pt x="4312" y="798"/>
                  </a:moveTo>
                  <a:lnTo>
                    <a:pt x="4331" y="798"/>
                  </a:lnTo>
                  <a:lnTo>
                    <a:pt x="4340" y="808"/>
                  </a:lnTo>
                  <a:lnTo>
                    <a:pt x="4347" y="819"/>
                  </a:lnTo>
                  <a:lnTo>
                    <a:pt x="4350" y="832"/>
                  </a:lnTo>
                  <a:lnTo>
                    <a:pt x="4347" y="832"/>
                  </a:lnTo>
                  <a:lnTo>
                    <a:pt x="4338" y="824"/>
                  </a:lnTo>
                  <a:lnTo>
                    <a:pt x="4329" y="815"/>
                  </a:lnTo>
                  <a:lnTo>
                    <a:pt x="4319" y="808"/>
                  </a:lnTo>
                  <a:lnTo>
                    <a:pt x="4312" y="798"/>
                  </a:lnTo>
                  <a:close/>
                  <a:moveTo>
                    <a:pt x="4057" y="777"/>
                  </a:moveTo>
                  <a:lnTo>
                    <a:pt x="4067" y="777"/>
                  </a:lnTo>
                  <a:lnTo>
                    <a:pt x="4081" y="778"/>
                  </a:lnTo>
                  <a:lnTo>
                    <a:pt x="4085" y="791"/>
                  </a:lnTo>
                  <a:lnTo>
                    <a:pt x="4090" y="801"/>
                  </a:lnTo>
                  <a:lnTo>
                    <a:pt x="4097" y="810"/>
                  </a:lnTo>
                  <a:lnTo>
                    <a:pt x="4097" y="813"/>
                  </a:lnTo>
                  <a:lnTo>
                    <a:pt x="4100" y="813"/>
                  </a:lnTo>
                  <a:lnTo>
                    <a:pt x="4100" y="810"/>
                  </a:lnTo>
                  <a:lnTo>
                    <a:pt x="4109" y="801"/>
                  </a:lnTo>
                  <a:lnTo>
                    <a:pt x="4118" y="796"/>
                  </a:lnTo>
                  <a:lnTo>
                    <a:pt x="4130" y="792"/>
                  </a:lnTo>
                  <a:lnTo>
                    <a:pt x="4148" y="791"/>
                  </a:lnTo>
                  <a:lnTo>
                    <a:pt x="4162" y="799"/>
                  </a:lnTo>
                  <a:lnTo>
                    <a:pt x="4179" y="806"/>
                  </a:lnTo>
                  <a:lnTo>
                    <a:pt x="4200" y="813"/>
                  </a:lnTo>
                  <a:lnTo>
                    <a:pt x="4217" y="824"/>
                  </a:lnTo>
                  <a:lnTo>
                    <a:pt x="4231" y="834"/>
                  </a:lnTo>
                  <a:lnTo>
                    <a:pt x="4238" y="848"/>
                  </a:lnTo>
                  <a:lnTo>
                    <a:pt x="4251" y="850"/>
                  </a:lnTo>
                  <a:lnTo>
                    <a:pt x="4259" y="853"/>
                  </a:lnTo>
                  <a:lnTo>
                    <a:pt x="4270" y="855"/>
                  </a:lnTo>
                  <a:lnTo>
                    <a:pt x="4270" y="864"/>
                  </a:lnTo>
                  <a:lnTo>
                    <a:pt x="4268" y="864"/>
                  </a:lnTo>
                  <a:lnTo>
                    <a:pt x="4265" y="866"/>
                  </a:lnTo>
                  <a:lnTo>
                    <a:pt x="4261" y="866"/>
                  </a:lnTo>
                  <a:lnTo>
                    <a:pt x="4259" y="867"/>
                  </a:lnTo>
                  <a:lnTo>
                    <a:pt x="4258" y="869"/>
                  </a:lnTo>
                  <a:lnTo>
                    <a:pt x="4259" y="869"/>
                  </a:lnTo>
                  <a:lnTo>
                    <a:pt x="4263" y="871"/>
                  </a:lnTo>
                  <a:lnTo>
                    <a:pt x="4275" y="888"/>
                  </a:lnTo>
                  <a:lnTo>
                    <a:pt x="4292" y="902"/>
                  </a:lnTo>
                  <a:lnTo>
                    <a:pt x="4312" y="913"/>
                  </a:lnTo>
                  <a:lnTo>
                    <a:pt x="4312" y="921"/>
                  </a:lnTo>
                  <a:lnTo>
                    <a:pt x="4289" y="921"/>
                  </a:lnTo>
                  <a:lnTo>
                    <a:pt x="4286" y="918"/>
                  </a:lnTo>
                  <a:lnTo>
                    <a:pt x="4282" y="916"/>
                  </a:lnTo>
                  <a:lnTo>
                    <a:pt x="4279" y="916"/>
                  </a:lnTo>
                  <a:lnTo>
                    <a:pt x="4275" y="916"/>
                  </a:lnTo>
                  <a:lnTo>
                    <a:pt x="4272" y="915"/>
                  </a:lnTo>
                  <a:lnTo>
                    <a:pt x="4266" y="913"/>
                  </a:lnTo>
                  <a:lnTo>
                    <a:pt x="4261" y="909"/>
                  </a:lnTo>
                  <a:lnTo>
                    <a:pt x="4258" y="906"/>
                  </a:lnTo>
                  <a:lnTo>
                    <a:pt x="4254" y="899"/>
                  </a:lnTo>
                  <a:lnTo>
                    <a:pt x="4251" y="894"/>
                  </a:lnTo>
                  <a:lnTo>
                    <a:pt x="4247" y="890"/>
                  </a:lnTo>
                  <a:lnTo>
                    <a:pt x="4233" y="883"/>
                  </a:lnTo>
                  <a:lnTo>
                    <a:pt x="4223" y="883"/>
                  </a:lnTo>
                  <a:lnTo>
                    <a:pt x="4210" y="887"/>
                  </a:lnTo>
                  <a:lnTo>
                    <a:pt x="4198" y="894"/>
                  </a:lnTo>
                  <a:lnTo>
                    <a:pt x="4186" y="897"/>
                  </a:lnTo>
                  <a:lnTo>
                    <a:pt x="4174" y="890"/>
                  </a:lnTo>
                  <a:lnTo>
                    <a:pt x="4162" y="887"/>
                  </a:lnTo>
                  <a:lnTo>
                    <a:pt x="4149" y="885"/>
                  </a:lnTo>
                  <a:lnTo>
                    <a:pt x="4132" y="887"/>
                  </a:lnTo>
                  <a:lnTo>
                    <a:pt x="4134" y="880"/>
                  </a:lnTo>
                  <a:lnTo>
                    <a:pt x="4135" y="874"/>
                  </a:lnTo>
                  <a:lnTo>
                    <a:pt x="4137" y="871"/>
                  </a:lnTo>
                  <a:lnTo>
                    <a:pt x="4139" y="867"/>
                  </a:lnTo>
                  <a:lnTo>
                    <a:pt x="4141" y="864"/>
                  </a:lnTo>
                  <a:lnTo>
                    <a:pt x="4139" y="860"/>
                  </a:lnTo>
                  <a:lnTo>
                    <a:pt x="4130" y="845"/>
                  </a:lnTo>
                  <a:lnTo>
                    <a:pt x="4118" y="836"/>
                  </a:lnTo>
                  <a:lnTo>
                    <a:pt x="4104" y="832"/>
                  </a:lnTo>
                  <a:lnTo>
                    <a:pt x="4088" y="827"/>
                  </a:lnTo>
                  <a:lnTo>
                    <a:pt x="4073" y="824"/>
                  </a:lnTo>
                  <a:lnTo>
                    <a:pt x="4060" y="817"/>
                  </a:lnTo>
                  <a:lnTo>
                    <a:pt x="4052" y="806"/>
                  </a:lnTo>
                  <a:lnTo>
                    <a:pt x="4055" y="805"/>
                  </a:lnTo>
                  <a:lnTo>
                    <a:pt x="4057" y="805"/>
                  </a:lnTo>
                  <a:lnTo>
                    <a:pt x="4059" y="803"/>
                  </a:lnTo>
                  <a:lnTo>
                    <a:pt x="4059" y="803"/>
                  </a:lnTo>
                  <a:lnTo>
                    <a:pt x="4060" y="801"/>
                  </a:lnTo>
                  <a:lnTo>
                    <a:pt x="4062" y="798"/>
                  </a:lnTo>
                  <a:lnTo>
                    <a:pt x="4052" y="796"/>
                  </a:lnTo>
                  <a:lnTo>
                    <a:pt x="4041" y="791"/>
                  </a:lnTo>
                  <a:lnTo>
                    <a:pt x="4032" y="787"/>
                  </a:lnTo>
                  <a:lnTo>
                    <a:pt x="4032" y="778"/>
                  </a:lnTo>
                  <a:lnTo>
                    <a:pt x="4046" y="777"/>
                  </a:lnTo>
                  <a:lnTo>
                    <a:pt x="4057" y="777"/>
                  </a:lnTo>
                  <a:close/>
                  <a:moveTo>
                    <a:pt x="1543" y="756"/>
                  </a:moveTo>
                  <a:lnTo>
                    <a:pt x="1536" y="768"/>
                  </a:lnTo>
                  <a:lnTo>
                    <a:pt x="1531" y="768"/>
                  </a:lnTo>
                  <a:lnTo>
                    <a:pt x="1531" y="771"/>
                  </a:lnTo>
                  <a:lnTo>
                    <a:pt x="1542" y="775"/>
                  </a:lnTo>
                  <a:lnTo>
                    <a:pt x="1552" y="780"/>
                  </a:lnTo>
                  <a:lnTo>
                    <a:pt x="1559" y="785"/>
                  </a:lnTo>
                  <a:lnTo>
                    <a:pt x="1563" y="787"/>
                  </a:lnTo>
                  <a:lnTo>
                    <a:pt x="1564" y="785"/>
                  </a:lnTo>
                  <a:lnTo>
                    <a:pt x="1564" y="784"/>
                  </a:lnTo>
                  <a:lnTo>
                    <a:pt x="1564" y="784"/>
                  </a:lnTo>
                  <a:lnTo>
                    <a:pt x="1566" y="782"/>
                  </a:lnTo>
                  <a:lnTo>
                    <a:pt x="1566" y="778"/>
                  </a:lnTo>
                  <a:lnTo>
                    <a:pt x="1559" y="778"/>
                  </a:lnTo>
                  <a:lnTo>
                    <a:pt x="1557" y="778"/>
                  </a:lnTo>
                  <a:lnTo>
                    <a:pt x="1556" y="777"/>
                  </a:lnTo>
                  <a:lnTo>
                    <a:pt x="1554" y="777"/>
                  </a:lnTo>
                  <a:lnTo>
                    <a:pt x="1550" y="777"/>
                  </a:lnTo>
                  <a:lnTo>
                    <a:pt x="1547" y="775"/>
                  </a:lnTo>
                  <a:lnTo>
                    <a:pt x="1547" y="756"/>
                  </a:lnTo>
                  <a:lnTo>
                    <a:pt x="1543" y="756"/>
                  </a:lnTo>
                  <a:close/>
                  <a:moveTo>
                    <a:pt x="3952" y="743"/>
                  </a:moveTo>
                  <a:lnTo>
                    <a:pt x="3954" y="743"/>
                  </a:lnTo>
                  <a:lnTo>
                    <a:pt x="3954" y="745"/>
                  </a:lnTo>
                  <a:lnTo>
                    <a:pt x="3954" y="747"/>
                  </a:lnTo>
                  <a:lnTo>
                    <a:pt x="3956" y="747"/>
                  </a:lnTo>
                  <a:lnTo>
                    <a:pt x="3956" y="749"/>
                  </a:lnTo>
                  <a:lnTo>
                    <a:pt x="3959" y="749"/>
                  </a:lnTo>
                  <a:lnTo>
                    <a:pt x="3957" y="750"/>
                  </a:lnTo>
                  <a:lnTo>
                    <a:pt x="3957" y="750"/>
                  </a:lnTo>
                  <a:lnTo>
                    <a:pt x="3957" y="750"/>
                  </a:lnTo>
                  <a:lnTo>
                    <a:pt x="3957" y="750"/>
                  </a:lnTo>
                  <a:lnTo>
                    <a:pt x="3956" y="750"/>
                  </a:lnTo>
                  <a:lnTo>
                    <a:pt x="3956" y="752"/>
                  </a:lnTo>
                  <a:lnTo>
                    <a:pt x="3950" y="757"/>
                  </a:lnTo>
                  <a:lnTo>
                    <a:pt x="3945" y="763"/>
                  </a:lnTo>
                  <a:lnTo>
                    <a:pt x="3940" y="768"/>
                  </a:lnTo>
                  <a:lnTo>
                    <a:pt x="3921" y="766"/>
                  </a:lnTo>
                  <a:lnTo>
                    <a:pt x="3905" y="766"/>
                  </a:lnTo>
                  <a:lnTo>
                    <a:pt x="3886" y="768"/>
                  </a:lnTo>
                  <a:lnTo>
                    <a:pt x="3886" y="778"/>
                  </a:lnTo>
                  <a:lnTo>
                    <a:pt x="3889" y="780"/>
                  </a:lnTo>
                  <a:lnTo>
                    <a:pt x="3889" y="782"/>
                  </a:lnTo>
                  <a:lnTo>
                    <a:pt x="3891" y="784"/>
                  </a:lnTo>
                  <a:lnTo>
                    <a:pt x="3893" y="787"/>
                  </a:lnTo>
                  <a:lnTo>
                    <a:pt x="3912" y="780"/>
                  </a:lnTo>
                  <a:lnTo>
                    <a:pt x="3931" y="775"/>
                  </a:lnTo>
                  <a:lnTo>
                    <a:pt x="3931" y="784"/>
                  </a:lnTo>
                  <a:lnTo>
                    <a:pt x="3928" y="784"/>
                  </a:lnTo>
                  <a:lnTo>
                    <a:pt x="3922" y="787"/>
                  </a:lnTo>
                  <a:lnTo>
                    <a:pt x="3915" y="791"/>
                  </a:lnTo>
                  <a:lnTo>
                    <a:pt x="3908" y="794"/>
                  </a:lnTo>
                  <a:lnTo>
                    <a:pt x="3914" y="806"/>
                  </a:lnTo>
                  <a:lnTo>
                    <a:pt x="3921" y="817"/>
                  </a:lnTo>
                  <a:lnTo>
                    <a:pt x="3924" y="827"/>
                  </a:lnTo>
                  <a:lnTo>
                    <a:pt x="3928" y="845"/>
                  </a:lnTo>
                  <a:lnTo>
                    <a:pt x="3924" y="845"/>
                  </a:lnTo>
                  <a:lnTo>
                    <a:pt x="3924" y="848"/>
                  </a:lnTo>
                  <a:lnTo>
                    <a:pt x="3921" y="846"/>
                  </a:lnTo>
                  <a:lnTo>
                    <a:pt x="3919" y="846"/>
                  </a:lnTo>
                  <a:lnTo>
                    <a:pt x="3919" y="846"/>
                  </a:lnTo>
                  <a:lnTo>
                    <a:pt x="3919" y="845"/>
                  </a:lnTo>
                  <a:lnTo>
                    <a:pt x="3917" y="845"/>
                  </a:lnTo>
                  <a:lnTo>
                    <a:pt x="3907" y="834"/>
                  </a:lnTo>
                  <a:lnTo>
                    <a:pt x="3898" y="822"/>
                  </a:lnTo>
                  <a:lnTo>
                    <a:pt x="3889" y="810"/>
                  </a:lnTo>
                  <a:lnTo>
                    <a:pt x="3889" y="848"/>
                  </a:lnTo>
                  <a:lnTo>
                    <a:pt x="3874" y="848"/>
                  </a:lnTo>
                  <a:lnTo>
                    <a:pt x="3874" y="846"/>
                  </a:lnTo>
                  <a:lnTo>
                    <a:pt x="3872" y="846"/>
                  </a:lnTo>
                  <a:lnTo>
                    <a:pt x="3872" y="846"/>
                  </a:lnTo>
                  <a:lnTo>
                    <a:pt x="3872" y="846"/>
                  </a:lnTo>
                  <a:lnTo>
                    <a:pt x="3872" y="845"/>
                  </a:lnTo>
                  <a:lnTo>
                    <a:pt x="3870" y="845"/>
                  </a:lnTo>
                  <a:lnTo>
                    <a:pt x="3872" y="832"/>
                  </a:lnTo>
                  <a:lnTo>
                    <a:pt x="3870" y="825"/>
                  </a:lnTo>
                  <a:lnTo>
                    <a:pt x="3867" y="819"/>
                  </a:lnTo>
                  <a:lnTo>
                    <a:pt x="3863" y="810"/>
                  </a:lnTo>
                  <a:lnTo>
                    <a:pt x="3863" y="801"/>
                  </a:lnTo>
                  <a:lnTo>
                    <a:pt x="3868" y="791"/>
                  </a:lnTo>
                  <a:lnTo>
                    <a:pt x="3875" y="777"/>
                  </a:lnTo>
                  <a:lnTo>
                    <a:pt x="3882" y="764"/>
                  </a:lnTo>
                  <a:lnTo>
                    <a:pt x="3889" y="754"/>
                  </a:lnTo>
                  <a:lnTo>
                    <a:pt x="3893" y="749"/>
                  </a:lnTo>
                  <a:lnTo>
                    <a:pt x="3910" y="754"/>
                  </a:lnTo>
                  <a:lnTo>
                    <a:pt x="3921" y="754"/>
                  </a:lnTo>
                  <a:lnTo>
                    <a:pt x="3929" y="752"/>
                  </a:lnTo>
                  <a:lnTo>
                    <a:pt x="3940" y="749"/>
                  </a:lnTo>
                  <a:lnTo>
                    <a:pt x="3950" y="743"/>
                  </a:lnTo>
                  <a:lnTo>
                    <a:pt x="3952" y="743"/>
                  </a:lnTo>
                  <a:close/>
                  <a:moveTo>
                    <a:pt x="3989" y="740"/>
                  </a:moveTo>
                  <a:lnTo>
                    <a:pt x="3996" y="743"/>
                  </a:lnTo>
                  <a:lnTo>
                    <a:pt x="3999" y="745"/>
                  </a:lnTo>
                  <a:lnTo>
                    <a:pt x="4003" y="749"/>
                  </a:lnTo>
                  <a:lnTo>
                    <a:pt x="4004" y="752"/>
                  </a:lnTo>
                  <a:lnTo>
                    <a:pt x="4004" y="759"/>
                  </a:lnTo>
                  <a:lnTo>
                    <a:pt x="4004" y="768"/>
                  </a:lnTo>
                  <a:lnTo>
                    <a:pt x="4001" y="770"/>
                  </a:lnTo>
                  <a:lnTo>
                    <a:pt x="3999" y="771"/>
                  </a:lnTo>
                  <a:lnTo>
                    <a:pt x="3999" y="773"/>
                  </a:lnTo>
                  <a:lnTo>
                    <a:pt x="3999" y="775"/>
                  </a:lnTo>
                  <a:lnTo>
                    <a:pt x="3999" y="777"/>
                  </a:lnTo>
                  <a:lnTo>
                    <a:pt x="3999" y="778"/>
                  </a:lnTo>
                  <a:lnTo>
                    <a:pt x="3998" y="780"/>
                  </a:lnTo>
                  <a:lnTo>
                    <a:pt x="3994" y="784"/>
                  </a:lnTo>
                  <a:lnTo>
                    <a:pt x="3994" y="775"/>
                  </a:lnTo>
                  <a:lnTo>
                    <a:pt x="3987" y="764"/>
                  </a:lnTo>
                  <a:lnTo>
                    <a:pt x="3987" y="752"/>
                  </a:lnTo>
                  <a:lnTo>
                    <a:pt x="3989" y="740"/>
                  </a:lnTo>
                  <a:close/>
                  <a:moveTo>
                    <a:pt x="3533" y="691"/>
                  </a:moveTo>
                  <a:lnTo>
                    <a:pt x="3566" y="695"/>
                  </a:lnTo>
                  <a:lnTo>
                    <a:pt x="3579" y="710"/>
                  </a:lnTo>
                  <a:lnTo>
                    <a:pt x="3593" y="719"/>
                  </a:lnTo>
                  <a:lnTo>
                    <a:pt x="3607" y="728"/>
                  </a:lnTo>
                  <a:lnTo>
                    <a:pt x="3624" y="736"/>
                  </a:lnTo>
                  <a:lnTo>
                    <a:pt x="3629" y="740"/>
                  </a:lnTo>
                  <a:lnTo>
                    <a:pt x="3629" y="742"/>
                  </a:lnTo>
                  <a:lnTo>
                    <a:pt x="3631" y="742"/>
                  </a:lnTo>
                  <a:lnTo>
                    <a:pt x="3638" y="749"/>
                  </a:lnTo>
                  <a:lnTo>
                    <a:pt x="3650" y="763"/>
                  </a:lnTo>
                  <a:lnTo>
                    <a:pt x="3661" y="778"/>
                  </a:lnTo>
                  <a:lnTo>
                    <a:pt x="3673" y="796"/>
                  </a:lnTo>
                  <a:lnTo>
                    <a:pt x="3690" y="810"/>
                  </a:lnTo>
                  <a:lnTo>
                    <a:pt x="3687" y="827"/>
                  </a:lnTo>
                  <a:lnTo>
                    <a:pt x="3687" y="848"/>
                  </a:lnTo>
                  <a:lnTo>
                    <a:pt x="3701" y="850"/>
                  </a:lnTo>
                  <a:lnTo>
                    <a:pt x="3710" y="853"/>
                  </a:lnTo>
                  <a:lnTo>
                    <a:pt x="3716" y="859"/>
                  </a:lnTo>
                  <a:lnTo>
                    <a:pt x="3725" y="864"/>
                  </a:lnTo>
                  <a:lnTo>
                    <a:pt x="3736" y="864"/>
                  </a:lnTo>
                  <a:lnTo>
                    <a:pt x="3744" y="860"/>
                  </a:lnTo>
                  <a:lnTo>
                    <a:pt x="3751" y="857"/>
                  </a:lnTo>
                  <a:lnTo>
                    <a:pt x="3758" y="855"/>
                  </a:lnTo>
                  <a:lnTo>
                    <a:pt x="3774" y="860"/>
                  </a:lnTo>
                  <a:lnTo>
                    <a:pt x="3792" y="867"/>
                  </a:lnTo>
                  <a:lnTo>
                    <a:pt x="3809" y="876"/>
                  </a:lnTo>
                  <a:lnTo>
                    <a:pt x="3825" y="883"/>
                  </a:lnTo>
                  <a:lnTo>
                    <a:pt x="3823" y="883"/>
                  </a:lnTo>
                  <a:lnTo>
                    <a:pt x="3821" y="885"/>
                  </a:lnTo>
                  <a:lnTo>
                    <a:pt x="3821" y="885"/>
                  </a:lnTo>
                  <a:lnTo>
                    <a:pt x="3819" y="885"/>
                  </a:lnTo>
                  <a:lnTo>
                    <a:pt x="3816" y="887"/>
                  </a:lnTo>
                  <a:lnTo>
                    <a:pt x="3806" y="890"/>
                  </a:lnTo>
                  <a:lnTo>
                    <a:pt x="3786" y="890"/>
                  </a:lnTo>
                  <a:lnTo>
                    <a:pt x="3764" y="887"/>
                  </a:lnTo>
                  <a:lnTo>
                    <a:pt x="3741" y="881"/>
                  </a:lnTo>
                  <a:lnTo>
                    <a:pt x="3716" y="876"/>
                  </a:lnTo>
                  <a:lnTo>
                    <a:pt x="3697" y="871"/>
                  </a:lnTo>
                  <a:lnTo>
                    <a:pt x="3682" y="864"/>
                  </a:lnTo>
                  <a:lnTo>
                    <a:pt x="3675" y="860"/>
                  </a:lnTo>
                  <a:lnTo>
                    <a:pt x="3678" y="857"/>
                  </a:lnTo>
                  <a:lnTo>
                    <a:pt x="3678" y="857"/>
                  </a:lnTo>
                  <a:lnTo>
                    <a:pt x="3680" y="855"/>
                  </a:lnTo>
                  <a:lnTo>
                    <a:pt x="3682" y="852"/>
                  </a:lnTo>
                  <a:lnTo>
                    <a:pt x="3661" y="846"/>
                  </a:lnTo>
                  <a:lnTo>
                    <a:pt x="3643" y="836"/>
                  </a:lnTo>
                  <a:lnTo>
                    <a:pt x="3627" y="820"/>
                  </a:lnTo>
                  <a:lnTo>
                    <a:pt x="3615" y="803"/>
                  </a:lnTo>
                  <a:lnTo>
                    <a:pt x="3603" y="784"/>
                  </a:lnTo>
                  <a:lnTo>
                    <a:pt x="3593" y="764"/>
                  </a:lnTo>
                  <a:lnTo>
                    <a:pt x="3582" y="749"/>
                  </a:lnTo>
                  <a:lnTo>
                    <a:pt x="3572" y="736"/>
                  </a:lnTo>
                  <a:lnTo>
                    <a:pt x="3561" y="728"/>
                  </a:lnTo>
                  <a:lnTo>
                    <a:pt x="3549" y="717"/>
                  </a:lnTo>
                  <a:lnTo>
                    <a:pt x="3538" y="707"/>
                  </a:lnTo>
                  <a:lnTo>
                    <a:pt x="3533" y="691"/>
                  </a:lnTo>
                  <a:close/>
                  <a:moveTo>
                    <a:pt x="3832" y="672"/>
                  </a:moveTo>
                  <a:lnTo>
                    <a:pt x="3842" y="675"/>
                  </a:lnTo>
                  <a:lnTo>
                    <a:pt x="3854" y="682"/>
                  </a:lnTo>
                  <a:lnTo>
                    <a:pt x="3865" y="693"/>
                  </a:lnTo>
                  <a:lnTo>
                    <a:pt x="3870" y="702"/>
                  </a:lnTo>
                  <a:lnTo>
                    <a:pt x="3865" y="705"/>
                  </a:lnTo>
                  <a:lnTo>
                    <a:pt x="3860" y="710"/>
                  </a:lnTo>
                  <a:lnTo>
                    <a:pt x="3854" y="714"/>
                  </a:lnTo>
                  <a:lnTo>
                    <a:pt x="3847" y="717"/>
                  </a:lnTo>
                  <a:lnTo>
                    <a:pt x="3853" y="733"/>
                  </a:lnTo>
                  <a:lnTo>
                    <a:pt x="3860" y="745"/>
                  </a:lnTo>
                  <a:lnTo>
                    <a:pt x="3867" y="759"/>
                  </a:lnTo>
                  <a:lnTo>
                    <a:pt x="3861" y="761"/>
                  </a:lnTo>
                  <a:lnTo>
                    <a:pt x="3858" y="761"/>
                  </a:lnTo>
                  <a:lnTo>
                    <a:pt x="3856" y="761"/>
                  </a:lnTo>
                  <a:lnTo>
                    <a:pt x="3856" y="761"/>
                  </a:lnTo>
                  <a:lnTo>
                    <a:pt x="3854" y="763"/>
                  </a:lnTo>
                  <a:lnTo>
                    <a:pt x="3853" y="764"/>
                  </a:lnTo>
                  <a:lnTo>
                    <a:pt x="3851" y="768"/>
                  </a:lnTo>
                  <a:lnTo>
                    <a:pt x="3842" y="784"/>
                  </a:lnTo>
                  <a:lnTo>
                    <a:pt x="3837" y="803"/>
                  </a:lnTo>
                  <a:lnTo>
                    <a:pt x="3828" y="820"/>
                  </a:lnTo>
                  <a:lnTo>
                    <a:pt x="3823" y="824"/>
                  </a:lnTo>
                  <a:lnTo>
                    <a:pt x="3818" y="824"/>
                  </a:lnTo>
                  <a:lnTo>
                    <a:pt x="3812" y="825"/>
                  </a:lnTo>
                  <a:lnTo>
                    <a:pt x="3806" y="825"/>
                  </a:lnTo>
                  <a:lnTo>
                    <a:pt x="3795" y="819"/>
                  </a:lnTo>
                  <a:lnTo>
                    <a:pt x="3785" y="817"/>
                  </a:lnTo>
                  <a:lnTo>
                    <a:pt x="3772" y="817"/>
                  </a:lnTo>
                  <a:lnTo>
                    <a:pt x="3760" y="815"/>
                  </a:lnTo>
                  <a:lnTo>
                    <a:pt x="3748" y="810"/>
                  </a:lnTo>
                  <a:lnTo>
                    <a:pt x="3736" y="794"/>
                  </a:lnTo>
                  <a:lnTo>
                    <a:pt x="3727" y="773"/>
                  </a:lnTo>
                  <a:lnTo>
                    <a:pt x="3725" y="749"/>
                  </a:lnTo>
                  <a:lnTo>
                    <a:pt x="3734" y="745"/>
                  </a:lnTo>
                  <a:lnTo>
                    <a:pt x="3741" y="745"/>
                  </a:lnTo>
                  <a:lnTo>
                    <a:pt x="3748" y="747"/>
                  </a:lnTo>
                  <a:lnTo>
                    <a:pt x="3755" y="743"/>
                  </a:lnTo>
                  <a:lnTo>
                    <a:pt x="3764" y="729"/>
                  </a:lnTo>
                  <a:lnTo>
                    <a:pt x="3786" y="726"/>
                  </a:lnTo>
                  <a:lnTo>
                    <a:pt x="3790" y="723"/>
                  </a:lnTo>
                  <a:lnTo>
                    <a:pt x="3793" y="719"/>
                  </a:lnTo>
                  <a:lnTo>
                    <a:pt x="3793" y="717"/>
                  </a:lnTo>
                  <a:lnTo>
                    <a:pt x="3795" y="716"/>
                  </a:lnTo>
                  <a:lnTo>
                    <a:pt x="3795" y="714"/>
                  </a:lnTo>
                  <a:lnTo>
                    <a:pt x="3795" y="712"/>
                  </a:lnTo>
                  <a:lnTo>
                    <a:pt x="3797" y="710"/>
                  </a:lnTo>
                  <a:lnTo>
                    <a:pt x="3797" y="710"/>
                  </a:lnTo>
                  <a:lnTo>
                    <a:pt x="3800" y="710"/>
                  </a:lnTo>
                  <a:lnTo>
                    <a:pt x="3806" y="710"/>
                  </a:lnTo>
                  <a:lnTo>
                    <a:pt x="3812" y="710"/>
                  </a:lnTo>
                  <a:lnTo>
                    <a:pt x="3816" y="698"/>
                  </a:lnTo>
                  <a:lnTo>
                    <a:pt x="3821" y="689"/>
                  </a:lnTo>
                  <a:lnTo>
                    <a:pt x="3826" y="681"/>
                  </a:lnTo>
                  <a:lnTo>
                    <a:pt x="3832" y="672"/>
                  </a:lnTo>
                  <a:close/>
                  <a:moveTo>
                    <a:pt x="3329" y="649"/>
                  </a:moveTo>
                  <a:lnTo>
                    <a:pt x="3339" y="656"/>
                  </a:lnTo>
                  <a:lnTo>
                    <a:pt x="3345" y="668"/>
                  </a:lnTo>
                  <a:lnTo>
                    <a:pt x="3345" y="686"/>
                  </a:lnTo>
                  <a:lnTo>
                    <a:pt x="3345" y="688"/>
                  </a:lnTo>
                  <a:lnTo>
                    <a:pt x="3346" y="688"/>
                  </a:lnTo>
                  <a:lnTo>
                    <a:pt x="3348" y="689"/>
                  </a:lnTo>
                  <a:lnTo>
                    <a:pt x="3348" y="689"/>
                  </a:lnTo>
                  <a:lnTo>
                    <a:pt x="3348" y="691"/>
                  </a:lnTo>
                  <a:lnTo>
                    <a:pt x="3348" y="695"/>
                  </a:lnTo>
                  <a:lnTo>
                    <a:pt x="3345" y="695"/>
                  </a:lnTo>
                  <a:lnTo>
                    <a:pt x="3341" y="696"/>
                  </a:lnTo>
                  <a:lnTo>
                    <a:pt x="3339" y="700"/>
                  </a:lnTo>
                  <a:lnTo>
                    <a:pt x="3336" y="702"/>
                  </a:lnTo>
                  <a:lnTo>
                    <a:pt x="3334" y="702"/>
                  </a:lnTo>
                  <a:lnTo>
                    <a:pt x="3332" y="700"/>
                  </a:lnTo>
                  <a:lnTo>
                    <a:pt x="3331" y="700"/>
                  </a:lnTo>
                  <a:lnTo>
                    <a:pt x="3331" y="700"/>
                  </a:lnTo>
                  <a:lnTo>
                    <a:pt x="3329" y="698"/>
                  </a:lnTo>
                  <a:lnTo>
                    <a:pt x="3322" y="684"/>
                  </a:lnTo>
                  <a:lnTo>
                    <a:pt x="3322" y="663"/>
                  </a:lnTo>
                  <a:lnTo>
                    <a:pt x="3324" y="660"/>
                  </a:lnTo>
                  <a:lnTo>
                    <a:pt x="3326" y="658"/>
                  </a:lnTo>
                  <a:lnTo>
                    <a:pt x="3327" y="654"/>
                  </a:lnTo>
                  <a:lnTo>
                    <a:pt x="3329" y="649"/>
                  </a:lnTo>
                  <a:close/>
                  <a:moveTo>
                    <a:pt x="3956" y="628"/>
                  </a:moveTo>
                  <a:lnTo>
                    <a:pt x="3964" y="637"/>
                  </a:lnTo>
                  <a:lnTo>
                    <a:pt x="3970" y="647"/>
                  </a:lnTo>
                  <a:lnTo>
                    <a:pt x="3970" y="663"/>
                  </a:lnTo>
                  <a:lnTo>
                    <a:pt x="3971" y="667"/>
                  </a:lnTo>
                  <a:lnTo>
                    <a:pt x="3973" y="667"/>
                  </a:lnTo>
                  <a:lnTo>
                    <a:pt x="3973" y="668"/>
                  </a:lnTo>
                  <a:lnTo>
                    <a:pt x="3973" y="668"/>
                  </a:lnTo>
                  <a:lnTo>
                    <a:pt x="3971" y="668"/>
                  </a:lnTo>
                  <a:lnTo>
                    <a:pt x="3970" y="672"/>
                  </a:lnTo>
                  <a:lnTo>
                    <a:pt x="3970" y="675"/>
                  </a:lnTo>
                  <a:lnTo>
                    <a:pt x="3968" y="675"/>
                  </a:lnTo>
                  <a:lnTo>
                    <a:pt x="3968" y="677"/>
                  </a:lnTo>
                  <a:lnTo>
                    <a:pt x="3968" y="677"/>
                  </a:lnTo>
                  <a:lnTo>
                    <a:pt x="3968" y="677"/>
                  </a:lnTo>
                  <a:lnTo>
                    <a:pt x="3966" y="677"/>
                  </a:lnTo>
                  <a:lnTo>
                    <a:pt x="3963" y="679"/>
                  </a:lnTo>
                  <a:lnTo>
                    <a:pt x="3961" y="675"/>
                  </a:lnTo>
                  <a:lnTo>
                    <a:pt x="3961" y="674"/>
                  </a:lnTo>
                  <a:lnTo>
                    <a:pt x="3961" y="674"/>
                  </a:lnTo>
                  <a:lnTo>
                    <a:pt x="3961" y="674"/>
                  </a:lnTo>
                  <a:lnTo>
                    <a:pt x="3959" y="674"/>
                  </a:lnTo>
                  <a:lnTo>
                    <a:pt x="3957" y="674"/>
                  </a:lnTo>
                  <a:lnTo>
                    <a:pt x="3956" y="672"/>
                  </a:lnTo>
                  <a:lnTo>
                    <a:pt x="3956" y="675"/>
                  </a:lnTo>
                  <a:lnTo>
                    <a:pt x="3957" y="677"/>
                  </a:lnTo>
                  <a:lnTo>
                    <a:pt x="3959" y="679"/>
                  </a:lnTo>
                  <a:lnTo>
                    <a:pt x="3961" y="681"/>
                  </a:lnTo>
                  <a:lnTo>
                    <a:pt x="3961" y="681"/>
                  </a:lnTo>
                  <a:lnTo>
                    <a:pt x="3959" y="682"/>
                  </a:lnTo>
                  <a:lnTo>
                    <a:pt x="3959" y="684"/>
                  </a:lnTo>
                  <a:lnTo>
                    <a:pt x="3959" y="686"/>
                  </a:lnTo>
                  <a:lnTo>
                    <a:pt x="3959" y="691"/>
                  </a:lnTo>
                  <a:lnTo>
                    <a:pt x="3950" y="691"/>
                  </a:lnTo>
                  <a:lnTo>
                    <a:pt x="3950" y="686"/>
                  </a:lnTo>
                  <a:lnTo>
                    <a:pt x="3945" y="684"/>
                  </a:lnTo>
                  <a:lnTo>
                    <a:pt x="3940" y="681"/>
                  </a:lnTo>
                  <a:lnTo>
                    <a:pt x="3938" y="677"/>
                  </a:lnTo>
                  <a:lnTo>
                    <a:pt x="3936" y="672"/>
                  </a:lnTo>
                  <a:lnTo>
                    <a:pt x="3935" y="667"/>
                  </a:lnTo>
                  <a:lnTo>
                    <a:pt x="3931" y="660"/>
                  </a:lnTo>
                  <a:lnTo>
                    <a:pt x="3926" y="663"/>
                  </a:lnTo>
                  <a:lnTo>
                    <a:pt x="3919" y="667"/>
                  </a:lnTo>
                  <a:lnTo>
                    <a:pt x="3912" y="668"/>
                  </a:lnTo>
                  <a:lnTo>
                    <a:pt x="3905" y="672"/>
                  </a:lnTo>
                  <a:lnTo>
                    <a:pt x="3905" y="663"/>
                  </a:lnTo>
                  <a:lnTo>
                    <a:pt x="3907" y="661"/>
                  </a:lnTo>
                  <a:lnTo>
                    <a:pt x="3907" y="661"/>
                  </a:lnTo>
                  <a:lnTo>
                    <a:pt x="3907" y="660"/>
                  </a:lnTo>
                  <a:lnTo>
                    <a:pt x="3908" y="660"/>
                  </a:lnTo>
                  <a:lnTo>
                    <a:pt x="3908" y="656"/>
                  </a:lnTo>
                  <a:lnTo>
                    <a:pt x="3922" y="651"/>
                  </a:lnTo>
                  <a:lnTo>
                    <a:pt x="3935" y="647"/>
                  </a:lnTo>
                  <a:lnTo>
                    <a:pt x="3947" y="640"/>
                  </a:lnTo>
                  <a:lnTo>
                    <a:pt x="3956" y="628"/>
                  </a:lnTo>
                  <a:close/>
                  <a:moveTo>
                    <a:pt x="1243" y="628"/>
                  </a:moveTo>
                  <a:lnTo>
                    <a:pt x="1245" y="633"/>
                  </a:lnTo>
                  <a:lnTo>
                    <a:pt x="1245" y="635"/>
                  </a:lnTo>
                  <a:lnTo>
                    <a:pt x="1245" y="637"/>
                  </a:lnTo>
                  <a:lnTo>
                    <a:pt x="1245" y="637"/>
                  </a:lnTo>
                  <a:lnTo>
                    <a:pt x="1247" y="639"/>
                  </a:lnTo>
                  <a:lnTo>
                    <a:pt x="1248" y="639"/>
                  </a:lnTo>
                  <a:lnTo>
                    <a:pt x="1252" y="640"/>
                  </a:lnTo>
                  <a:lnTo>
                    <a:pt x="1252" y="633"/>
                  </a:lnTo>
                  <a:lnTo>
                    <a:pt x="1243" y="628"/>
                  </a:lnTo>
                  <a:close/>
                  <a:moveTo>
                    <a:pt x="3870" y="609"/>
                  </a:moveTo>
                  <a:lnTo>
                    <a:pt x="3874" y="613"/>
                  </a:lnTo>
                  <a:lnTo>
                    <a:pt x="3875" y="613"/>
                  </a:lnTo>
                  <a:lnTo>
                    <a:pt x="3877" y="613"/>
                  </a:lnTo>
                  <a:lnTo>
                    <a:pt x="3877" y="614"/>
                  </a:lnTo>
                  <a:lnTo>
                    <a:pt x="3877" y="614"/>
                  </a:lnTo>
                  <a:lnTo>
                    <a:pt x="3877" y="618"/>
                  </a:lnTo>
                  <a:lnTo>
                    <a:pt x="3879" y="621"/>
                  </a:lnTo>
                  <a:lnTo>
                    <a:pt x="3868" y="630"/>
                  </a:lnTo>
                  <a:lnTo>
                    <a:pt x="3861" y="639"/>
                  </a:lnTo>
                  <a:lnTo>
                    <a:pt x="3853" y="646"/>
                  </a:lnTo>
                  <a:lnTo>
                    <a:pt x="3840" y="653"/>
                  </a:lnTo>
                  <a:lnTo>
                    <a:pt x="3840" y="649"/>
                  </a:lnTo>
                  <a:lnTo>
                    <a:pt x="3851" y="637"/>
                  </a:lnTo>
                  <a:lnTo>
                    <a:pt x="3863" y="625"/>
                  </a:lnTo>
                  <a:lnTo>
                    <a:pt x="3870" y="609"/>
                  </a:lnTo>
                  <a:close/>
                  <a:moveTo>
                    <a:pt x="1371" y="517"/>
                  </a:moveTo>
                  <a:lnTo>
                    <a:pt x="1378" y="518"/>
                  </a:lnTo>
                  <a:lnTo>
                    <a:pt x="1386" y="522"/>
                  </a:lnTo>
                  <a:lnTo>
                    <a:pt x="1383" y="524"/>
                  </a:lnTo>
                  <a:lnTo>
                    <a:pt x="1381" y="527"/>
                  </a:lnTo>
                  <a:lnTo>
                    <a:pt x="1378" y="529"/>
                  </a:lnTo>
                  <a:lnTo>
                    <a:pt x="1372" y="529"/>
                  </a:lnTo>
                  <a:lnTo>
                    <a:pt x="1367" y="527"/>
                  </a:lnTo>
                  <a:lnTo>
                    <a:pt x="1362" y="527"/>
                  </a:lnTo>
                  <a:lnTo>
                    <a:pt x="1357" y="527"/>
                  </a:lnTo>
                  <a:lnTo>
                    <a:pt x="1351" y="529"/>
                  </a:lnTo>
                  <a:lnTo>
                    <a:pt x="1351" y="518"/>
                  </a:lnTo>
                  <a:lnTo>
                    <a:pt x="1364" y="517"/>
                  </a:lnTo>
                  <a:lnTo>
                    <a:pt x="1371" y="517"/>
                  </a:lnTo>
                  <a:close/>
                  <a:moveTo>
                    <a:pt x="3912" y="506"/>
                  </a:moveTo>
                  <a:lnTo>
                    <a:pt x="3912" y="524"/>
                  </a:lnTo>
                  <a:lnTo>
                    <a:pt x="3910" y="536"/>
                  </a:lnTo>
                  <a:lnTo>
                    <a:pt x="3907" y="546"/>
                  </a:lnTo>
                  <a:lnTo>
                    <a:pt x="3905" y="564"/>
                  </a:lnTo>
                  <a:lnTo>
                    <a:pt x="3908" y="564"/>
                  </a:lnTo>
                  <a:lnTo>
                    <a:pt x="3908" y="567"/>
                  </a:lnTo>
                  <a:lnTo>
                    <a:pt x="3915" y="567"/>
                  </a:lnTo>
                  <a:lnTo>
                    <a:pt x="3919" y="567"/>
                  </a:lnTo>
                  <a:lnTo>
                    <a:pt x="3922" y="567"/>
                  </a:lnTo>
                  <a:lnTo>
                    <a:pt x="3926" y="569"/>
                  </a:lnTo>
                  <a:lnTo>
                    <a:pt x="3929" y="571"/>
                  </a:lnTo>
                  <a:lnTo>
                    <a:pt x="3936" y="572"/>
                  </a:lnTo>
                  <a:lnTo>
                    <a:pt x="3940" y="585"/>
                  </a:lnTo>
                  <a:lnTo>
                    <a:pt x="3947" y="593"/>
                  </a:lnTo>
                  <a:lnTo>
                    <a:pt x="3956" y="602"/>
                  </a:lnTo>
                  <a:lnTo>
                    <a:pt x="3963" y="614"/>
                  </a:lnTo>
                  <a:lnTo>
                    <a:pt x="3957" y="616"/>
                  </a:lnTo>
                  <a:lnTo>
                    <a:pt x="3954" y="618"/>
                  </a:lnTo>
                  <a:lnTo>
                    <a:pt x="3952" y="618"/>
                  </a:lnTo>
                  <a:lnTo>
                    <a:pt x="3952" y="620"/>
                  </a:lnTo>
                  <a:lnTo>
                    <a:pt x="3952" y="621"/>
                  </a:lnTo>
                  <a:lnTo>
                    <a:pt x="3952" y="621"/>
                  </a:lnTo>
                  <a:lnTo>
                    <a:pt x="3952" y="623"/>
                  </a:lnTo>
                  <a:lnTo>
                    <a:pt x="3949" y="623"/>
                  </a:lnTo>
                  <a:lnTo>
                    <a:pt x="3943" y="625"/>
                  </a:lnTo>
                  <a:lnTo>
                    <a:pt x="3942" y="621"/>
                  </a:lnTo>
                  <a:lnTo>
                    <a:pt x="3942" y="621"/>
                  </a:lnTo>
                  <a:lnTo>
                    <a:pt x="3942" y="620"/>
                  </a:lnTo>
                  <a:lnTo>
                    <a:pt x="3942" y="620"/>
                  </a:lnTo>
                  <a:lnTo>
                    <a:pt x="3940" y="620"/>
                  </a:lnTo>
                  <a:lnTo>
                    <a:pt x="3938" y="620"/>
                  </a:lnTo>
                  <a:lnTo>
                    <a:pt x="3936" y="618"/>
                  </a:lnTo>
                  <a:lnTo>
                    <a:pt x="3933" y="625"/>
                  </a:lnTo>
                  <a:lnTo>
                    <a:pt x="3931" y="630"/>
                  </a:lnTo>
                  <a:lnTo>
                    <a:pt x="3928" y="635"/>
                  </a:lnTo>
                  <a:lnTo>
                    <a:pt x="3922" y="637"/>
                  </a:lnTo>
                  <a:lnTo>
                    <a:pt x="3917" y="640"/>
                  </a:lnTo>
                  <a:lnTo>
                    <a:pt x="3917" y="637"/>
                  </a:lnTo>
                  <a:lnTo>
                    <a:pt x="3914" y="633"/>
                  </a:lnTo>
                  <a:lnTo>
                    <a:pt x="3914" y="630"/>
                  </a:lnTo>
                  <a:lnTo>
                    <a:pt x="3914" y="628"/>
                  </a:lnTo>
                  <a:lnTo>
                    <a:pt x="3914" y="627"/>
                  </a:lnTo>
                  <a:lnTo>
                    <a:pt x="3914" y="627"/>
                  </a:lnTo>
                  <a:lnTo>
                    <a:pt x="3914" y="625"/>
                  </a:lnTo>
                  <a:lnTo>
                    <a:pt x="3912" y="623"/>
                  </a:lnTo>
                  <a:lnTo>
                    <a:pt x="3910" y="623"/>
                  </a:lnTo>
                  <a:lnTo>
                    <a:pt x="3905" y="621"/>
                  </a:lnTo>
                  <a:lnTo>
                    <a:pt x="3905" y="616"/>
                  </a:lnTo>
                  <a:lnTo>
                    <a:pt x="3905" y="611"/>
                  </a:lnTo>
                  <a:lnTo>
                    <a:pt x="3907" y="607"/>
                  </a:lnTo>
                  <a:lnTo>
                    <a:pt x="3907" y="606"/>
                  </a:lnTo>
                  <a:lnTo>
                    <a:pt x="3908" y="604"/>
                  </a:lnTo>
                  <a:lnTo>
                    <a:pt x="3912" y="604"/>
                  </a:lnTo>
                  <a:lnTo>
                    <a:pt x="3917" y="602"/>
                  </a:lnTo>
                  <a:lnTo>
                    <a:pt x="3924" y="602"/>
                  </a:lnTo>
                  <a:lnTo>
                    <a:pt x="3924" y="614"/>
                  </a:lnTo>
                  <a:lnTo>
                    <a:pt x="3936" y="614"/>
                  </a:lnTo>
                  <a:lnTo>
                    <a:pt x="3936" y="611"/>
                  </a:lnTo>
                  <a:lnTo>
                    <a:pt x="3938" y="607"/>
                  </a:lnTo>
                  <a:lnTo>
                    <a:pt x="3940" y="606"/>
                  </a:lnTo>
                  <a:lnTo>
                    <a:pt x="3940" y="604"/>
                  </a:lnTo>
                  <a:lnTo>
                    <a:pt x="3942" y="602"/>
                  </a:lnTo>
                  <a:lnTo>
                    <a:pt x="3943" y="599"/>
                  </a:lnTo>
                  <a:lnTo>
                    <a:pt x="3940" y="599"/>
                  </a:lnTo>
                  <a:lnTo>
                    <a:pt x="3922" y="585"/>
                  </a:lnTo>
                  <a:lnTo>
                    <a:pt x="3902" y="576"/>
                  </a:lnTo>
                  <a:lnTo>
                    <a:pt x="3902" y="583"/>
                  </a:lnTo>
                  <a:lnTo>
                    <a:pt x="3900" y="588"/>
                  </a:lnTo>
                  <a:lnTo>
                    <a:pt x="3898" y="593"/>
                  </a:lnTo>
                  <a:lnTo>
                    <a:pt x="3898" y="599"/>
                  </a:lnTo>
                  <a:lnTo>
                    <a:pt x="3896" y="597"/>
                  </a:lnTo>
                  <a:lnTo>
                    <a:pt x="3895" y="595"/>
                  </a:lnTo>
                  <a:lnTo>
                    <a:pt x="3895" y="595"/>
                  </a:lnTo>
                  <a:lnTo>
                    <a:pt x="3895" y="593"/>
                  </a:lnTo>
                  <a:lnTo>
                    <a:pt x="3893" y="592"/>
                  </a:lnTo>
                  <a:lnTo>
                    <a:pt x="3888" y="579"/>
                  </a:lnTo>
                  <a:lnTo>
                    <a:pt x="3882" y="564"/>
                  </a:lnTo>
                  <a:lnTo>
                    <a:pt x="3881" y="544"/>
                  </a:lnTo>
                  <a:lnTo>
                    <a:pt x="3882" y="527"/>
                  </a:lnTo>
                  <a:lnTo>
                    <a:pt x="3889" y="510"/>
                  </a:lnTo>
                  <a:lnTo>
                    <a:pt x="3895" y="508"/>
                  </a:lnTo>
                  <a:lnTo>
                    <a:pt x="3900" y="506"/>
                  </a:lnTo>
                  <a:lnTo>
                    <a:pt x="3905" y="506"/>
                  </a:lnTo>
                  <a:lnTo>
                    <a:pt x="3912" y="506"/>
                  </a:lnTo>
                  <a:close/>
                  <a:moveTo>
                    <a:pt x="1306" y="506"/>
                  </a:moveTo>
                  <a:lnTo>
                    <a:pt x="1313" y="506"/>
                  </a:lnTo>
                  <a:lnTo>
                    <a:pt x="1320" y="508"/>
                  </a:lnTo>
                  <a:lnTo>
                    <a:pt x="1327" y="508"/>
                  </a:lnTo>
                  <a:lnTo>
                    <a:pt x="1332" y="510"/>
                  </a:lnTo>
                  <a:lnTo>
                    <a:pt x="1332" y="518"/>
                  </a:lnTo>
                  <a:lnTo>
                    <a:pt x="1306" y="518"/>
                  </a:lnTo>
                  <a:lnTo>
                    <a:pt x="1306" y="506"/>
                  </a:lnTo>
                  <a:close/>
                  <a:moveTo>
                    <a:pt x="1159" y="506"/>
                  </a:moveTo>
                  <a:lnTo>
                    <a:pt x="1168" y="508"/>
                  </a:lnTo>
                  <a:lnTo>
                    <a:pt x="1173" y="511"/>
                  </a:lnTo>
                  <a:lnTo>
                    <a:pt x="1180" y="515"/>
                  </a:lnTo>
                  <a:lnTo>
                    <a:pt x="1186" y="518"/>
                  </a:lnTo>
                  <a:lnTo>
                    <a:pt x="1186" y="522"/>
                  </a:lnTo>
                  <a:lnTo>
                    <a:pt x="1179" y="522"/>
                  </a:lnTo>
                  <a:lnTo>
                    <a:pt x="1173" y="524"/>
                  </a:lnTo>
                  <a:lnTo>
                    <a:pt x="1168" y="525"/>
                  </a:lnTo>
                  <a:lnTo>
                    <a:pt x="1165" y="524"/>
                  </a:lnTo>
                  <a:lnTo>
                    <a:pt x="1158" y="524"/>
                  </a:lnTo>
                  <a:lnTo>
                    <a:pt x="1152" y="522"/>
                  </a:lnTo>
                  <a:lnTo>
                    <a:pt x="1152" y="510"/>
                  </a:lnTo>
                  <a:lnTo>
                    <a:pt x="1154" y="510"/>
                  </a:lnTo>
                  <a:lnTo>
                    <a:pt x="1156" y="508"/>
                  </a:lnTo>
                  <a:lnTo>
                    <a:pt x="1158" y="508"/>
                  </a:lnTo>
                  <a:lnTo>
                    <a:pt x="1158" y="508"/>
                  </a:lnTo>
                  <a:lnTo>
                    <a:pt x="1159" y="506"/>
                  </a:lnTo>
                  <a:close/>
                  <a:moveTo>
                    <a:pt x="1220" y="490"/>
                  </a:moveTo>
                  <a:lnTo>
                    <a:pt x="1241" y="492"/>
                  </a:lnTo>
                  <a:lnTo>
                    <a:pt x="1259" y="496"/>
                  </a:lnTo>
                  <a:lnTo>
                    <a:pt x="1273" y="501"/>
                  </a:lnTo>
                  <a:lnTo>
                    <a:pt x="1290" y="506"/>
                  </a:lnTo>
                  <a:lnTo>
                    <a:pt x="1290" y="515"/>
                  </a:lnTo>
                  <a:lnTo>
                    <a:pt x="1283" y="515"/>
                  </a:lnTo>
                  <a:lnTo>
                    <a:pt x="1280" y="517"/>
                  </a:lnTo>
                  <a:lnTo>
                    <a:pt x="1275" y="518"/>
                  </a:lnTo>
                  <a:lnTo>
                    <a:pt x="1271" y="520"/>
                  </a:lnTo>
                  <a:lnTo>
                    <a:pt x="1268" y="522"/>
                  </a:lnTo>
                  <a:lnTo>
                    <a:pt x="1262" y="522"/>
                  </a:lnTo>
                  <a:lnTo>
                    <a:pt x="1262" y="520"/>
                  </a:lnTo>
                  <a:lnTo>
                    <a:pt x="1262" y="518"/>
                  </a:lnTo>
                  <a:lnTo>
                    <a:pt x="1261" y="517"/>
                  </a:lnTo>
                  <a:lnTo>
                    <a:pt x="1259" y="515"/>
                  </a:lnTo>
                  <a:lnTo>
                    <a:pt x="1257" y="513"/>
                  </a:lnTo>
                  <a:lnTo>
                    <a:pt x="1255" y="515"/>
                  </a:lnTo>
                  <a:lnTo>
                    <a:pt x="1252" y="525"/>
                  </a:lnTo>
                  <a:lnTo>
                    <a:pt x="1247" y="525"/>
                  </a:lnTo>
                  <a:lnTo>
                    <a:pt x="1234" y="524"/>
                  </a:lnTo>
                  <a:lnTo>
                    <a:pt x="1220" y="522"/>
                  </a:lnTo>
                  <a:lnTo>
                    <a:pt x="1210" y="522"/>
                  </a:lnTo>
                  <a:lnTo>
                    <a:pt x="1205" y="510"/>
                  </a:lnTo>
                  <a:lnTo>
                    <a:pt x="1214" y="510"/>
                  </a:lnTo>
                  <a:lnTo>
                    <a:pt x="1220" y="510"/>
                  </a:lnTo>
                  <a:lnTo>
                    <a:pt x="1227" y="508"/>
                  </a:lnTo>
                  <a:lnTo>
                    <a:pt x="1233" y="506"/>
                  </a:lnTo>
                  <a:lnTo>
                    <a:pt x="1229" y="504"/>
                  </a:lnTo>
                  <a:lnTo>
                    <a:pt x="1226" y="501"/>
                  </a:lnTo>
                  <a:lnTo>
                    <a:pt x="1224" y="499"/>
                  </a:lnTo>
                  <a:lnTo>
                    <a:pt x="1222" y="496"/>
                  </a:lnTo>
                  <a:lnTo>
                    <a:pt x="1220" y="490"/>
                  </a:lnTo>
                  <a:close/>
                  <a:moveTo>
                    <a:pt x="100" y="452"/>
                  </a:moveTo>
                  <a:lnTo>
                    <a:pt x="116" y="457"/>
                  </a:lnTo>
                  <a:lnTo>
                    <a:pt x="128" y="464"/>
                  </a:lnTo>
                  <a:lnTo>
                    <a:pt x="142" y="471"/>
                  </a:lnTo>
                  <a:lnTo>
                    <a:pt x="142" y="475"/>
                  </a:lnTo>
                  <a:lnTo>
                    <a:pt x="138" y="475"/>
                  </a:lnTo>
                  <a:lnTo>
                    <a:pt x="126" y="483"/>
                  </a:lnTo>
                  <a:lnTo>
                    <a:pt x="114" y="485"/>
                  </a:lnTo>
                  <a:lnTo>
                    <a:pt x="103" y="487"/>
                  </a:lnTo>
                  <a:lnTo>
                    <a:pt x="91" y="490"/>
                  </a:lnTo>
                  <a:lnTo>
                    <a:pt x="91" y="487"/>
                  </a:lnTo>
                  <a:lnTo>
                    <a:pt x="88" y="487"/>
                  </a:lnTo>
                  <a:lnTo>
                    <a:pt x="91" y="478"/>
                  </a:lnTo>
                  <a:lnTo>
                    <a:pt x="91" y="469"/>
                  </a:lnTo>
                  <a:lnTo>
                    <a:pt x="91" y="457"/>
                  </a:lnTo>
                  <a:lnTo>
                    <a:pt x="95" y="455"/>
                  </a:lnTo>
                  <a:lnTo>
                    <a:pt x="96" y="455"/>
                  </a:lnTo>
                  <a:lnTo>
                    <a:pt x="96" y="454"/>
                  </a:lnTo>
                  <a:lnTo>
                    <a:pt x="98" y="454"/>
                  </a:lnTo>
                  <a:lnTo>
                    <a:pt x="100" y="452"/>
                  </a:lnTo>
                  <a:close/>
                  <a:moveTo>
                    <a:pt x="1098" y="441"/>
                  </a:moveTo>
                  <a:lnTo>
                    <a:pt x="1126" y="447"/>
                  </a:lnTo>
                  <a:lnTo>
                    <a:pt x="1151" y="455"/>
                  </a:lnTo>
                  <a:lnTo>
                    <a:pt x="1170" y="464"/>
                  </a:lnTo>
                  <a:lnTo>
                    <a:pt x="1189" y="473"/>
                  </a:lnTo>
                  <a:lnTo>
                    <a:pt x="1210" y="483"/>
                  </a:lnTo>
                  <a:lnTo>
                    <a:pt x="1210" y="490"/>
                  </a:lnTo>
                  <a:lnTo>
                    <a:pt x="1201" y="490"/>
                  </a:lnTo>
                  <a:lnTo>
                    <a:pt x="1191" y="494"/>
                  </a:lnTo>
                  <a:lnTo>
                    <a:pt x="1179" y="497"/>
                  </a:lnTo>
                  <a:lnTo>
                    <a:pt x="1166" y="499"/>
                  </a:lnTo>
                  <a:lnTo>
                    <a:pt x="1168" y="496"/>
                  </a:lnTo>
                  <a:lnTo>
                    <a:pt x="1168" y="492"/>
                  </a:lnTo>
                  <a:lnTo>
                    <a:pt x="1168" y="490"/>
                  </a:lnTo>
                  <a:lnTo>
                    <a:pt x="1168" y="489"/>
                  </a:lnTo>
                  <a:lnTo>
                    <a:pt x="1168" y="487"/>
                  </a:lnTo>
                  <a:lnTo>
                    <a:pt x="1166" y="483"/>
                  </a:lnTo>
                  <a:lnTo>
                    <a:pt x="1140" y="476"/>
                  </a:lnTo>
                  <a:lnTo>
                    <a:pt x="1116" y="464"/>
                  </a:lnTo>
                  <a:lnTo>
                    <a:pt x="1090" y="452"/>
                  </a:lnTo>
                  <a:lnTo>
                    <a:pt x="1084" y="457"/>
                  </a:lnTo>
                  <a:lnTo>
                    <a:pt x="1081" y="462"/>
                  </a:lnTo>
                  <a:lnTo>
                    <a:pt x="1076" y="468"/>
                  </a:lnTo>
                  <a:lnTo>
                    <a:pt x="1070" y="466"/>
                  </a:lnTo>
                  <a:lnTo>
                    <a:pt x="1063" y="462"/>
                  </a:lnTo>
                  <a:lnTo>
                    <a:pt x="1060" y="461"/>
                  </a:lnTo>
                  <a:lnTo>
                    <a:pt x="1067" y="461"/>
                  </a:lnTo>
                  <a:lnTo>
                    <a:pt x="1072" y="454"/>
                  </a:lnTo>
                  <a:lnTo>
                    <a:pt x="1077" y="450"/>
                  </a:lnTo>
                  <a:lnTo>
                    <a:pt x="1083" y="445"/>
                  </a:lnTo>
                  <a:lnTo>
                    <a:pt x="1088" y="445"/>
                  </a:lnTo>
                  <a:lnTo>
                    <a:pt x="1091" y="443"/>
                  </a:lnTo>
                  <a:lnTo>
                    <a:pt x="1095" y="443"/>
                  </a:lnTo>
                  <a:lnTo>
                    <a:pt x="1098" y="441"/>
                  </a:lnTo>
                  <a:close/>
                  <a:moveTo>
                    <a:pt x="77" y="433"/>
                  </a:moveTo>
                  <a:lnTo>
                    <a:pt x="91" y="438"/>
                  </a:lnTo>
                  <a:lnTo>
                    <a:pt x="91" y="441"/>
                  </a:lnTo>
                  <a:lnTo>
                    <a:pt x="88" y="441"/>
                  </a:lnTo>
                  <a:lnTo>
                    <a:pt x="77" y="445"/>
                  </a:lnTo>
                  <a:lnTo>
                    <a:pt x="67" y="445"/>
                  </a:lnTo>
                  <a:lnTo>
                    <a:pt x="58" y="445"/>
                  </a:lnTo>
                  <a:lnTo>
                    <a:pt x="58" y="438"/>
                  </a:lnTo>
                  <a:lnTo>
                    <a:pt x="63" y="436"/>
                  </a:lnTo>
                  <a:lnTo>
                    <a:pt x="68" y="436"/>
                  </a:lnTo>
                  <a:lnTo>
                    <a:pt x="72" y="435"/>
                  </a:lnTo>
                  <a:lnTo>
                    <a:pt x="77" y="433"/>
                  </a:lnTo>
                  <a:close/>
                  <a:moveTo>
                    <a:pt x="0" y="417"/>
                  </a:moveTo>
                  <a:lnTo>
                    <a:pt x="6" y="419"/>
                  </a:lnTo>
                  <a:lnTo>
                    <a:pt x="13" y="419"/>
                  </a:lnTo>
                  <a:lnTo>
                    <a:pt x="16" y="419"/>
                  </a:lnTo>
                  <a:lnTo>
                    <a:pt x="21" y="421"/>
                  </a:lnTo>
                  <a:lnTo>
                    <a:pt x="27" y="422"/>
                  </a:lnTo>
                  <a:lnTo>
                    <a:pt x="27" y="429"/>
                  </a:lnTo>
                  <a:lnTo>
                    <a:pt x="23" y="429"/>
                  </a:lnTo>
                  <a:lnTo>
                    <a:pt x="18" y="431"/>
                  </a:lnTo>
                  <a:lnTo>
                    <a:pt x="13" y="433"/>
                  </a:lnTo>
                  <a:lnTo>
                    <a:pt x="7" y="433"/>
                  </a:lnTo>
                  <a:lnTo>
                    <a:pt x="0" y="433"/>
                  </a:lnTo>
                  <a:lnTo>
                    <a:pt x="0" y="417"/>
                  </a:lnTo>
                  <a:close/>
                  <a:moveTo>
                    <a:pt x="1152" y="414"/>
                  </a:moveTo>
                  <a:lnTo>
                    <a:pt x="1158" y="417"/>
                  </a:lnTo>
                  <a:lnTo>
                    <a:pt x="1161" y="421"/>
                  </a:lnTo>
                  <a:lnTo>
                    <a:pt x="1165" y="424"/>
                  </a:lnTo>
                  <a:lnTo>
                    <a:pt x="1166" y="429"/>
                  </a:lnTo>
                  <a:lnTo>
                    <a:pt x="1166" y="438"/>
                  </a:lnTo>
                  <a:lnTo>
                    <a:pt x="1159" y="438"/>
                  </a:lnTo>
                  <a:lnTo>
                    <a:pt x="1158" y="433"/>
                  </a:lnTo>
                  <a:lnTo>
                    <a:pt x="1156" y="431"/>
                  </a:lnTo>
                  <a:lnTo>
                    <a:pt x="1154" y="428"/>
                  </a:lnTo>
                  <a:lnTo>
                    <a:pt x="1152" y="424"/>
                  </a:lnTo>
                  <a:lnTo>
                    <a:pt x="1152" y="421"/>
                  </a:lnTo>
                  <a:lnTo>
                    <a:pt x="1152" y="414"/>
                  </a:lnTo>
                  <a:close/>
                  <a:moveTo>
                    <a:pt x="3905" y="407"/>
                  </a:moveTo>
                  <a:lnTo>
                    <a:pt x="3908" y="410"/>
                  </a:lnTo>
                  <a:lnTo>
                    <a:pt x="3910" y="414"/>
                  </a:lnTo>
                  <a:lnTo>
                    <a:pt x="3912" y="417"/>
                  </a:lnTo>
                  <a:lnTo>
                    <a:pt x="3912" y="422"/>
                  </a:lnTo>
                  <a:lnTo>
                    <a:pt x="3912" y="429"/>
                  </a:lnTo>
                  <a:lnTo>
                    <a:pt x="3898" y="464"/>
                  </a:lnTo>
                  <a:lnTo>
                    <a:pt x="3891" y="455"/>
                  </a:lnTo>
                  <a:lnTo>
                    <a:pt x="3888" y="447"/>
                  </a:lnTo>
                  <a:lnTo>
                    <a:pt x="3886" y="433"/>
                  </a:lnTo>
                  <a:lnTo>
                    <a:pt x="3905" y="407"/>
                  </a:lnTo>
                  <a:close/>
                  <a:moveTo>
                    <a:pt x="1144" y="391"/>
                  </a:moveTo>
                  <a:lnTo>
                    <a:pt x="1166" y="391"/>
                  </a:lnTo>
                  <a:lnTo>
                    <a:pt x="1168" y="394"/>
                  </a:lnTo>
                  <a:lnTo>
                    <a:pt x="1172" y="396"/>
                  </a:lnTo>
                  <a:lnTo>
                    <a:pt x="1172" y="398"/>
                  </a:lnTo>
                  <a:lnTo>
                    <a:pt x="1173" y="400"/>
                  </a:lnTo>
                  <a:lnTo>
                    <a:pt x="1173" y="401"/>
                  </a:lnTo>
                  <a:lnTo>
                    <a:pt x="1172" y="403"/>
                  </a:lnTo>
                  <a:lnTo>
                    <a:pt x="1172" y="407"/>
                  </a:lnTo>
                  <a:lnTo>
                    <a:pt x="1166" y="403"/>
                  </a:lnTo>
                  <a:lnTo>
                    <a:pt x="1161" y="401"/>
                  </a:lnTo>
                  <a:lnTo>
                    <a:pt x="1156" y="401"/>
                  </a:lnTo>
                  <a:lnTo>
                    <a:pt x="1152" y="400"/>
                  </a:lnTo>
                  <a:lnTo>
                    <a:pt x="1149" y="400"/>
                  </a:lnTo>
                  <a:lnTo>
                    <a:pt x="1145" y="398"/>
                  </a:lnTo>
                  <a:lnTo>
                    <a:pt x="1144" y="394"/>
                  </a:lnTo>
                  <a:lnTo>
                    <a:pt x="1144" y="391"/>
                  </a:lnTo>
                  <a:close/>
                  <a:moveTo>
                    <a:pt x="4017" y="326"/>
                  </a:moveTo>
                  <a:lnTo>
                    <a:pt x="4020" y="328"/>
                  </a:lnTo>
                  <a:lnTo>
                    <a:pt x="4022" y="328"/>
                  </a:lnTo>
                  <a:lnTo>
                    <a:pt x="4022" y="328"/>
                  </a:lnTo>
                  <a:lnTo>
                    <a:pt x="4022" y="330"/>
                  </a:lnTo>
                  <a:lnTo>
                    <a:pt x="4022" y="330"/>
                  </a:lnTo>
                  <a:lnTo>
                    <a:pt x="4024" y="333"/>
                  </a:lnTo>
                  <a:lnTo>
                    <a:pt x="4024" y="337"/>
                  </a:lnTo>
                  <a:lnTo>
                    <a:pt x="4022" y="342"/>
                  </a:lnTo>
                  <a:lnTo>
                    <a:pt x="4018" y="347"/>
                  </a:lnTo>
                  <a:lnTo>
                    <a:pt x="4017" y="352"/>
                  </a:lnTo>
                  <a:lnTo>
                    <a:pt x="4008" y="352"/>
                  </a:lnTo>
                  <a:lnTo>
                    <a:pt x="4008" y="340"/>
                  </a:lnTo>
                  <a:lnTo>
                    <a:pt x="4011" y="339"/>
                  </a:lnTo>
                  <a:lnTo>
                    <a:pt x="4013" y="335"/>
                  </a:lnTo>
                  <a:lnTo>
                    <a:pt x="4015" y="332"/>
                  </a:lnTo>
                  <a:lnTo>
                    <a:pt x="4017" y="326"/>
                  </a:lnTo>
                  <a:close/>
                  <a:moveTo>
                    <a:pt x="3970" y="279"/>
                  </a:moveTo>
                  <a:lnTo>
                    <a:pt x="3982" y="279"/>
                  </a:lnTo>
                  <a:lnTo>
                    <a:pt x="3982" y="291"/>
                  </a:lnTo>
                  <a:lnTo>
                    <a:pt x="3966" y="291"/>
                  </a:lnTo>
                  <a:lnTo>
                    <a:pt x="3966" y="283"/>
                  </a:lnTo>
                  <a:lnTo>
                    <a:pt x="3970" y="283"/>
                  </a:lnTo>
                  <a:lnTo>
                    <a:pt x="3970" y="279"/>
                  </a:lnTo>
                  <a:close/>
                  <a:moveTo>
                    <a:pt x="2699" y="246"/>
                  </a:moveTo>
                  <a:lnTo>
                    <a:pt x="2708" y="246"/>
                  </a:lnTo>
                  <a:lnTo>
                    <a:pt x="2704" y="251"/>
                  </a:lnTo>
                  <a:lnTo>
                    <a:pt x="2701" y="255"/>
                  </a:lnTo>
                  <a:lnTo>
                    <a:pt x="2697" y="258"/>
                  </a:lnTo>
                  <a:lnTo>
                    <a:pt x="2694" y="262"/>
                  </a:lnTo>
                  <a:lnTo>
                    <a:pt x="2688" y="265"/>
                  </a:lnTo>
                  <a:lnTo>
                    <a:pt x="2685" y="265"/>
                  </a:lnTo>
                  <a:lnTo>
                    <a:pt x="2685" y="267"/>
                  </a:lnTo>
                  <a:lnTo>
                    <a:pt x="2683" y="267"/>
                  </a:lnTo>
                  <a:lnTo>
                    <a:pt x="2680" y="267"/>
                  </a:lnTo>
                  <a:lnTo>
                    <a:pt x="2676" y="269"/>
                  </a:lnTo>
                  <a:lnTo>
                    <a:pt x="2673" y="256"/>
                  </a:lnTo>
                  <a:lnTo>
                    <a:pt x="2680" y="255"/>
                  </a:lnTo>
                  <a:lnTo>
                    <a:pt x="2687" y="251"/>
                  </a:lnTo>
                  <a:lnTo>
                    <a:pt x="2694" y="249"/>
                  </a:lnTo>
                  <a:lnTo>
                    <a:pt x="2699" y="246"/>
                  </a:lnTo>
                  <a:close/>
                  <a:moveTo>
                    <a:pt x="2554" y="241"/>
                  </a:moveTo>
                  <a:lnTo>
                    <a:pt x="2563" y="244"/>
                  </a:lnTo>
                  <a:lnTo>
                    <a:pt x="2573" y="248"/>
                  </a:lnTo>
                  <a:lnTo>
                    <a:pt x="2585" y="251"/>
                  </a:lnTo>
                  <a:lnTo>
                    <a:pt x="2592" y="256"/>
                  </a:lnTo>
                  <a:lnTo>
                    <a:pt x="2564" y="256"/>
                  </a:lnTo>
                  <a:lnTo>
                    <a:pt x="2561" y="255"/>
                  </a:lnTo>
                  <a:lnTo>
                    <a:pt x="2559" y="255"/>
                  </a:lnTo>
                  <a:lnTo>
                    <a:pt x="2556" y="253"/>
                  </a:lnTo>
                  <a:lnTo>
                    <a:pt x="2549" y="253"/>
                  </a:lnTo>
                  <a:lnTo>
                    <a:pt x="2549" y="249"/>
                  </a:lnTo>
                  <a:lnTo>
                    <a:pt x="2551" y="248"/>
                  </a:lnTo>
                  <a:lnTo>
                    <a:pt x="2552" y="246"/>
                  </a:lnTo>
                  <a:lnTo>
                    <a:pt x="2552" y="246"/>
                  </a:lnTo>
                  <a:lnTo>
                    <a:pt x="2552" y="244"/>
                  </a:lnTo>
                  <a:lnTo>
                    <a:pt x="2554" y="241"/>
                  </a:lnTo>
                  <a:close/>
                  <a:moveTo>
                    <a:pt x="2242" y="173"/>
                  </a:moveTo>
                  <a:lnTo>
                    <a:pt x="2266" y="173"/>
                  </a:lnTo>
                  <a:lnTo>
                    <a:pt x="2266" y="176"/>
                  </a:lnTo>
                  <a:lnTo>
                    <a:pt x="2261" y="178"/>
                  </a:lnTo>
                  <a:lnTo>
                    <a:pt x="2259" y="180"/>
                  </a:lnTo>
                  <a:lnTo>
                    <a:pt x="2256" y="181"/>
                  </a:lnTo>
                  <a:lnTo>
                    <a:pt x="2252" y="183"/>
                  </a:lnTo>
                  <a:lnTo>
                    <a:pt x="2247" y="183"/>
                  </a:lnTo>
                  <a:lnTo>
                    <a:pt x="2242" y="173"/>
                  </a:lnTo>
                  <a:close/>
                  <a:moveTo>
                    <a:pt x="2612" y="153"/>
                  </a:moveTo>
                  <a:lnTo>
                    <a:pt x="2610" y="155"/>
                  </a:lnTo>
                  <a:lnTo>
                    <a:pt x="2608" y="157"/>
                  </a:lnTo>
                  <a:lnTo>
                    <a:pt x="2606" y="157"/>
                  </a:lnTo>
                  <a:lnTo>
                    <a:pt x="2606" y="159"/>
                  </a:lnTo>
                  <a:lnTo>
                    <a:pt x="2605" y="160"/>
                  </a:lnTo>
                  <a:lnTo>
                    <a:pt x="2603" y="164"/>
                  </a:lnTo>
                  <a:lnTo>
                    <a:pt x="2606" y="164"/>
                  </a:lnTo>
                  <a:lnTo>
                    <a:pt x="2612" y="162"/>
                  </a:lnTo>
                  <a:lnTo>
                    <a:pt x="2615" y="160"/>
                  </a:lnTo>
                  <a:lnTo>
                    <a:pt x="2619" y="159"/>
                  </a:lnTo>
                  <a:lnTo>
                    <a:pt x="2622" y="157"/>
                  </a:lnTo>
                  <a:lnTo>
                    <a:pt x="2626" y="153"/>
                  </a:lnTo>
                  <a:lnTo>
                    <a:pt x="2612" y="153"/>
                  </a:lnTo>
                  <a:close/>
                  <a:moveTo>
                    <a:pt x="2362" y="153"/>
                  </a:moveTo>
                  <a:lnTo>
                    <a:pt x="2364" y="169"/>
                  </a:lnTo>
                  <a:lnTo>
                    <a:pt x="2366" y="188"/>
                  </a:lnTo>
                  <a:lnTo>
                    <a:pt x="2357" y="188"/>
                  </a:lnTo>
                  <a:lnTo>
                    <a:pt x="2355" y="190"/>
                  </a:lnTo>
                  <a:lnTo>
                    <a:pt x="2352" y="190"/>
                  </a:lnTo>
                  <a:lnTo>
                    <a:pt x="2348" y="190"/>
                  </a:lnTo>
                  <a:lnTo>
                    <a:pt x="2343" y="192"/>
                  </a:lnTo>
                  <a:lnTo>
                    <a:pt x="2341" y="178"/>
                  </a:lnTo>
                  <a:lnTo>
                    <a:pt x="2341" y="164"/>
                  </a:lnTo>
                  <a:lnTo>
                    <a:pt x="2343" y="157"/>
                  </a:lnTo>
                  <a:lnTo>
                    <a:pt x="2346" y="155"/>
                  </a:lnTo>
                  <a:lnTo>
                    <a:pt x="2350" y="153"/>
                  </a:lnTo>
                  <a:lnTo>
                    <a:pt x="2355" y="153"/>
                  </a:lnTo>
                  <a:lnTo>
                    <a:pt x="2362" y="153"/>
                  </a:lnTo>
                  <a:close/>
                  <a:moveTo>
                    <a:pt x="2353" y="119"/>
                  </a:moveTo>
                  <a:lnTo>
                    <a:pt x="2362" y="119"/>
                  </a:lnTo>
                  <a:lnTo>
                    <a:pt x="2360" y="126"/>
                  </a:lnTo>
                  <a:lnTo>
                    <a:pt x="2360" y="131"/>
                  </a:lnTo>
                  <a:lnTo>
                    <a:pt x="2360" y="136"/>
                  </a:lnTo>
                  <a:lnTo>
                    <a:pt x="2359" y="140"/>
                  </a:lnTo>
                  <a:lnTo>
                    <a:pt x="2357" y="145"/>
                  </a:lnTo>
                  <a:lnTo>
                    <a:pt x="2350" y="145"/>
                  </a:lnTo>
                  <a:lnTo>
                    <a:pt x="2350" y="138"/>
                  </a:lnTo>
                  <a:lnTo>
                    <a:pt x="2352" y="131"/>
                  </a:lnTo>
                  <a:lnTo>
                    <a:pt x="2352" y="124"/>
                  </a:lnTo>
                  <a:lnTo>
                    <a:pt x="2353" y="119"/>
                  </a:lnTo>
                  <a:close/>
                  <a:moveTo>
                    <a:pt x="4193" y="71"/>
                  </a:moveTo>
                  <a:lnTo>
                    <a:pt x="4202" y="84"/>
                  </a:lnTo>
                  <a:lnTo>
                    <a:pt x="4210" y="91"/>
                  </a:lnTo>
                  <a:lnTo>
                    <a:pt x="4221" y="94"/>
                  </a:lnTo>
                  <a:lnTo>
                    <a:pt x="4228" y="98"/>
                  </a:lnTo>
                  <a:lnTo>
                    <a:pt x="4235" y="103"/>
                  </a:lnTo>
                  <a:lnTo>
                    <a:pt x="4237" y="106"/>
                  </a:lnTo>
                  <a:lnTo>
                    <a:pt x="4238" y="110"/>
                  </a:lnTo>
                  <a:lnTo>
                    <a:pt x="4238" y="113"/>
                  </a:lnTo>
                  <a:lnTo>
                    <a:pt x="4238" y="119"/>
                  </a:lnTo>
                  <a:lnTo>
                    <a:pt x="4226" y="122"/>
                  </a:lnTo>
                  <a:lnTo>
                    <a:pt x="4217" y="129"/>
                  </a:lnTo>
                  <a:lnTo>
                    <a:pt x="4210" y="136"/>
                  </a:lnTo>
                  <a:lnTo>
                    <a:pt x="4200" y="141"/>
                  </a:lnTo>
                  <a:lnTo>
                    <a:pt x="4196" y="136"/>
                  </a:lnTo>
                  <a:lnTo>
                    <a:pt x="4193" y="134"/>
                  </a:lnTo>
                  <a:lnTo>
                    <a:pt x="4190" y="133"/>
                  </a:lnTo>
                  <a:lnTo>
                    <a:pt x="4186" y="134"/>
                  </a:lnTo>
                  <a:lnTo>
                    <a:pt x="4183" y="136"/>
                  </a:lnTo>
                  <a:lnTo>
                    <a:pt x="4181" y="140"/>
                  </a:lnTo>
                  <a:lnTo>
                    <a:pt x="4177" y="141"/>
                  </a:lnTo>
                  <a:lnTo>
                    <a:pt x="4183" y="162"/>
                  </a:lnTo>
                  <a:lnTo>
                    <a:pt x="4184" y="178"/>
                  </a:lnTo>
                  <a:lnTo>
                    <a:pt x="4184" y="190"/>
                  </a:lnTo>
                  <a:lnTo>
                    <a:pt x="4183" y="202"/>
                  </a:lnTo>
                  <a:lnTo>
                    <a:pt x="4179" y="215"/>
                  </a:lnTo>
                  <a:lnTo>
                    <a:pt x="4176" y="232"/>
                  </a:lnTo>
                  <a:lnTo>
                    <a:pt x="4174" y="253"/>
                  </a:lnTo>
                  <a:lnTo>
                    <a:pt x="4151" y="265"/>
                  </a:lnTo>
                  <a:lnTo>
                    <a:pt x="4125" y="277"/>
                  </a:lnTo>
                  <a:lnTo>
                    <a:pt x="4100" y="288"/>
                  </a:lnTo>
                  <a:lnTo>
                    <a:pt x="4095" y="279"/>
                  </a:lnTo>
                  <a:lnTo>
                    <a:pt x="4090" y="272"/>
                  </a:lnTo>
                  <a:lnTo>
                    <a:pt x="4088" y="279"/>
                  </a:lnTo>
                  <a:lnTo>
                    <a:pt x="4088" y="283"/>
                  </a:lnTo>
                  <a:lnTo>
                    <a:pt x="4087" y="288"/>
                  </a:lnTo>
                  <a:lnTo>
                    <a:pt x="4085" y="291"/>
                  </a:lnTo>
                  <a:lnTo>
                    <a:pt x="4080" y="291"/>
                  </a:lnTo>
                  <a:lnTo>
                    <a:pt x="4076" y="291"/>
                  </a:lnTo>
                  <a:lnTo>
                    <a:pt x="4074" y="293"/>
                  </a:lnTo>
                  <a:lnTo>
                    <a:pt x="4073" y="293"/>
                  </a:lnTo>
                  <a:lnTo>
                    <a:pt x="4071" y="295"/>
                  </a:lnTo>
                  <a:lnTo>
                    <a:pt x="4069" y="297"/>
                  </a:lnTo>
                  <a:lnTo>
                    <a:pt x="4064" y="297"/>
                  </a:lnTo>
                  <a:lnTo>
                    <a:pt x="4059" y="298"/>
                  </a:lnTo>
                  <a:lnTo>
                    <a:pt x="4057" y="295"/>
                  </a:lnTo>
                  <a:lnTo>
                    <a:pt x="4057" y="290"/>
                  </a:lnTo>
                  <a:lnTo>
                    <a:pt x="4057" y="288"/>
                  </a:lnTo>
                  <a:lnTo>
                    <a:pt x="4057" y="284"/>
                  </a:lnTo>
                  <a:lnTo>
                    <a:pt x="4057" y="283"/>
                  </a:lnTo>
                  <a:lnTo>
                    <a:pt x="4053" y="283"/>
                  </a:lnTo>
                  <a:lnTo>
                    <a:pt x="4050" y="281"/>
                  </a:lnTo>
                  <a:lnTo>
                    <a:pt x="4043" y="279"/>
                  </a:lnTo>
                  <a:lnTo>
                    <a:pt x="4043" y="283"/>
                  </a:lnTo>
                  <a:lnTo>
                    <a:pt x="4046" y="288"/>
                  </a:lnTo>
                  <a:lnTo>
                    <a:pt x="4050" y="290"/>
                  </a:lnTo>
                  <a:lnTo>
                    <a:pt x="4050" y="293"/>
                  </a:lnTo>
                  <a:lnTo>
                    <a:pt x="4050" y="298"/>
                  </a:lnTo>
                  <a:lnTo>
                    <a:pt x="4052" y="307"/>
                  </a:lnTo>
                  <a:lnTo>
                    <a:pt x="4046" y="312"/>
                  </a:lnTo>
                  <a:lnTo>
                    <a:pt x="4043" y="319"/>
                  </a:lnTo>
                  <a:lnTo>
                    <a:pt x="4039" y="326"/>
                  </a:lnTo>
                  <a:lnTo>
                    <a:pt x="4027" y="326"/>
                  </a:lnTo>
                  <a:lnTo>
                    <a:pt x="4025" y="312"/>
                  </a:lnTo>
                  <a:lnTo>
                    <a:pt x="4024" y="305"/>
                  </a:lnTo>
                  <a:lnTo>
                    <a:pt x="4020" y="298"/>
                  </a:lnTo>
                  <a:lnTo>
                    <a:pt x="4017" y="288"/>
                  </a:lnTo>
                  <a:lnTo>
                    <a:pt x="4027" y="288"/>
                  </a:lnTo>
                  <a:lnTo>
                    <a:pt x="4039" y="272"/>
                  </a:lnTo>
                  <a:lnTo>
                    <a:pt x="4055" y="258"/>
                  </a:lnTo>
                  <a:lnTo>
                    <a:pt x="4074" y="249"/>
                  </a:lnTo>
                  <a:lnTo>
                    <a:pt x="4081" y="248"/>
                  </a:lnTo>
                  <a:lnTo>
                    <a:pt x="4088" y="248"/>
                  </a:lnTo>
                  <a:lnTo>
                    <a:pt x="4094" y="249"/>
                  </a:lnTo>
                  <a:lnTo>
                    <a:pt x="4097" y="249"/>
                  </a:lnTo>
                  <a:lnTo>
                    <a:pt x="4100" y="249"/>
                  </a:lnTo>
                  <a:lnTo>
                    <a:pt x="4104" y="244"/>
                  </a:lnTo>
                  <a:lnTo>
                    <a:pt x="4107" y="239"/>
                  </a:lnTo>
                  <a:lnTo>
                    <a:pt x="4109" y="234"/>
                  </a:lnTo>
                  <a:lnTo>
                    <a:pt x="4111" y="230"/>
                  </a:lnTo>
                  <a:lnTo>
                    <a:pt x="4114" y="225"/>
                  </a:lnTo>
                  <a:lnTo>
                    <a:pt x="4120" y="222"/>
                  </a:lnTo>
                  <a:lnTo>
                    <a:pt x="4121" y="225"/>
                  </a:lnTo>
                  <a:lnTo>
                    <a:pt x="4123" y="227"/>
                  </a:lnTo>
                  <a:lnTo>
                    <a:pt x="4125" y="227"/>
                  </a:lnTo>
                  <a:lnTo>
                    <a:pt x="4125" y="227"/>
                  </a:lnTo>
                  <a:lnTo>
                    <a:pt x="4127" y="227"/>
                  </a:lnTo>
                  <a:lnTo>
                    <a:pt x="4128" y="225"/>
                  </a:lnTo>
                  <a:lnTo>
                    <a:pt x="4142" y="213"/>
                  </a:lnTo>
                  <a:lnTo>
                    <a:pt x="4151" y="202"/>
                  </a:lnTo>
                  <a:lnTo>
                    <a:pt x="4155" y="190"/>
                  </a:lnTo>
                  <a:lnTo>
                    <a:pt x="4158" y="176"/>
                  </a:lnTo>
                  <a:lnTo>
                    <a:pt x="4163" y="164"/>
                  </a:lnTo>
                  <a:lnTo>
                    <a:pt x="4174" y="148"/>
                  </a:lnTo>
                  <a:lnTo>
                    <a:pt x="4167" y="148"/>
                  </a:lnTo>
                  <a:lnTo>
                    <a:pt x="4162" y="145"/>
                  </a:lnTo>
                  <a:lnTo>
                    <a:pt x="4160" y="141"/>
                  </a:lnTo>
                  <a:lnTo>
                    <a:pt x="4158" y="138"/>
                  </a:lnTo>
                  <a:lnTo>
                    <a:pt x="4158" y="131"/>
                  </a:lnTo>
                  <a:lnTo>
                    <a:pt x="4158" y="122"/>
                  </a:lnTo>
                  <a:lnTo>
                    <a:pt x="4160" y="120"/>
                  </a:lnTo>
                  <a:lnTo>
                    <a:pt x="4160" y="120"/>
                  </a:lnTo>
                  <a:lnTo>
                    <a:pt x="4162" y="119"/>
                  </a:lnTo>
                  <a:lnTo>
                    <a:pt x="4162" y="117"/>
                  </a:lnTo>
                  <a:lnTo>
                    <a:pt x="4162" y="115"/>
                  </a:lnTo>
                  <a:lnTo>
                    <a:pt x="4169" y="113"/>
                  </a:lnTo>
                  <a:lnTo>
                    <a:pt x="4174" y="113"/>
                  </a:lnTo>
                  <a:lnTo>
                    <a:pt x="4177" y="112"/>
                  </a:lnTo>
                  <a:lnTo>
                    <a:pt x="4181" y="112"/>
                  </a:lnTo>
                  <a:lnTo>
                    <a:pt x="4181" y="94"/>
                  </a:lnTo>
                  <a:lnTo>
                    <a:pt x="4184" y="80"/>
                  </a:lnTo>
                  <a:lnTo>
                    <a:pt x="4193" y="71"/>
                  </a:lnTo>
                  <a:close/>
                  <a:moveTo>
                    <a:pt x="2414" y="68"/>
                  </a:moveTo>
                  <a:lnTo>
                    <a:pt x="2413" y="70"/>
                  </a:lnTo>
                  <a:lnTo>
                    <a:pt x="2411" y="70"/>
                  </a:lnTo>
                  <a:lnTo>
                    <a:pt x="2409" y="70"/>
                  </a:lnTo>
                  <a:lnTo>
                    <a:pt x="2409" y="71"/>
                  </a:lnTo>
                  <a:lnTo>
                    <a:pt x="2407" y="71"/>
                  </a:lnTo>
                  <a:lnTo>
                    <a:pt x="2404" y="75"/>
                  </a:lnTo>
                  <a:lnTo>
                    <a:pt x="2400" y="77"/>
                  </a:lnTo>
                  <a:lnTo>
                    <a:pt x="2400" y="78"/>
                  </a:lnTo>
                  <a:lnTo>
                    <a:pt x="2400" y="82"/>
                  </a:lnTo>
                  <a:lnTo>
                    <a:pt x="2400" y="85"/>
                  </a:lnTo>
                  <a:lnTo>
                    <a:pt x="2400" y="91"/>
                  </a:lnTo>
                  <a:lnTo>
                    <a:pt x="2414" y="105"/>
                  </a:lnTo>
                  <a:lnTo>
                    <a:pt x="2427" y="120"/>
                  </a:lnTo>
                  <a:lnTo>
                    <a:pt x="2439" y="138"/>
                  </a:lnTo>
                  <a:lnTo>
                    <a:pt x="2453" y="138"/>
                  </a:lnTo>
                  <a:lnTo>
                    <a:pt x="2453" y="148"/>
                  </a:lnTo>
                  <a:lnTo>
                    <a:pt x="2467" y="153"/>
                  </a:lnTo>
                  <a:lnTo>
                    <a:pt x="2477" y="160"/>
                  </a:lnTo>
                  <a:lnTo>
                    <a:pt x="2488" y="169"/>
                  </a:lnTo>
                  <a:lnTo>
                    <a:pt x="2488" y="173"/>
                  </a:lnTo>
                  <a:lnTo>
                    <a:pt x="2484" y="173"/>
                  </a:lnTo>
                  <a:lnTo>
                    <a:pt x="2481" y="173"/>
                  </a:lnTo>
                  <a:lnTo>
                    <a:pt x="2477" y="173"/>
                  </a:lnTo>
                  <a:lnTo>
                    <a:pt x="2475" y="173"/>
                  </a:lnTo>
                  <a:lnTo>
                    <a:pt x="2472" y="171"/>
                  </a:lnTo>
                  <a:lnTo>
                    <a:pt x="2467" y="169"/>
                  </a:lnTo>
                  <a:lnTo>
                    <a:pt x="2462" y="169"/>
                  </a:lnTo>
                  <a:lnTo>
                    <a:pt x="2462" y="174"/>
                  </a:lnTo>
                  <a:lnTo>
                    <a:pt x="2463" y="178"/>
                  </a:lnTo>
                  <a:lnTo>
                    <a:pt x="2465" y="181"/>
                  </a:lnTo>
                  <a:lnTo>
                    <a:pt x="2465" y="183"/>
                  </a:lnTo>
                  <a:lnTo>
                    <a:pt x="2467" y="187"/>
                  </a:lnTo>
                  <a:lnTo>
                    <a:pt x="2468" y="192"/>
                  </a:lnTo>
                  <a:lnTo>
                    <a:pt x="2463" y="195"/>
                  </a:lnTo>
                  <a:lnTo>
                    <a:pt x="2460" y="199"/>
                  </a:lnTo>
                  <a:lnTo>
                    <a:pt x="2456" y="204"/>
                  </a:lnTo>
                  <a:lnTo>
                    <a:pt x="2453" y="211"/>
                  </a:lnTo>
                  <a:lnTo>
                    <a:pt x="2442" y="211"/>
                  </a:lnTo>
                  <a:lnTo>
                    <a:pt x="2442" y="234"/>
                  </a:lnTo>
                  <a:lnTo>
                    <a:pt x="2434" y="234"/>
                  </a:lnTo>
                  <a:lnTo>
                    <a:pt x="2425" y="227"/>
                  </a:lnTo>
                  <a:lnTo>
                    <a:pt x="2414" y="223"/>
                  </a:lnTo>
                  <a:lnTo>
                    <a:pt x="2406" y="218"/>
                  </a:lnTo>
                  <a:lnTo>
                    <a:pt x="2400" y="206"/>
                  </a:lnTo>
                  <a:lnTo>
                    <a:pt x="2414" y="208"/>
                  </a:lnTo>
                  <a:lnTo>
                    <a:pt x="2428" y="206"/>
                  </a:lnTo>
                  <a:lnTo>
                    <a:pt x="2439" y="202"/>
                  </a:lnTo>
                  <a:lnTo>
                    <a:pt x="2446" y="195"/>
                  </a:lnTo>
                  <a:lnTo>
                    <a:pt x="2448" y="194"/>
                  </a:lnTo>
                  <a:lnTo>
                    <a:pt x="2448" y="192"/>
                  </a:lnTo>
                  <a:lnTo>
                    <a:pt x="2449" y="190"/>
                  </a:lnTo>
                  <a:lnTo>
                    <a:pt x="2449" y="187"/>
                  </a:lnTo>
                  <a:lnTo>
                    <a:pt x="2449" y="183"/>
                  </a:lnTo>
                  <a:lnTo>
                    <a:pt x="2423" y="164"/>
                  </a:lnTo>
                  <a:lnTo>
                    <a:pt x="2395" y="145"/>
                  </a:lnTo>
                  <a:lnTo>
                    <a:pt x="2386" y="134"/>
                  </a:lnTo>
                  <a:lnTo>
                    <a:pt x="2378" y="124"/>
                  </a:lnTo>
                  <a:lnTo>
                    <a:pt x="2371" y="112"/>
                  </a:lnTo>
                  <a:lnTo>
                    <a:pt x="2360" y="101"/>
                  </a:lnTo>
                  <a:lnTo>
                    <a:pt x="2346" y="96"/>
                  </a:lnTo>
                  <a:lnTo>
                    <a:pt x="2334" y="106"/>
                  </a:lnTo>
                  <a:lnTo>
                    <a:pt x="2318" y="115"/>
                  </a:lnTo>
                  <a:lnTo>
                    <a:pt x="2299" y="119"/>
                  </a:lnTo>
                  <a:lnTo>
                    <a:pt x="2297" y="115"/>
                  </a:lnTo>
                  <a:lnTo>
                    <a:pt x="2296" y="112"/>
                  </a:lnTo>
                  <a:lnTo>
                    <a:pt x="2294" y="110"/>
                  </a:lnTo>
                  <a:lnTo>
                    <a:pt x="2290" y="110"/>
                  </a:lnTo>
                  <a:lnTo>
                    <a:pt x="2289" y="110"/>
                  </a:lnTo>
                  <a:lnTo>
                    <a:pt x="2285" y="112"/>
                  </a:lnTo>
                  <a:lnTo>
                    <a:pt x="2276" y="119"/>
                  </a:lnTo>
                  <a:lnTo>
                    <a:pt x="2273" y="129"/>
                  </a:lnTo>
                  <a:lnTo>
                    <a:pt x="2271" y="140"/>
                  </a:lnTo>
                  <a:lnTo>
                    <a:pt x="2266" y="148"/>
                  </a:lnTo>
                  <a:lnTo>
                    <a:pt x="2247" y="148"/>
                  </a:lnTo>
                  <a:lnTo>
                    <a:pt x="2240" y="157"/>
                  </a:lnTo>
                  <a:lnTo>
                    <a:pt x="2235" y="167"/>
                  </a:lnTo>
                  <a:lnTo>
                    <a:pt x="2231" y="180"/>
                  </a:lnTo>
                  <a:lnTo>
                    <a:pt x="2229" y="181"/>
                  </a:lnTo>
                  <a:lnTo>
                    <a:pt x="2229" y="185"/>
                  </a:lnTo>
                  <a:lnTo>
                    <a:pt x="2231" y="187"/>
                  </a:lnTo>
                  <a:lnTo>
                    <a:pt x="2233" y="188"/>
                  </a:lnTo>
                  <a:lnTo>
                    <a:pt x="2236" y="192"/>
                  </a:lnTo>
                  <a:lnTo>
                    <a:pt x="2238" y="195"/>
                  </a:lnTo>
                  <a:lnTo>
                    <a:pt x="2233" y="195"/>
                  </a:lnTo>
                  <a:lnTo>
                    <a:pt x="2231" y="197"/>
                  </a:lnTo>
                  <a:lnTo>
                    <a:pt x="2229" y="197"/>
                  </a:lnTo>
                  <a:lnTo>
                    <a:pt x="2228" y="199"/>
                  </a:lnTo>
                  <a:lnTo>
                    <a:pt x="2226" y="201"/>
                  </a:lnTo>
                  <a:lnTo>
                    <a:pt x="2222" y="202"/>
                  </a:lnTo>
                  <a:lnTo>
                    <a:pt x="2222" y="206"/>
                  </a:lnTo>
                  <a:lnTo>
                    <a:pt x="2222" y="206"/>
                  </a:lnTo>
                  <a:lnTo>
                    <a:pt x="2222" y="208"/>
                  </a:lnTo>
                  <a:lnTo>
                    <a:pt x="2222" y="208"/>
                  </a:lnTo>
                  <a:lnTo>
                    <a:pt x="2222" y="209"/>
                  </a:lnTo>
                  <a:lnTo>
                    <a:pt x="2222" y="215"/>
                  </a:lnTo>
                  <a:lnTo>
                    <a:pt x="2210" y="216"/>
                  </a:lnTo>
                  <a:lnTo>
                    <a:pt x="2205" y="220"/>
                  </a:lnTo>
                  <a:lnTo>
                    <a:pt x="2201" y="223"/>
                  </a:lnTo>
                  <a:lnTo>
                    <a:pt x="2198" y="229"/>
                  </a:lnTo>
                  <a:lnTo>
                    <a:pt x="2193" y="234"/>
                  </a:lnTo>
                  <a:lnTo>
                    <a:pt x="2187" y="236"/>
                  </a:lnTo>
                  <a:lnTo>
                    <a:pt x="2184" y="236"/>
                  </a:lnTo>
                  <a:lnTo>
                    <a:pt x="2179" y="234"/>
                  </a:lnTo>
                  <a:lnTo>
                    <a:pt x="2175" y="232"/>
                  </a:lnTo>
                  <a:lnTo>
                    <a:pt x="2172" y="230"/>
                  </a:lnTo>
                  <a:lnTo>
                    <a:pt x="2170" y="230"/>
                  </a:lnTo>
                  <a:lnTo>
                    <a:pt x="2167" y="232"/>
                  </a:lnTo>
                  <a:lnTo>
                    <a:pt x="2163" y="234"/>
                  </a:lnTo>
                  <a:lnTo>
                    <a:pt x="2160" y="236"/>
                  </a:lnTo>
                  <a:lnTo>
                    <a:pt x="2154" y="237"/>
                  </a:lnTo>
                  <a:lnTo>
                    <a:pt x="2154" y="246"/>
                  </a:lnTo>
                  <a:lnTo>
                    <a:pt x="2203" y="253"/>
                  </a:lnTo>
                  <a:lnTo>
                    <a:pt x="2217" y="246"/>
                  </a:lnTo>
                  <a:lnTo>
                    <a:pt x="2231" y="237"/>
                  </a:lnTo>
                  <a:lnTo>
                    <a:pt x="2242" y="230"/>
                  </a:lnTo>
                  <a:lnTo>
                    <a:pt x="2257" y="227"/>
                  </a:lnTo>
                  <a:lnTo>
                    <a:pt x="2280" y="223"/>
                  </a:lnTo>
                  <a:lnTo>
                    <a:pt x="2304" y="222"/>
                  </a:lnTo>
                  <a:lnTo>
                    <a:pt x="2331" y="222"/>
                  </a:lnTo>
                  <a:lnTo>
                    <a:pt x="2353" y="222"/>
                  </a:lnTo>
                  <a:lnTo>
                    <a:pt x="2372" y="223"/>
                  </a:lnTo>
                  <a:lnTo>
                    <a:pt x="2381" y="225"/>
                  </a:lnTo>
                  <a:lnTo>
                    <a:pt x="2385" y="225"/>
                  </a:lnTo>
                  <a:lnTo>
                    <a:pt x="2379" y="241"/>
                  </a:lnTo>
                  <a:lnTo>
                    <a:pt x="2376" y="258"/>
                  </a:lnTo>
                  <a:lnTo>
                    <a:pt x="2372" y="276"/>
                  </a:lnTo>
                  <a:lnTo>
                    <a:pt x="2378" y="279"/>
                  </a:lnTo>
                  <a:lnTo>
                    <a:pt x="2379" y="283"/>
                  </a:lnTo>
                  <a:lnTo>
                    <a:pt x="2383" y="286"/>
                  </a:lnTo>
                  <a:lnTo>
                    <a:pt x="2385" y="288"/>
                  </a:lnTo>
                  <a:lnTo>
                    <a:pt x="2388" y="291"/>
                  </a:lnTo>
                  <a:lnTo>
                    <a:pt x="2400" y="295"/>
                  </a:lnTo>
                  <a:lnTo>
                    <a:pt x="2414" y="295"/>
                  </a:lnTo>
                  <a:lnTo>
                    <a:pt x="2428" y="297"/>
                  </a:lnTo>
                  <a:lnTo>
                    <a:pt x="2442" y="304"/>
                  </a:lnTo>
                  <a:lnTo>
                    <a:pt x="2446" y="318"/>
                  </a:lnTo>
                  <a:lnTo>
                    <a:pt x="2453" y="321"/>
                  </a:lnTo>
                  <a:lnTo>
                    <a:pt x="2463" y="325"/>
                  </a:lnTo>
                  <a:lnTo>
                    <a:pt x="2477" y="328"/>
                  </a:lnTo>
                  <a:lnTo>
                    <a:pt x="2489" y="332"/>
                  </a:lnTo>
                  <a:lnTo>
                    <a:pt x="2496" y="333"/>
                  </a:lnTo>
                  <a:lnTo>
                    <a:pt x="2498" y="323"/>
                  </a:lnTo>
                  <a:lnTo>
                    <a:pt x="2502" y="314"/>
                  </a:lnTo>
                  <a:lnTo>
                    <a:pt x="2505" y="305"/>
                  </a:lnTo>
                  <a:lnTo>
                    <a:pt x="2516" y="298"/>
                  </a:lnTo>
                  <a:lnTo>
                    <a:pt x="2531" y="295"/>
                  </a:lnTo>
                  <a:lnTo>
                    <a:pt x="2545" y="298"/>
                  </a:lnTo>
                  <a:lnTo>
                    <a:pt x="2559" y="305"/>
                  </a:lnTo>
                  <a:lnTo>
                    <a:pt x="2573" y="311"/>
                  </a:lnTo>
                  <a:lnTo>
                    <a:pt x="2580" y="312"/>
                  </a:lnTo>
                  <a:lnTo>
                    <a:pt x="2594" y="314"/>
                  </a:lnTo>
                  <a:lnTo>
                    <a:pt x="2608" y="318"/>
                  </a:lnTo>
                  <a:lnTo>
                    <a:pt x="2622" y="319"/>
                  </a:lnTo>
                  <a:lnTo>
                    <a:pt x="2633" y="321"/>
                  </a:lnTo>
                  <a:lnTo>
                    <a:pt x="2638" y="323"/>
                  </a:lnTo>
                  <a:lnTo>
                    <a:pt x="2641" y="321"/>
                  </a:lnTo>
                  <a:lnTo>
                    <a:pt x="2643" y="318"/>
                  </a:lnTo>
                  <a:lnTo>
                    <a:pt x="2645" y="316"/>
                  </a:lnTo>
                  <a:lnTo>
                    <a:pt x="2648" y="312"/>
                  </a:lnTo>
                  <a:lnTo>
                    <a:pt x="2652" y="311"/>
                  </a:lnTo>
                  <a:lnTo>
                    <a:pt x="2655" y="311"/>
                  </a:lnTo>
                  <a:lnTo>
                    <a:pt x="2660" y="311"/>
                  </a:lnTo>
                  <a:lnTo>
                    <a:pt x="2673" y="314"/>
                  </a:lnTo>
                  <a:lnTo>
                    <a:pt x="2683" y="319"/>
                  </a:lnTo>
                  <a:lnTo>
                    <a:pt x="2695" y="318"/>
                  </a:lnTo>
                  <a:lnTo>
                    <a:pt x="2708" y="314"/>
                  </a:lnTo>
                  <a:lnTo>
                    <a:pt x="2709" y="300"/>
                  </a:lnTo>
                  <a:lnTo>
                    <a:pt x="2716" y="283"/>
                  </a:lnTo>
                  <a:lnTo>
                    <a:pt x="2722" y="267"/>
                  </a:lnTo>
                  <a:lnTo>
                    <a:pt x="2725" y="253"/>
                  </a:lnTo>
                  <a:lnTo>
                    <a:pt x="2722" y="241"/>
                  </a:lnTo>
                  <a:lnTo>
                    <a:pt x="2720" y="237"/>
                  </a:lnTo>
                  <a:lnTo>
                    <a:pt x="2720" y="234"/>
                  </a:lnTo>
                  <a:lnTo>
                    <a:pt x="2718" y="232"/>
                  </a:lnTo>
                  <a:lnTo>
                    <a:pt x="2716" y="230"/>
                  </a:lnTo>
                  <a:lnTo>
                    <a:pt x="2713" y="230"/>
                  </a:lnTo>
                  <a:lnTo>
                    <a:pt x="2709" y="230"/>
                  </a:lnTo>
                  <a:lnTo>
                    <a:pt x="2702" y="230"/>
                  </a:lnTo>
                  <a:lnTo>
                    <a:pt x="2694" y="237"/>
                  </a:lnTo>
                  <a:lnTo>
                    <a:pt x="2687" y="239"/>
                  </a:lnTo>
                  <a:lnTo>
                    <a:pt x="2680" y="237"/>
                  </a:lnTo>
                  <a:lnTo>
                    <a:pt x="2673" y="234"/>
                  </a:lnTo>
                  <a:lnTo>
                    <a:pt x="2664" y="230"/>
                  </a:lnTo>
                  <a:lnTo>
                    <a:pt x="2659" y="229"/>
                  </a:lnTo>
                  <a:lnTo>
                    <a:pt x="2655" y="230"/>
                  </a:lnTo>
                  <a:lnTo>
                    <a:pt x="2650" y="232"/>
                  </a:lnTo>
                  <a:lnTo>
                    <a:pt x="2648" y="236"/>
                  </a:lnTo>
                  <a:lnTo>
                    <a:pt x="2645" y="239"/>
                  </a:lnTo>
                  <a:lnTo>
                    <a:pt x="2641" y="241"/>
                  </a:lnTo>
                  <a:lnTo>
                    <a:pt x="2626" y="237"/>
                  </a:lnTo>
                  <a:lnTo>
                    <a:pt x="2610" y="227"/>
                  </a:lnTo>
                  <a:lnTo>
                    <a:pt x="2598" y="211"/>
                  </a:lnTo>
                  <a:lnTo>
                    <a:pt x="2592" y="195"/>
                  </a:lnTo>
                  <a:lnTo>
                    <a:pt x="2592" y="192"/>
                  </a:lnTo>
                  <a:lnTo>
                    <a:pt x="2592" y="188"/>
                  </a:lnTo>
                  <a:lnTo>
                    <a:pt x="2592" y="185"/>
                  </a:lnTo>
                  <a:lnTo>
                    <a:pt x="2592" y="181"/>
                  </a:lnTo>
                  <a:lnTo>
                    <a:pt x="2592" y="178"/>
                  </a:lnTo>
                  <a:lnTo>
                    <a:pt x="2594" y="174"/>
                  </a:lnTo>
                  <a:lnTo>
                    <a:pt x="2596" y="169"/>
                  </a:lnTo>
                  <a:lnTo>
                    <a:pt x="2592" y="166"/>
                  </a:lnTo>
                  <a:lnTo>
                    <a:pt x="2589" y="164"/>
                  </a:lnTo>
                  <a:lnTo>
                    <a:pt x="2587" y="162"/>
                  </a:lnTo>
                  <a:lnTo>
                    <a:pt x="2585" y="160"/>
                  </a:lnTo>
                  <a:lnTo>
                    <a:pt x="2582" y="159"/>
                  </a:lnTo>
                  <a:lnTo>
                    <a:pt x="2577" y="157"/>
                  </a:lnTo>
                  <a:lnTo>
                    <a:pt x="2575" y="155"/>
                  </a:lnTo>
                  <a:lnTo>
                    <a:pt x="2573" y="155"/>
                  </a:lnTo>
                  <a:lnTo>
                    <a:pt x="2571" y="153"/>
                  </a:lnTo>
                  <a:lnTo>
                    <a:pt x="2568" y="153"/>
                  </a:lnTo>
                  <a:lnTo>
                    <a:pt x="2564" y="153"/>
                  </a:lnTo>
                  <a:lnTo>
                    <a:pt x="2564" y="157"/>
                  </a:lnTo>
                  <a:lnTo>
                    <a:pt x="2561" y="157"/>
                  </a:lnTo>
                  <a:lnTo>
                    <a:pt x="2561" y="162"/>
                  </a:lnTo>
                  <a:lnTo>
                    <a:pt x="2563" y="166"/>
                  </a:lnTo>
                  <a:lnTo>
                    <a:pt x="2563" y="167"/>
                  </a:lnTo>
                  <a:lnTo>
                    <a:pt x="2563" y="169"/>
                  </a:lnTo>
                  <a:lnTo>
                    <a:pt x="2561" y="171"/>
                  </a:lnTo>
                  <a:lnTo>
                    <a:pt x="2559" y="171"/>
                  </a:lnTo>
                  <a:lnTo>
                    <a:pt x="2556" y="171"/>
                  </a:lnTo>
                  <a:lnTo>
                    <a:pt x="2549" y="173"/>
                  </a:lnTo>
                  <a:lnTo>
                    <a:pt x="2547" y="169"/>
                  </a:lnTo>
                  <a:lnTo>
                    <a:pt x="2545" y="167"/>
                  </a:lnTo>
                  <a:lnTo>
                    <a:pt x="2545" y="166"/>
                  </a:lnTo>
                  <a:lnTo>
                    <a:pt x="2542" y="164"/>
                  </a:lnTo>
                  <a:lnTo>
                    <a:pt x="2542" y="169"/>
                  </a:lnTo>
                  <a:lnTo>
                    <a:pt x="2551" y="180"/>
                  </a:lnTo>
                  <a:lnTo>
                    <a:pt x="2558" y="195"/>
                  </a:lnTo>
                  <a:lnTo>
                    <a:pt x="2561" y="211"/>
                  </a:lnTo>
                  <a:lnTo>
                    <a:pt x="2556" y="215"/>
                  </a:lnTo>
                  <a:lnTo>
                    <a:pt x="2552" y="216"/>
                  </a:lnTo>
                  <a:lnTo>
                    <a:pt x="2551" y="220"/>
                  </a:lnTo>
                  <a:lnTo>
                    <a:pt x="2549" y="223"/>
                  </a:lnTo>
                  <a:lnTo>
                    <a:pt x="2549" y="225"/>
                  </a:lnTo>
                  <a:lnTo>
                    <a:pt x="2547" y="229"/>
                  </a:lnTo>
                  <a:lnTo>
                    <a:pt x="2545" y="230"/>
                  </a:lnTo>
                  <a:lnTo>
                    <a:pt x="2540" y="232"/>
                  </a:lnTo>
                  <a:lnTo>
                    <a:pt x="2535" y="234"/>
                  </a:lnTo>
                  <a:lnTo>
                    <a:pt x="2533" y="232"/>
                  </a:lnTo>
                  <a:lnTo>
                    <a:pt x="2531" y="232"/>
                  </a:lnTo>
                  <a:lnTo>
                    <a:pt x="2531" y="232"/>
                  </a:lnTo>
                  <a:lnTo>
                    <a:pt x="2530" y="230"/>
                  </a:lnTo>
                  <a:lnTo>
                    <a:pt x="2526" y="230"/>
                  </a:lnTo>
                  <a:lnTo>
                    <a:pt x="2510" y="183"/>
                  </a:lnTo>
                  <a:lnTo>
                    <a:pt x="2507" y="181"/>
                  </a:lnTo>
                  <a:lnTo>
                    <a:pt x="2503" y="178"/>
                  </a:lnTo>
                  <a:lnTo>
                    <a:pt x="2498" y="174"/>
                  </a:lnTo>
                  <a:lnTo>
                    <a:pt x="2495" y="173"/>
                  </a:lnTo>
                  <a:lnTo>
                    <a:pt x="2491" y="169"/>
                  </a:lnTo>
                  <a:lnTo>
                    <a:pt x="2489" y="159"/>
                  </a:lnTo>
                  <a:lnTo>
                    <a:pt x="2491" y="150"/>
                  </a:lnTo>
                  <a:lnTo>
                    <a:pt x="2493" y="143"/>
                  </a:lnTo>
                  <a:lnTo>
                    <a:pt x="2493" y="136"/>
                  </a:lnTo>
                  <a:lnTo>
                    <a:pt x="2488" y="131"/>
                  </a:lnTo>
                  <a:lnTo>
                    <a:pt x="2475" y="122"/>
                  </a:lnTo>
                  <a:lnTo>
                    <a:pt x="2465" y="117"/>
                  </a:lnTo>
                  <a:lnTo>
                    <a:pt x="2456" y="115"/>
                  </a:lnTo>
                  <a:lnTo>
                    <a:pt x="2448" y="110"/>
                  </a:lnTo>
                  <a:lnTo>
                    <a:pt x="2441" y="99"/>
                  </a:lnTo>
                  <a:lnTo>
                    <a:pt x="2434" y="80"/>
                  </a:lnTo>
                  <a:lnTo>
                    <a:pt x="2420" y="84"/>
                  </a:lnTo>
                  <a:lnTo>
                    <a:pt x="2418" y="78"/>
                  </a:lnTo>
                  <a:lnTo>
                    <a:pt x="2418" y="75"/>
                  </a:lnTo>
                  <a:lnTo>
                    <a:pt x="2416" y="71"/>
                  </a:lnTo>
                  <a:lnTo>
                    <a:pt x="2414" y="68"/>
                  </a:lnTo>
                  <a:close/>
                  <a:moveTo>
                    <a:pt x="1217" y="64"/>
                  </a:moveTo>
                  <a:lnTo>
                    <a:pt x="1215" y="68"/>
                  </a:lnTo>
                  <a:lnTo>
                    <a:pt x="1212" y="71"/>
                  </a:lnTo>
                  <a:lnTo>
                    <a:pt x="1210" y="73"/>
                  </a:lnTo>
                  <a:lnTo>
                    <a:pt x="1208" y="75"/>
                  </a:lnTo>
                  <a:lnTo>
                    <a:pt x="1208" y="77"/>
                  </a:lnTo>
                  <a:lnTo>
                    <a:pt x="1210" y="78"/>
                  </a:lnTo>
                  <a:lnTo>
                    <a:pt x="1214" y="80"/>
                  </a:lnTo>
                  <a:lnTo>
                    <a:pt x="1215" y="75"/>
                  </a:lnTo>
                  <a:lnTo>
                    <a:pt x="1215" y="73"/>
                  </a:lnTo>
                  <a:lnTo>
                    <a:pt x="1217" y="70"/>
                  </a:lnTo>
                  <a:lnTo>
                    <a:pt x="1219" y="68"/>
                  </a:lnTo>
                  <a:lnTo>
                    <a:pt x="1220" y="64"/>
                  </a:lnTo>
                  <a:lnTo>
                    <a:pt x="1217" y="64"/>
                  </a:lnTo>
                  <a:close/>
                  <a:moveTo>
                    <a:pt x="2654" y="49"/>
                  </a:moveTo>
                  <a:lnTo>
                    <a:pt x="2650" y="57"/>
                  </a:lnTo>
                  <a:lnTo>
                    <a:pt x="2643" y="70"/>
                  </a:lnTo>
                  <a:lnTo>
                    <a:pt x="2634" y="84"/>
                  </a:lnTo>
                  <a:lnTo>
                    <a:pt x="2626" y="98"/>
                  </a:lnTo>
                  <a:lnTo>
                    <a:pt x="2619" y="110"/>
                  </a:lnTo>
                  <a:lnTo>
                    <a:pt x="2615" y="120"/>
                  </a:lnTo>
                  <a:lnTo>
                    <a:pt x="2615" y="126"/>
                  </a:lnTo>
                  <a:lnTo>
                    <a:pt x="2617" y="133"/>
                  </a:lnTo>
                  <a:lnTo>
                    <a:pt x="2617" y="136"/>
                  </a:lnTo>
                  <a:lnTo>
                    <a:pt x="2619" y="140"/>
                  </a:lnTo>
                  <a:lnTo>
                    <a:pt x="2622" y="141"/>
                  </a:lnTo>
                  <a:lnTo>
                    <a:pt x="2626" y="143"/>
                  </a:lnTo>
                  <a:lnTo>
                    <a:pt x="2631" y="145"/>
                  </a:lnTo>
                  <a:lnTo>
                    <a:pt x="2645" y="150"/>
                  </a:lnTo>
                  <a:lnTo>
                    <a:pt x="2659" y="148"/>
                  </a:lnTo>
                  <a:lnTo>
                    <a:pt x="2671" y="143"/>
                  </a:lnTo>
                  <a:lnTo>
                    <a:pt x="2685" y="136"/>
                  </a:lnTo>
                  <a:lnTo>
                    <a:pt x="2699" y="134"/>
                  </a:lnTo>
                  <a:lnTo>
                    <a:pt x="2713" y="134"/>
                  </a:lnTo>
                  <a:lnTo>
                    <a:pt x="2722" y="140"/>
                  </a:lnTo>
                  <a:lnTo>
                    <a:pt x="2729" y="145"/>
                  </a:lnTo>
                  <a:lnTo>
                    <a:pt x="2737" y="148"/>
                  </a:lnTo>
                  <a:lnTo>
                    <a:pt x="2758" y="152"/>
                  </a:lnTo>
                  <a:lnTo>
                    <a:pt x="2779" y="150"/>
                  </a:lnTo>
                  <a:lnTo>
                    <a:pt x="2798" y="145"/>
                  </a:lnTo>
                  <a:lnTo>
                    <a:pt x="2804" y="134"/>
                  </a:lnTo>
                  <a:lnTo>
                    <a:pt x="2798" y="134"/>
                  </a:lnTo>
                  <a:lnTo>
                    <a:pt x="2790" y="120"/>
                  </a:lnTo>
                  <a:lnTo>
                    <a:pt x="2776" y="108"/>
                  </a:lnTo>
                  <a:lnTo>
                    <a:pt x="2756" y="96"/>
                  </a:lnTo>
                  <a:lnTo>
                    <a:pt x="2737" y="85"/>
                  </a:lnTo>
                  <a:lnTo>
                    <a:pt x="2722" y="80"/>
                  </a:lnTo>
                  <a:lnTo>
                    <a:pt x="2713" y="87"/>
                  </a:lnTo>
                  <a:lnTo>
                    <a:pt x="2701" y="92"/>
                  </a:lnTo>
                  <a:lnTo>
                    <a:pt x="2692" y="91"/>
                  </a:lnTo>
                  <a:lnTo>
                    <a:pt x="2687" y="84"/>
                  </a:lnTo>
                  <a:lnTo>
                    <a:pt x="2680" y="77"/>
                  </a:lnTo>
                  <a:lnTo>
                    <a:pt x="2676" y="68"/>
                  </a:lnTo>
                  <a:lnTo>
                    <a:pt x="2688" y="64"/>
                  </a:lnTo>
                  <a:lnTo>
                    <a:pt x="2687" y="63"/>
                  </a:lnTo>
                  <a:lnTo>
                    <a:pt x="2685" y="63"/>
                  </a:lnTo>
                  <a:lnTo>
                    <a:pt x="2685" y="63"/>
                  </a:lnTo>
                  <a:lnTo>
                    <a:pt x="2683" y="63"/>
                  </a:lnTo>
                  <a:lnTo>
                    <a:pt x="2680" y="61"/>
                  </a:lnTo>
                  <a:lnTo>
                    <a:pt x="2674" y="56"/>
                  </a:lnTo>
                  <a:lnTo>
                    <a:pt x="2669" y="54"/>
                  </a:lnTo>
                  <a:lnTo>
                    <a:pt x="2662" y="51"/>
                  </a:lnTo>
                  <a:lnTo>
                    <a:pt x="2654" y="49"/>
                  </a:lnTo>
                  <a:close/>
                  <a:moveTo>
                    <a:pt x="2933" y="45"/>
                  </a:moveTo>
                  <a:lnTo>
                    <a:pt x="2922" y="54"/>
                  </a:lnTo>
                  <a:lnTo>
                    <a:pt x="2910" y="59"/>
                  </a:lnTo>
                  <a:lnTo>
                    <a:pt x="2898" y="64"/>
                  </a:lnTo>
                  <a:lnTo>
                    <a:pt x="2887" y="73"/>
                  </a:lnTo>
                  <a:lnTo>
                    <a:pt x="2880" y="84"/>
                  </a:lnTo>
                  <a:lnTo>
                    <a:pt x="2877" y="99"/>
                  </a:lnTo>
                  <a:lnTo>
                    <a:pt x="2882" y="115"/>
                  </a:lnTo>
                  <a:lnTo>
                    <a:pt x="2893" y="131"/>
                  </a:lnTo>
                  <a:lnTo>
                    <a:pt x="2903" y="147"/>
                  </a:lnTo>
                  <a:lnTo>
                    <a:pt x="2915" y="160"/>
                  </a:lnTo>
                  <a:lnTo>
                    <a:pt x="2922" y="173"/>
                  </a:lnTo>
                  <a:lnTo>
                    <a:pt x="2910" y="173"/>
                  </a:lnTo>
                  <a:lnTo>
                    <a:pt x="2910" y="195"/>
                  </a:lnTo>
                  <a:lnTo>
                    <a:pt x="2914" y="211"/>
                  </a:lnTo>
                  <a:lnTo>
                    <a:pt x="2924" y="220"/>
                  </a:lnTo>
                  <a:lnTo>
                    <a:pt x="2942" y="223"/>
                  </a:lnTo>
                  <a:lnTo>
                    <a:pt x="2968" y="222"/>
                  </a:lnTo>
                  <a:lnTo>
                    <a:pt x="2966" y="202"/>
                  </a:lnTo>
                  <a:lnTo>
                    <a:pt x="2962" y="190"/>
                  </a:lnTo>
                  <a:lnTo>
                    <a:pt x="2957" y="180"/>
                  </a:lnTo>
                  <a:lnTo>
                    <a:pt x="2955" y="169"/>
                  </a:lnTo>
                  <a:lnTo>
                    <a:pt x="2957" y="153"/>
                  </a:lnTo>
                  <a:lnTo>
                    <a:pt x="2961" y="155"/>
                  </a:lnTo>
                  <a:lnTo>
                    <a:pt x="2964" y="155"/>
                  </a:lnTo>
                  <a:lnTo>
                    <a:pt x="2968" y="155"/>
                  </a:lnTo>
                  <a:lnTo>
                    <a:pt x="2971" y="155"/>
                  </a:lnTo>
                  <a:lnTo>
                    <a:pt x="2976" y="153"/>
                  </a:lnTo>
                  <a:lnTo>
                    <a:pt x="2973" y="150"/>
                  </a:lnTo>
                  <a:lnTo>
                    <a:pt x="2969" y="148"/>
                  </a:lnTo>
                  <a:lnTo>
                    <a:pt x="2968" y="147"/>
                  </a:lnTo>
                  <a:lnTo>
                    <a:pt x="2964" y="143"/>
                  </a:lnTo>
                  <a:lnTo>
                    <a:pt x="2961" y="141"/>
                  </a:lnTo>
                  <a:lnTo>
                    <a:pt x="2959" y="143"/>
                  </a:lnTo>
                  <a:lnTo>
                    <a:pt x="2959" y="147"/>
                  </a:lnTo>
                  <a:lnTo>
                    <a:pt x="2957" y="150"/>
                  </a:lnTo>
                  <a:lnTo>
                    <a:pt x="2957" y="152"/>
                  </a:lnTo>
                  <a:lnTo>
                    <a:pt x="2955" y="153"/>
                  </a:lnTo>
                  <a:lnTo>
                    <a:pt x="2954" y="152"/>
                  </a:lnTo>
                  <a:lnTo>
                    <a:pt x="2952" y="148"/>
                  </a:lnTo>
                  <a:lnTo>
                    <a:pt x="2947" y="140"/>
                  </a:lnTo>
                  <a:lnTo>
                    <a:pt x="2942" y="131"/>
                  </a:lnTo>
                  <a:lnTo>
                    <a:pt x="2943" y="127"/>
                  </a:lnTo>
                  <a:lnTo>
                    <a:pt x="2945" y="127"/>
                  </a:lnTo>
                  <a:lnTo>
                    <a:pt x="2947" y="126"/>
                  </a:lnTo>
                  <a:lnTo>
                    <a:pt x="2948" y="122"/>
                  </a:lnTo>
                  <a:lnTo>
                    <a:pt x="2933" y="113"/>
                  </a:lnTo>
                  <a:lnTo>
                    <a:pt x="2921" y="99"/>
                  </a:lnTo>
                  <a:lnTo>
                    <a:pt x="2914" y="84"/>
                  </a:lnTo>
                  <a:lnTo>
                    <a:pt x="2933" y="82"/>
                  </a:lnTo>
                  <a:lnTo>
                    <a:pt x="2947" y="77"/>
                  </a:lnTo>
                  <a:lnTo>
                    <a:pt x="2954" y="64"/>
                  </a:lnTo>
                  <a:lnTo>
                    <a:pt x="2957" y="49"/>
                  </a:lnTo>
                  <a:lnTo>
                    <a:pt x="2952" y="47"/>
                  </a:lnTo>
                  <a:lnTo>
                    <a:pt x="2947" y="47"/>
                  </a:lnTo>
                  <a:lnTo>
                    <a:pt x="2942" y="45"/>
                  </a:lnTo>
                  <a:lnTo>
                    <a:pt x="2933" y="45"/>
                  </a:lnTo>
                  <a:close/>
                  <a:moveTo>
                    <a:pt x="2746" y="42"/>
                  </a:moveTo>
                  <a:lnTo>
                    <a:pt x="2732" y="49"/>
                  </a:lnTo>
                  <a:lnTo>
                    <a:pt x="2715" y="54"/>
                  </a:lnTo>
                  <a:lnTo>
                    <a:pt x="2715" y="68"/>
                  </a:lnTo>
                  <a:lnTo>
                    <a:pt x="2722" y="70"/>
                  </a:lnTo>
                  <a:lnTo>
                    <a:pt x="2730" y="71"/>
                  </a:lnTo>
                  <a:lnTo>
                    <a:pt x="2741" y="71"/>
                  </a:lnTo>
                  <a:lnTo>
                    <a:pt x="2741" y="64"/>
                  </a:lnTo>
                  <a:lnTo>
                    <a:pt x="2744" y="59"/>
                  </a:lnTo>
                  <a:lnTo>
                    <a:pt x="2746" y="54"/>
                  </a:lnTo>
                  <a:lnTo>
                    <a:pt x="2746" y="49"/>
                  </a:lnTo>
                  <a:lnTo>
                    <a:pt x="2746" y="45"/>
                  </a:lnTo>
                  <a:lnTo>
                    <a:pt x="2746" y="42"/>
                  </a:lnTo>
                  <a:close/>
                  <a:moveTo>
                    <a:pt x="1390" y="33"/>
                  </a:moveTo>
                  <a:lnTo>
                    <a:pt x="1393" y="42"/>
                  </a:lnTo>
                  <a:lnTo>
                    <a:pt x="1395" y="54"/>
                  </a:lnTo>
                  <a:lnTo>
                    <a:pt x="1397" y="64"/>
                  </a:lnTo>
                  <a:lnTo>
                    <a:pt x="1395" y="66"/>
                  </a:lnTo>
                  <a:lnTo>
                    <a:pt x="1393" y="66"/>
                  </a:lnTo>
                  <a:lnTo>
                    <a:pt x="1392" y="66"/>
                  </a:lnTo>
                  <a:lnTo>
                    <a:pt x="1392" y="68"/>
                  </a:lnTo>
                  <a:lnTo>
                    <a:pt x="1390" y="68"/>
                  </a:lnTo>
                  <a:lnTo>
                    <a:pt x="1383" y="68"/>
                  </a:lnTo>
                  <a:lnTo>
                    <a:pt x="1381" y="66"/>
                  </a:lnTo>
                  <a:lnTo>
                    <a:pt x="1381" y="64"/>
                  </a:lnTo>
                  <a:lnTo>
                    <a:pt x="1381" y="63"/>
                  </a:lnTo>
                  <a:lnTo>
                    <a:pt x="1379" y="63"/>
                  </a:lnTo>
                  <a:lnTo>
                    <a:pt x="1378" y="61"/>
                  </a:lnTo>
                  <a:lnTo>
                    <a:pt x="1390" y="33"/>
                  </a:lnTo>
                  <a:close/>
                  <a:moveTo>
                    <a:pt x="1002" y="0"/>
                  </a:moveTo>
                  <a:lnTo>
                    <a:pt x="994" y="12"/>
                  </a:lnTo>
                  <a:lnTo>
                    <a:pt x="985" y="23"/>
                  </a:lnTo>
                  <a:lnTo>
                    <a:pt x="980" y="38"/>
                  </a:lnTo>
                  <a:lnTo>
                    <a:pt x="990" y="37"/>
                  </a:lnTo>
                  <a:lnTo>
                    <a:pt x="997" y="40"/>
                  </a:lnTo>
                  <a:lnTo>
                    <a:pt x="1002" y="45"/>
                  </a:lnTo>
                  <a:lnTo>
                    <a:pt x="1009" y="54"/>
                  </a:lnTo>
                  <a:lnTo>
                    <a:pt x="1011" y="47"/>
                  </a:lnTo>
                  <a:lnTo>
                    <a:pt x="1011" y="42"/>
                  </a:lnTo>
                  <a:lnTo>
                    <a:pt x="1013" y="38"/>
                  </a:lnTo>
                  <a:lnTo>
                    <a:pt x="1013" y="33"/>
                  </a:lnTo>
                  <a:lnTo>
                    <a:pt x="1022" y="33"/>
                  </a:lnTo>
                  <a:lnTo>
                    <a:pt x="1027" y="45"/>
                  </a:lnTo>
                  <a:lnTo>
                    <a:pt x="1035" y="49"/>
                  </a:lnTo>
                  <a:lnTo>
                    <a:pt x="1042" y="52"/>
                  </a:lnTo>
                  <a:lnTo>
                    <a:pt x="1049" y="56"/>
                  </a:lnTo>
                  <a:lnTo>
                    <a:pt x="1056" y="64"/>
                  </a:lnTo>
                  <a:lnTo>
                    <a:pt x="1049" y="75"/>
                  </a:lnTo>
                  <a:lnTo>
                    <a:pt x="1041" y="87"/>
                  </a:lnTo>
                  <a:lnTo>
                    <a:pt x="1034" y="103"/>
                  </a:lnTo>
                  <a:lnTo>
                    <a:pt x="1028" y="117"/>
                  </a:lnTo>
                  <a:lnTo>
                    <a:pt x="1028" y="126"/>
                  </a:lnTo>
                  <a:lnTo>
                    <a:pt x="1030" y="131"/>
                  </a:lnTo>
                  <a:lnTo>
                    <a:pt x="1030" y="134"/>
                  </a:lnTo>
                  <a:lnTo>
                    <a:pt x="1032" y="136"/>
                  </a:lnTo>
                  <a:lnTo>
                    <a:pt x="1034" y="138"/>
                  </a:lnTo>
                  <a:lnTo>
                    <a:pt x="1035" y="140"/>
                  </a:lnTo>
                  <a:lnTo>
                    <a:pt x="1041" y="141"/>
                  </a:lnTo>
                  <a:lnTo>
                    <a:pt x="1041" y="138"/>
                  </a:lnTo>
                  <a:lnTo>
                    <a:pt x="1044" y="131"/>
                  </a:lnTo>
                  <a:lnTo>
                    <a:pt x="1049" y="120"/>
                  </a:lnTo>
                  <a:lnTo>
                    <a:pt x="1055" y="106"/>
                  </a:lnTo>
                  <a:lnTo>
                    <a:pt x="1060" y="94"/>
                  </a:lnTo>
                  <a:lnTo>
                    <a:pt x="1065" y="84"/>
                  </a:lnTo>
                  <a:lnTo>
                    <a:pt x="1067" y="77"/>
                  </a:lnTo>
                  <a:lnTo>
                    <a:pt x="1079" y="77"/>
                  </a:lnTo>
                  <a:lnTo>
                    <a:pt x="1081" y="96"/>
                  </a:lnTo>
                  <a:lnTo>
                    <a:pt x="1081" y="113"/>
                  </a:lnTo>
                  <a:lnTo>
                    <a:pt x="1081" y="134"/>
                  </a:lnTo>
                  <a:lnTo>
                    <a:pt x="1083" y="157"/>
                  </a:lnTo>
                  <a:lnTo>
                    <a:pt x="1105" y="160"/>
                  </a:lnTo>
                  <a:lnTo>
                    <a:pt x="1114" y="147"/>
                  </a:lnTo>
                  <a:lnTo>
                    <a:pt x="1130" y="138"/>
                  </a:lnTo>
                  <a:lnTo>
                    <a:pt x="1147" y="129"/>
                  </a:lnTo>
                  <a:lnTo>
                    <a:pt x="1165" y="122"/>
                  </a:lnTo>
                  <a:lnTo>
                    <a:pt x="1182" y="115"/>
                  </a:lnTo>
                  <a:lnTo>
                    <a:pt x="1198" y="106"/>
                  </a:lnTo>
                  <a:lnTo>
                    <a:pt x="1205" y="96"/>
                  </a:lnTo>
                  <a:lnTo>
                    <a:pt x="1201" y="96"/>
                  </a:lnTo>
                  <a:lnTo>
                    <a:pt x="1200" y="92"/>
                  </a:lnTo>
                  <a:lnTo>
                    <a:pt x="1200" y="91"/>
                  </a:lnTo>
                  <a:lnTo>
                    <a:pt x="1198" y="89"/>
                  </a:lnTo>
                  <a:lnTo>
                    <a:pt x="1198" y="89"/>
                  </a:lnTo>
                  <a:lnTo>
                    <a:pt x="1196" y="89"/>
                  </a:lnTo>
                  <a:lnTo>
                    <a:pt x="1194" y="89"/>
                  </a:lnTo>
                  <a:lnTo>
                    <a:pt x="1191" y="87"/>
                  </a:lnTo>
                  <a:lnTo>
                    <a:pt x="1184" y="92"/>
                  </a:lnTo>
                  <a:lnTo>
                    <a:pt x="1172" y="99"/>
                  </a:lnTo>
                  <a:lnTo>
                    <a:pt x="1158" y="110"/>
                  </a:lnTo>
                  <a:lnTo>
                    <a:pt x="1140" y="119"/>
                  </a:lnTo>
                  <a:lnTo>
                    <a:pt x="1124" y="129"/>
                  </a:lnTo>
                  <a:lnTo>
                    <a:pt x="1109" y="136"/>
                  </a:lnTo>
                  <a:lnTo>
                    <a:pt x="1098" y="140"/>
                  </a:lnTo>
                  <a:lnTo>
                    <a:pt x="1095" y="141"/>
                  </a:lnTo>
                  <a:lnTo>
                    <a:pt x="1093" y="140"/>
                  </a:lnTo>
                  <a:lnTo>
                    <a:pt x="1091" y="138"/>
                  </a:lnTo>
                  <a:lnTo>
                    <a:pt x="1091" y="136"/>
                  </a:lnTo>
                  <a:lnTo>
                    <a:pt x="1091" y="134"/>
                  </a:lnTo>
                  <a:lnTo>
                    <a:pt x="1090" y="131"/>
                  </a:lnTo>
                  <a:lnTo>
                    <a:pt x="1095" y="122"/>
                  </a:lnTo>
                  <a:lnTo>
                    <a:pt x="1095" y="115"/>
                  </a:lnTo>
                  <a:lnTo>
                    <a:pt x="1093" y="110"/>
                  </a:lnTo>
                  <a:lnTo>
                    <a:pt x="1091" y="101"/>
                  </a:lnTo>
                  <a:lnTo>
                    <a:pt x="1095" y="91"/>
                  </a:lnTo>
                  <a:lnTo>
                    <a:pt x="1097" y="89"/>
                  </a:lnTo>
                  <a:lnTo>
                    <a:pt x="1098" y="87"/>
                  </a:lnTo>
                  <a:lnTo>
                    <a:pt x="1100" y="85"/>
                  </a:lnTo>
                  <a:lnTo>
                    <a:pt x="1102" y="85"/>
                  </a:lnTo>
                  <a:lnTo>
                    <a:pt x="1104" y="85"/>
                  </a:lnTo>
                  <a:lnTo>
                    <a:pt x="1105" y="84"/>
                  </a:lnTo>
                  <a:lnTo>
                    <a:pt x="1107" y="82"/>
                  </a:lnTo>
                  <a:lnTo>
                    <a:pt x="1107" y="78"/>
                  </a:lnTo>
                  <a:lnTo>
                    <a:pt x="1109" y="73"/>
                  </a:lnTo>
                  <a:lnTo>
                    <a:pt x="1109" y="64"/>
                  </a:lnTo>
                  <a:lnTo>
                    <a:pt x="1100" y="59"/>
                  </a:lnTo>
                  <a:lnTo>
                    <a:pt x="1091" y="57"/>
                  </a:lnTo>
                  <a:lnTo>
                    <a:pt x="1084" y="57"/>
                  </a:lnTo>
                  <a:lnTo>
                    <a:pt x="1076" y="54"/>
                  </a:lnTo>
                  <a:lnTo>
                    <a:pt x="1063" y="45"/>
                  </a:lnTo>
                  <a:lnTo>
                    <a:pt x="1055" y="37"/>
                  </a:lnTo>
                  <a:lnTo>
                    <a:pt x="1049" y="26"/>
                  </a:lnTo>
                  <a:lnTo>
                    <a:pt x="1042" y="16"/>
                  </a:lnTo>
                  <a:lnTo>
                    <a:pt x="1034" y="9"/>
                  </a:lnTo>
                  <a:lnTo>
                    <a:pt x="1020" y="2"/>
                  </a:lnTo>
                  <a:lnTo>
                    <a:pt x="1002" y="0"/>
                  </a:lnTo>
                  <a:close/>
                </a:path>
              </a:pathLst>
            </a:custGeom>
            <a:solidFill>
              <a:schemeClr val="accent1"/>
            </a:solidFill>
            <a:ln w="324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22" name="CustomShape 3"/>
            <p:cNvSpPr/>
            <p:nvPr/>
          </p:nvSpPr>
          <p:spPr>
            <a:xfrm>
              <a:off x="2269440" y="1520280"/>
              <a:ext cx="4296960" cy="2154960"/>
            </a:xfrm>
            <a:custGeom>
              <a:avLst/>
              <a:gdLst/>
              <a:ahLst/>
              <a:rect l="l" t="t" r="r" b="b"/>
              <a:pathLst>
                <a:path w="4849" h="2423">
                  <a:moveTo>
                    <a:pt x="1469" y="711"/>
                  </a:moveTo>
                  <a:lnTo>
                    <a:pt x="1482" y="712"/>
                  </a:lnTo>
                  <a:lnTo>
                    <a:pt x="1490" y="714"/>
                  </a:lnTo>
                  <a:lnTo>
                    <a:pt x="1501" y="718"/>
                  </a:lnTo>
                  <a:lnTo>
                    <a:pt x="1501" y="726"/>
                  </a:lnTo>
                  <a:lnTo>
                    <a:pt x="1497" y="726"/>
                  </a:lnTo>
                  <a:lnTo>
                    <a:pt x="1494" y="728"/>
                  </a:lnTo>
                  <a:lnTo>
                    <a:pt x="1490" y="728"/>
                  </a:lnTo>
                  <a:lnTo>
                    <a:pt x="1487" y="728"/>
                  </a:lnTo>
                  <a:lnTo>
                    <a:pt x="1482" y="730"/>
                  </a:lnTo>
                  <a:lnTo>
                    <a:pt x="1478" y="725"/>
                  </a:lnTo>
                  <a:lnTo>
                    <a:pt x="1476" y="723"/>
                  </a:lnTo>
                  <a:lnTo>
                    <a:pt x="1475" y="719"/>
                  </a:lnTo>
                  <a:lnTo>
                    <a:pt x="1473" y="716"/>
                  </a:lnTo>
                  <a:lnTo>
                    <a:pt x="1469" y="711"/>
                  </a:lnTo>
                  <a:close/>
                  <a:moveTo>
                    <a:pt x="1551" y="691"/>
                  </a:moveTo>
                  <a:lnTo>
                    <a:pt x="1562" y="691"/>
                  </a:lnTo>
                  <a:lnTo>
                    <a:pt x="1562" y="705"/>
                  </a:lnTo>
                  <a:lnTo>
                    <a:pt x="1562" y="718"/>
                  </a:lnTo>
                  <a:lnTo>
                    <a:pt x="1564" y="728"/>
                  </a:lnTo>
                  <a:lnTo>
                    <a:pt x="1565" y="740"/>
                  </a:lnTo>
                  <a:lnTo>
                    <a:pt x="1585" y="740"/>
                  </a:lnTo>
                  <a:lnTo>
                    <a:pt x="1585" y="760"/>
                  </a:lnTo>
                  <a:lnTo>
                    <a:pt x="1593" y="760"/>
                  </a:lnTo>
                  <a:lnTo>
                    <a:pt x="1595" y="761"/>
                  </a:lnTo>
                  <a:lnTo>
                    <a:pt x="1597" y="761"/>
                  </a:lnTo>
                  <a:lnTo>
                    <a:pt x="1599" y="761"/>
                  </a:lnTo>
                  <a:lnTo>
                    <a:pt x="1600" y="761"/>
                  </a:lnTo>
                  <a:lnTo>
                    <a:pt x="1602" y="761"/>
                  </a:lnTo>
                  <a:lnTo>
                    <a:pt x="1604" y="763"/>
                  </a:lnTo>
                  <a:lnTo>
                    <a:pt x="1602" y="774"/>
                  </a:lnTo>
                  <a:lnTo>
                    <a:pt x="1599" y="786"/>
                  </a:lnTo>
                  <a:lnTo>
                    <a:pt x="1597" y="798"/>
                  </a:lnTo>
                  <a:lnTo>
                    <a:pt x="1593" y="798"/>
                  </a:lnTo>
                  <a:lnTo>
                    <a:pt x="1592" y="794"/>
                  </a:lnTo>
                  <a:lnTo>
                    <a:pt x="1592" y="793"/>
                  </a:lnTo>
                  <a:lnTo>
                    <a:pt x="1592" y="791"/>
                  </a:lnTo>
                  <a:lnTo>
                    <a:pt x="1590" y="789"/>
                  </a:lnTo>
                  <a:lnTo>
                    <a:pt x="1590" y="787"/>
                  </a:lnTo>
                  <a:lnTo>
                    <a:pt x="1588" y="791"/>
                  </a:lnTo>
                  <a:lnTo>
                    <a:pt x="1586" y="791"/>
                  </a:lnTo>
                  <a:lnTo>
                    <a:pt x="1586" y="793"/>
                  </a:lnTo>
                  <a:lnTo>
                    <a:pt x="1586" y="793"/>
                  </a:lnTo>
                  <a:lnTo>
                    <a:pt x="1586" y="793"/>
                  </a:lnTo>
                  <a:lnTo>
                    <a:pt x="1585" y="793"/>
                  </a:lnTo>
                  <a:lnTo>
                    <a:pt x="1581" y="794"/>
                  </a:lnTo>
                  <a:lnTo>
                    <a:pt x="1581" y="787"/>
                  </a:lnTo>
                  <a:lnTo>
                    <a:pt x="1583" y="786"/>
                  </a:lnTo>
                  <a:lnTo>
                    <a:pt x="1583" y="784"/>
                  </a:lnTo>
                  <a:lnTo>
                    <a:pt x="1585" y="782"/>
                  </a:lnTo>
                  <a:lnTo>
                    <a:pt x="1585" y="779"/>
                  </a:lnTo>
                  <a:lnTo>
                    <a:pt x="1585" y="775"/>
                  </a:lnTo>
                  <a:lnTo>
                    <a:pt x="1581" y="775"/>
                  </a:lnTo>
                  <a:lnTo>
                    <a:pt x="1574" y="782"/>
                  </a:lnTo>
                  <a:lnTo>
                    <a:pt x="1567" y="789"/>
                  </a:lnTo>
                  <a:lnTo>
                    <a:pt x="1558" y="794"/>
                  </a:lnTo>
                  <a:lnTo>
                    <a:pt x="1558" y="789"/>
                  </a:lnTo>
                  <a:lnTo>
                    <a:pt x="1558" y="784"/>
                  </a:lnTo>
                  <a:lnTo>
                    <a:pt x="1558" y="782"/>
                  </a:lnTo>
                  <a:lnTo>
                    <a:pt x="1557" y="781"/>
                  </a:lnTo>
                  <a:lnTo>
                    <a:pt x="1553" y="779"/>
                  </a:lnTo>
                  <a:lnTo>
                    <a:pt x="1548" y="779"/>
                  </a:lnTo>
                  <a:lnTo>
                    <a:pt x="1539" y="779"/>
                  </a:lnTo>
                  <a:lnTo>
                    <a:pt x="1536" y="779"/>
                  </a:lnTo>
                  <a:lnTo>
                    <a:pt x="1532" y="779"/>
                  </a:lnTo>
                  <a:lnTo>
                    <a:pt x="1527" y="777"/>
                  </a:lnTo>
                  <a:lnTo>
                    <a:pt x="1522" y="777"/>
                  </a:lnTo>
                  <a:lnTo>
                    <a:pt x="1517" y="775"/>
                  </a:lnTo>
                  <a:lnTo>
                    <a:pt x="1513" y="772"/>
                  </a:lnTo>
                  <a:lnTo>
                    <a:pt x="1523" y="758"/>
                  </a:lnTo>
                  <a:lnTo>
                    <a:pt x="1534" y="737"/>
                  </a:lnTo>
                  <a:lnTo>
                    <a:pt x="1541" y="714"/>
                  </a:lnTo>
                  <a:lnTo>
                    <a:pt x="1551" y="691"/>
                  </a:lnTo>
                  <a:close/>
                  <a:moveTo>
                    <a:pt x="1220" y="630"/>
                  </a:moveTo>
                  <a:lnTo>
                    <a:pt x="1235" y="630"/>
                  </a:lnTo>
                  <a:lnTo>
                    <a:pt x="1235" y="637"/>
                  </a:lnTo>
                  <a:lnTo>
                    <a:pt x="1232" y="637"/>
                  </a:lnTo>
                  <a:lnTo>
                    <a:pt x="1230" y="639"/>
                  </a:lnTo>
                  <a:lnTo>
                    <a:pt x="1229" y="639"/>
                  </a:lnTo>
                  <a:lnTo>
                    <a:pt x="1227" y="639"/>
                  </a:lnTo>
                  <a:lnTo>
                    <a:pt x="1225" y="641"/>
                  </a:lnTo>
                  <a:lnTo>
                    <a:pt x="1220" y="641"/>
                  </a:lnTo>
                  <a:lnTo>
                    <a:pt x="1220" y="630"/>
                  </a:lnTo>
                  <a:close/>
                  <a:moveTo>
                    <a:pt x="515" y="622"/>
                  </a:moveTo>
                  <a:lnTo>
                    <a:pt x="522" y="622"/>
                  </a:lnTo>
                  <a:lnTo>
                    <a:pt x="525" y="623"/>
                  </a:lnTo>
                  <a:lnTo>
                    <a:pt x="529" y="625"/>
                  </a:lnTo>
                  <a:lnTo>
                    <a:pt x="534" y="625"/>
                  </a:lnTo>
                  <a:lnTo>
                    <a:pt x="541" y="625"/>
                  </a:lnTo>
                  <a:lnTo>
                    <a:pt x="543" y="639"/>
                  </a:lnTo>
                  <a:lnTo>
                    <a:pt x="546" y="650"/>
                  </a:lnTo>
                  <a:lnTo>
                    <a:pt x="548" y="664"/>
                  </a:lnTo>
                  <a:lnTo>
                    <a:pt x="541" y="664"/>
                  </a:lnTo>
                  <a:lnTo>
                    <a:pt x="537" y="658"/>
                  </a:lnTo>
                  <a:lnTo>
                    <a:pt x="534" y="655"/>
                  </a:lnTo>
                  <a:lnTo>
                    <a:pt x="529" y="651"/>
                  </a:lnTo>
                  <a:lnTo>
                    <a:pt x="525" y="648"/>
                  </a:lnTo>
                  <a:lnTo>
                    <a:pt x="522" y="643"/>
                  </a:lnTo>
                  <a:lnTo>
                    <a:pt x="518" y="637"/>
                  </a:lnTo>
                  <a:lnTo>
                    <a:pt x="516" y="634"/>
                  </a:lnTo>
                  <a:lnTo>
                    <a:pt x="515" y="630"/>
                  </a:lnTo>
                  <a:lnTo>
                    <a:pt x="515" y="627"/>
                  </a:lnTo>
                  <a:lnTo>
                    <a:pt x="515" y="622"/>
                  </a:lnTo>
                  <a:close/>
                  <a:moveTo>
                    <a:pt x="4304" y="609"/>
                  </a:moveTo>
                  <a:lnTo>
                    <a:pt x="4306" y="611"/>
                  </a:lnTo>
                  <a:lnTo>
                    <a:pt x="4306" y="611"/>
                  </a:lnTo>
                  <a:lnTo>
                    <a:pt x="4306" y="611"/>
                  </a:lnTo>
                  <a:lnTo>
                    <a:pt x="4306" y="613"/>
                  </a:lnTo>
                  <a:lnTo>
                    <a:pt x="4307" y="613"/>
                  </a:lnTo>
                  <a:lnTo>
                    <a:pt x="4307" y="615"/>
                  </a:lnTo>
                  <a:lnTo>
                    <a:pt x="4313" y="627"/>
                  </a:lnTo>
                  <a:lnTo>
                    <a:pt x="4313" y="643"/>
                  </a:lnTo>
                  <a:lnTo>
                    <a:pt x="4313" y="658"/>
                  </a:lnTo>
                  <a:lnTo>
                    <a:pt x="4316" y="676"/>
                  </a:lnTo>
                  <a:lnTo>
                    <a:pt x="4321" y="693"/>
                  </a:lnTo>
                  <a:lnTo>
                    <a:pt x="4330" y="712"/>
                  </a:lnTo>
                  <a:lnTo>
                    <a:pt x="4335" y="733"/>
                  </a:lnTo>
                  <a:lnTo>
                    <a:pt x="4311" y="730"/>
                  </a:lnTo>
                  <a:lnTo>
                    <a:pt x="4311" y="746"/>
                  </a:lnTo>
                  <a:lnTo>
                    <a:pt x="4314" y="758"/>
                  </a:lnTo>
                  <a:lnTo>
                    <a:pt x="4316" y="770"/>
                  </a:lnTo>
                  <a:lnTo>
                    <a:pt x="4320" y="787"/>
                  </a:lnTo>
                  <a:lnTo>
                    <a:pt x="4314" y="787"/>
                  </a:lnTo>
                  <a:lnTo>
                    <a:pt x="4311" y="787"/>
                  </a:lnTo>
                  <a:lnTo>
                    <a:pt x="4306" y="789"/>
                  </a:lnTo>
                  <a:lnTo>
                    <a:pt x="4304" y="789"/>
                  </a:lnTo>
                  <a:lnTo>
                    <a:pt x="4301" y="791"/>
                  </a:lnTo>
                  <a:lnTo>
                    <a:pt x="4301" y="791"/>
                  </a:lnTo>
                  <a:lnTo>
                    <a:pt x="4297" y="781"/>
                  </a:lnTo>
                  <a:lnTo>
                    <a:pt x="4295" y="761"/>
                  </a:lnTo>
                  <a:lnTo>
                    <a:pt x="4295" y="739"/>
                  </a:lnTo>
                  <a:lnTo>
                    <a:pt x="4295" y="714"/>
                  </a:lnTo>
                  <a:lnTo>
                    <a:pt x="4295" y="691"/>
                  </a:lnTo>
                  <a:lnTo>
                    <a:pt x="4292" y="676"/>
                  </a:lnTo>
                  <a:lnTo>
                    <a:pt x="4292" y="637"/>
                  </a:lnTo>
                  <a:lnTo>
                    <a:pt x="4295" y="632"/>
                  </a:lnTo>
                  <a:lnTo>
                    <a:pt x="4297" y="629"/>
                  </a:lnTo>
                  <a:lnTo>
                    <a:pt x="4299" y="625"/>
                  </a:lnTo>
                  <a:lnTo>
                    <a:pt x="4301" y="622"/>
                  </a:lnTo>
                  <a:lnTo>
                    <a:pt x="4302" y="616"/>
                  </a:lnTo>
                  <a:lnTo>
                    <a:pt x="4304" y="609"/>
                  </a:lnTo>
                  <a:close/>
                  <a:moveTo>
                    <a:pt x="2253" y="595"/>
                  </a:moveTo>
                  <a:lnTo>
                    <a:pt x="2257" y="616"/>
                  </a:lnTo>
                  <a:lnTo>
                    <a:pt x="2255" y="637"/>
                  </a:lnTo>
                  <a:lnTo>
                    <a:pt x="2250" y="660"/>
                  </a:lnTo>
                  <a:lnTo>
                    <a:pt x="2236" y="667"/>
                  </a:lnTo>
                  <a:lnTo>
                    <a:pt x="2223" y="671"/>
                  </a:lnTo>
                  <a:lnTo>
                    <a:pt x="2204" y="672"/>
                  </a:lnTo>
                  <a:lnTo>
                    <a:pt x="2204" y="664"/>
                  </a:lnTo>
                  <a:lnTo>
                    <a:pt x="2209" y="651"/>
                  </a:lnTo>
                  <a:lnTo>
                    <a:pt x="2209" y="636"/>
                  </a:lnTo>
                  <a:lnTo>
                    <a:pt x="2208" y="618"/>
                  </a:lnTo>
                  <a:lnTo>
                    <a:pt x="2218" y="609"/>
                  </a:lnTo>
                  <a:lnTo>
                    <a:pt x="2227" y="602"/>
                  </a:lnTo>
                  <a:lnTo>
                    <a:pt x="2237" y="597"/>
                  </a:lnTo>
                  <a:lnTo>
                    <a:pt x="2253" y="595"/>
                  </a:lnTo>
                  <a:close/>
                  <a:moveTo>
                    <a:pt x="2503" y="568"/>
                  </a:moveTo>
                  <a:lnTo>
                    <a:pt x="2506" y="571"/>
                  </a:lnTo>
                  <a:lnTo>
                    <a:pt x="2508" y="573"/>
                  </a:lnTo>
                  <a:lnTo>
                    <a:pt x="2510" y="575"/>
                  </a:lnTo>
                  <a:lnTo>
                    <a:pt x="2510" y="578"/>
                  </a:lnTo>
                  <a:lnTo>
                    <a:pt x="2510" y="582"/>
                  </a:lnTo>
                  <a:lnTo>
                    <a:pt x="2511" y="587"/>
                  </a:lnTo>
                  <a:lnTo>
                    <a:pt x="2510" y="590"/>
                  </a:lnTo>
                  <a:lnTo>
                    <a:pt x="2508" y="592"/>
                  </a:lnTo>
                  <a:lnTo>
                    <a:pt x="2508" y="594"/>
                  </a:lnTo>
                  <a:lnTo>
                    <a:pt x="2508" y="595"/>
                  </a:lnTo>
                  <a:lnTo>
                    <a:pt x="2508" y="597"/>
                  </a:lnTo>
                  <a:lnTo>
                    <a:pt x="2506" y="599"/>
                  </a:lnTo>
                  <a:lnTo>
                    <a:pt x="2504" y="601"/>
                  </a:lnTo>
                  <a:lnTo>
                    <a:pt x="2503" y="601"/>
                  </a:lnTo>
                  <a:lnTo>
                    <a:pt x="2501" y="601"/>
                  </a:lnTo>
                  <a:lnTo>
                    <a:pt x="2499" y="602"/>
                  </a:lnTo>
                  <a:lnTo>
                    <a:pt x="2496" y="602"/>
                  </a:lnTo>
                  <a:lnTo>
                    <a:pt x="2490" y="590"/>
                  </a:lnTo>
                  <a:lnTo>
                    <a:pt x="2487" y="585"/>
                  </a:lnTo>
                  <a:lnTo>
                    <a:pt x="2487" y="583"/>
                  </a:lnTo>
                  <a:lnTo>
                    <a:pt x="2489" y="582"/>
                  </a:lnTo>
                  <a:lnTo>
                    <a:pt x="2496" y="578"/>
                  </a:lnTo>
                  <a:lnTo>
                    <a:pt x="2503" y="568"/>
                  </a:lnTo>
                  <a:close/>
                  <a:moveTo>
                    <a:pt x="2583" y="529"/>
                  </a:moveTo>
                  <a:lnTo>
                    <a:pt x="2588" y="531"/>
                  </a:lnTo>
                  <a:lnTo>
                    <a:pt x="2590" y="531"/>
                  </a:lnTo>
                  <a:lnTo>
                    <a:pt x="2592" y="531"/>
                  </a:lnTo>
                  <a:lnTo>
                    <a:pt x="2593" y="533"/>
                  </a:lnTo>
                  <a:lnTo>
                    <a:pt x="2595" y="533"/>
                  </a:lnTo>
                  <a:lnTo>
                    <a:pt x="2592" y="538"/>
                  </a:lnTo>
                  <a:lnTo>
                    <a:pt x="2590" y="543"/>
                  </a:lnTo>
                  <a:lnTo>
                    <a:pt x="2588" y="548"/>
                  </a:lnTo>
                  <a:lnTo>
                    <a:pt x="2585" y="554"/>
                  </a:lnTo>
                  <a:lnTo>
                    <a:pt x="2579" y="557"/>
                  </a:lnTo>
                  <a:lnTo>
                    <a:pt x="2579" y="552"/>
                  </a:lnTo>
                  <a:lnTo>
                    <a:pt x="2578" y="552"/>
                  </a:lnTo>
                  <a:lnTo>
                    <a:pt x="2578" y="550"/>
                  </a:lnTo>
                  <a:lnTo>
                    <a:pt x="2578" y="550"/>
                  </a:lnTo>
                  <a:lnTo>
                    <a:pt x="2578" y="548"/>
                  </a:lnTo>
                  <a:lnTo>
                    <a:pt x="2576" y="545"/>
                  </a:lnTo>
                  <a:lnTo>
                    <a:pt x="2579" y="541"/>
                  </a:lnTo>
                  <a:lnTo>
                    <a:pt x="2581" y="538"/>
                  </a:lnTo>
                  <a:lnTo>
                    <a:pt x="2583" y="534"/>
                  </a:lnTo>
                  <a:lnTo>
                    <a:pt x="2583" y="529"/>
                  </a:lnTo>
                  <a:close/>
                  <a:moveTo>
                    <a:pt x="246" y="526"/>
                  </a:moveTo>
                  <a:lnTo>
                    <a:pt x="251" y="534"/>
                  </a:lnTo>
                  <a:lnTo>
                    <a:pt x="251" y="541"/>
                  </a:lnTo>
                  <a:lnTo>
                    <a:pt x="246" y="550"/>
                  </a:lnTo>
                  <a:lnTo>
                    <a:pt x="239" y="555"/>
                  </a:lnTo>
                  <a:lnTo>
                    <a:pt x="232" y="559"/>
                  </a:lnTo>
                  <a:lnTo>
                    <a:pt x="230" y="561"/>
                  </a:lnTo>
                  <a:lnTo>
                    <a:pt x="227" y="557"/>
                  </a:lnTo>
                  <a:lnTo>
                    <a:pt x="225" y="554"/>
                  </a:lnTo>
                  <a:lnTo>
                    <a:pt x="223" y="548"/>
                  </a:lnTo>
                  <a:lnTo>
                    <a:pt x="223" y="543"/>
                  </a:lnTo>
                  <a:lnTo>
                    <a:pt x="221" y="538"/>
                  </a:lnTo>
                  <a:lnTo>
                    <a:pt x="234" y="533"/>
                  </a:lnTo>
                  <a:lnTo>
                    <a:pt x="237" y="531"/>
                  </a:lnTo>
                  <a:lnTo>
                    <a:pt x="242" y="529"/>
                  </a:lnTo>
                  <a:lnTo>
                    <a:pt x="246" y="526"/>
                  </a:lnTo>
                  <a:close/>
                  <a:moveTo>
                    <a:pt x="2646" y="503"/>
                  </a:moveTo>
                  <a:lnTo>
                    <a:pt x="2660" y="510"/>
                  </a:lnTo>
                  <a:lnTo>
                    <a:pt x="2660" y="515"/>
                  </a:lnTo>
                  <a:lnTo>
                    <a:pt x="2656" y="515"/>
                  </a:lnTo>
                  <a:lnTo>
                    <a:pt x="2655" y="517"/>
                  </a:lnTo>
                  <a:lnTo>
                    <a:pt x="2651" y="519"/>
                  </a:lnTo>
                  <a:lnTo>
                    <a:pt x="2649" y="522"/>
                  </a:lnTo>
                  <a:lnTo>
                    <a:pt x="2646" y="520"/>
                  </a:lnTo>
                  <a:lnTo>
                    <a:pt x="2644" y="520"/>
                  </a:lnTo>
                  <a:lnTo>
                    <a:pt x="2644" y="520"/>
                  </a:lnTo>
                  <a:lnTo>
                    <a:pt x="2642" y="519"/>
                  </a:lnTo>
                  <a:lnTo>
                    <a:pt x="2641" y="519"/>
                  </a:lnTo>
                  <a:lnTo>
                    <a:pt x="2641" y="515"/>
                  </a:lnTo>
                  <a:lnTo>
                    <a:pt x="2641" y="512"/>
                  </a:lnTo>
                  <a:lnTo>
                    <a:pt x="2641" y="510"/>
                  </a:lnTo>
                  <a:lnTo>
                    <a:pt x="2641" y="510"/>
                  </a:lnTo>
                  <a:lnTo>
                    <a:pt x="2642" y="506"/>
                  </a:lnTo>
                  <a:lnTo>
                    <a:pt x="2646" y="503"/>
                  </a:lnTo>
                  <a:close/>
                  <a:moveTo>
                    <a:pt x="2272" y="494"/>
                  </a:moveTo>
                  <a:lnTo>
                    <a:pt x="2290" y="496"/>
                  </a:lnTo>
                  <a:lnTo>
                    <a:pt x="2304" y="499"/>
                  </a:lnTo>
                  <a:lnTo>
                    <a:pt x="2300" y="506"/>
                  </a:lnTo>
                  <a:lnTo>
                    <a:pt x="2298" y="512"/>
                  </a:lnTo>
                  <a:lnTo>
                    <a:pt x="2295" y="517"/>
                  </a:lnTo>
                  <a:lnTo>
                    <a:pt x="2291" y="522"/>
                  </a:lnTo>
                  <a:lnTo>
                    <a:pt x="2300" y="522"/>
                  </a:lnTo>
                  <a:lnTo>
                    <a:pt x="2304" y="519"/>
                  </a:lnTo>
                  <a:lnTo>
                    <a:pt x="2305" y="517"/>
                  </a:lnTo>
                  <a:lnTo>
                    <a:pt x="2309" y="515"/>
                  </a:lnTo>
                  <a:lnTo>
                    <a:pt x="2314" y="515"/>
                  </a:lnTo>
                  <a:lnTo>
                    <a:pt x="2314" y="522"/>
                  </a:lnTo>
                  <a:lnTo>
                    <a:pt x="2319" y="534"/>
                  </a:lnTo>
                  <a:lnTo>
                    <a:pt x="2316" y="545"/>
                  </a:lnTo>
                  <a:lnTo>
                    <a:pt x="2311" y="554"/>
                  </a:lnTo>
                  <a:lnTo>
                    <a:pt x="2307" y="561"/>
                  </a:lnTo>
                  <a:lnTo>
                    <a:pt x="2316" y="569"/>
                  </a:lnTo>
                  <a:lnTo>
                    <a:pt x="2325" y="582"/>
                  </a:lnTo>
                  <a:lnTo>
                    <a:pt x="2337" y="595"/>
                  </a:lnTo>
                  <a:lnTo>
                    <a:pt x="2347" y="611"/>
                  </a:lnTo>
                  <a:lnTo>
                    <a:pt x="2356" y="629"/>
                  </a:lnTo>
                  <a:lnTo>
                    <a:pt x="2363" y="644"/>
                  </a:lnTo>
                  <a:lnTo>
                    <a:pt x="2365" y="657"/>
                  </a:lnTo>
                  <a:lnTo>
                    <a:pt x="2361" y="669"/>
                  </a:lnTo>
                  <a:lnTo>
                    <a:pt x="2353" y="676"/>
                  </a:lnTo>
                  <a:lnTo>
                    <a:pt x="2342" y="683"/>
                  </a:lnTo>
                  <a:lnTo>
                    <a:pt x="2325" y="690"/>
                  </a:lnTo>
                  <a:lnTo>
                    <a:pt x="2304" y="695"/>
                  </a:lnTo>
                  <a:lnTo>
                    <a:pt x="2285" y="700"/>
                  </a:lnTo>
                  <a:lnTo>
                    <a:pt x="2269" y="702"/>
                  </a:lnTo>
                  <a:lnTo>
                    <a:pt x="2269" y="698"/>
                  </a:lnTo>
                  <a:lnTo>
                    <a:pt x="2279" y="683"/>
                  </a:lnTo>
                  <a:lnTo>
                    <a:pt x="2288" y="667"/>
                  </a:lnTo>
                  <a:lnTo>
                    <a:pt x="2283" y="667"/>
                  </a:lnTo>
                  <a:lnTo>
                    <a:pt x="2279" y="667"/>
                  </a:lnTo>
                  <a:lnTo>
                    <a:pt x="2276" y="665"/>
                  </a:lnTo>
                  <a:lnTo>
                    <a:pt x="2276" y="664"/>
                  </a:lnTo>
                  <a:lnTo>
                    <a:pt x="2274" y="662"/>
                  </a:lnTo>
                  <a:lnTo>
                    <a:pt x="2274" y="658"/>
                  </a:lnTo>
                  <a:lnTo>
                    <a:pt x="2272" y="653"/>
                  </a:lnTo>
                  <a:lnTo>
                    <a:pt x="2285" y="650"/>
                  </a:lnTo>
                  <a:lnTo>
                    <a:pt x="2281" y="646"/>
                  </a:lnTo>
                  <a:lnTo>
                    <a:pt x="2281" y="644"/>
                  </a:lnTo>
                  <a:lnTo>
                    <a:pt x="2279" y="643"/>
                  </a:lnTo>
                  <a:lnTo>
                    <a:pt x="2279" y="643"/>
                  </a:lnTo>
                  <a:lnTo>
                    <a:pt x="2279" y="641"/>
                  </a:lnTo>
                  <a:lnTo>
                    <a:pt x="2281" y="637"/>
                  </a:lnTo>
                  <a:lnTo>
                    <a:pt x="2283" y="630"/>
                  </a:lnTo>
                  <a:lnTo>
                    <a:pt x="2288" y="625"/>
                  </a:lnTo>
                  <a:lnTo>
                    <a:pt x="2291" y="622"/>
                  </a:lnTo>
                  <a:lnTo>
                    <a:pt x="2298" y="618"/>
                  </a:lnTo>
                  <a:lnTo>
                    <a:pt x="2304" y="615"/>
                  </a:lnTo>
                  <a:lnTo>
                    <a:pt x="2302" y="611"/>
                  </a:lnTo>
                  <a:lnTo>
                    <a:pt x="2302" y="609"/>
                  </a:lnTo>
                  <a:lnTo>
                    <a:pt x="2302" y="609"/>
                  </a:lnTo>
                  <a:lnTo>
                    <a:pt x="2300" y="608"/>
                  </a:lnTo>
                  <a:lnTo>
                    <a:pt x="2300" y="606"/>
                  </a:lnTo>
                  <a:lnTo>
                    <a:pt x="2298" y="602"/>
                  </a:lnTo>
                  <a:lnTo>
                    <a:pt x="2297" y="602"/>
                  </a:lnTo>
                  <a:lnTo>
                    <a:pt x="2297" y="601"/>
                  </a:lnTo>
                  <a:lnTo>
                    <a:pt x="2297" y="601"/>
                  </a:lnTo>
                  <a:lnTo>
                    <a:pt x="2297" y="601"/>
                  </a:lnTo>
                  <a:lnTo>
                    <a:pt x="2295" y="601"/>
                  </a:lnTo>
                  <a:lnTo>
                    <a:pt x="2291" y="599"/>
                  </a:lnTo>
                  <a:lnTo>
                    <a:pt x="2288" y="597"/>
                  </a:lnTo>
                  <a:lnTo>
                    <a:pt x="2286" y="597"/>
                  </a:lnTo>
                  <a:lnTo>
                    <a:pt x="2283" y="597"/>
                  </a:lnTo>
                  <a:lnTo>
                    <a:pt x="2279" y="595"/>
                  </a:lnTo>
                  <a:lnTo>
                    <a:pt x="2276" y="595"/>
                  </a:lnTo>
                  <a:lnTo>
                    <a:pt x="2276" y="594"/>
                  </a:lnTo>
                  <a:lnTo>
                    <a:pt x="2274" y="592"/>
                  </a:lnTo>
                  <a:lnTo>
                    <a:pt x="2274" y="590"/>
                  </a:lnTo>
                  <a:lnTo>
                    <a:pt x="2274" y="587"/>
                  </a:lnTo>
                  <a:lnTo>
                    <a:pt x="2272" y="583"/>
                  </a:lnTo>
                  <a:lnTo>
                    <a:pt x="2274" y="582"/>
                  </a:lnTo>
                  <a:lnTo>
                    <a:pt x="2274" y="580"/>
                  </a:lnTo>
                  <a:lnTo>
                    <a:pt x="2276" y="578"/>
                  </a:lnTo>
                  <a:lnTo>
                    <a:pt x="2276" y="576"/>
                  </a:lnTo>
                  <a:lnTo>
                    <a:pt x="2276" y="573"/>
                  </a:lnTo>
                  <a:lnTo>
                    <a:pt x="2272" y="573"/>
                  </a:lnTo>
                  <a:lnTo>
                    <a:pt x="2271" y="576"/>
                  </a:lnTo>
                  <a:lnTo>
                    <a:pt x="2271" y="578"/>
                  </a:lnTo>
                  <a:lnTo>
                    <a:pt x="2271" y="580"/>
                  </a:lnTo>
                  <a:lnTo>
                    <a:pt x="2269" y="580"/>
                  </a:lnTo>
                  <a:lnTo>
                    <a:pt x="2267" y="582"/>
                  </a:lnTo>
                  <a:lnTo>
                    <a:pt x="2265" y="583"/>
                  </a:lnTo>
                  <a:lnTo>
                    <a:pt x="2262" y="566"/>
                  </a:lnTo>
                  <a:lnTo>
                    <a:pt x="2258" y="550"/>
                  </a:lnTo>
                  <a:lnTo>
                    <a:pt x="2257" y="538"/>
                  </a:lnTo>
                  <a:lnTo>
                    <a:pt x="2260" y="529"/>
                  </a:lnTo>
                  <a:lnTo>
                    <a:pt x="2265" y="520"/>
                  </a:lnTo>
                  <a:lnTo>
                    <a:pt x="2271" y="510"/>
                  </a:lnTo>
                  <a:lnTo>
                    <a:pt x="2272" y="494"/>
                  </a:lnTo>
                  <a:close/>
                  <a:moveTo>
                    <a:pt x="29" y="458"/>
                  </a:moveTo>
                  <a:lnTo>
                    <a:pt x="49" y="458"/>
                  </a:lnTo>
                  <a:lnTo>
                    <a:pt x="49" y="465"/>
                  </a:lnTo>
                  <a:lnTo>
                    <a:pt x="45" y="465"/>
                  </a:lnTo>
                  <a:lnTo>
                    <a:pt x="45" y="468"/>
                  </a:lnTo>
                  <a:lnTo>
                    <a:pt x="40" y="466"/>
                  </a:lnTo>
                  <a:lnTo>
                    <a:pt x="36" y="463"/>
                  </a:lnTo>
                  <a:lnTo>
                    <a:pt x="33" y="461"/>
                  </a:lnTo>
                  <a:lnTo>
                    <a:pt x="29" y="458"/>
                  </a:lnTo>
                  <a:close/>
                  <a:moveTo>
                    <a:pt x="1239" y="403"/>
                  </a:moveTo>
                  <a:lnTo>
                    <a:pt x="1244" y="407"/>
                  </a:lnTo>
                  <a:lnTo>
                    <a:pt x="1249" y="412"/>
                  </a:lnTo>
                  <a:lnTo>
                    <a:pt x="1253" y="419"/>
                  </a:lnTo>
                  <a:lnTo>
                    <a:pt x="1255" y="426"/>
                  </a:lnTo>
                  <a:lnTo>
                    <a:pt x="1251" y="426"/>
                  </a:lnTo>
                  <a:lnTo>
                    <a:pt x="1248" y="428"/>
                  </a:lnTo>
                  <a:lnTo>
                    <a:pt x="1246" y="428"/>
                  </a:lnTo>
                  <a:lnTo>
                    <a:pt x="1241" y="430"/>
                  </a:lnTo>
                  <a:lnTo>
                    <a:pt x="1235" y="430"/>
                  </a:lnTo>
                  <a:lnTo>
                    <a:pt x="1235" y="426"/>
                  </a:lnTo>
                  <a:lnTo>
                    <a:pt x="1234" y="426"/>
                  </a:lnTo>
                  <a:lnTo>
                    <a:pt x="1234" y="424"/>
                  </a:lnTo>
                  <a:lnTo>
                    <a:pt x="1234" y="424"/>
                  </a:lnTo>
                  <a:lnTo>
                    <a:pt x="1232" y="423"/>
                  </a:lnTo>
                  <a:lnTo>
                    <a:pt x="1234" y="419"/>
                  </a:lnTo>
                  <a:lnTo>
                    <a:pt x="1234" y="417"/>
                  </a:lnTo>
                  <a:lnTo>
                    <a:pt x="1234" y="417"/>
                  </a:lnTo>
                  <a:lnTo>
                    <a:pt x="1234" y="416"/>
                  </a:lnTo>
                  <a:lnTo>
                    <a:pt x="1235" y="414"/>
                  </a:lnTo>
                  <a:lnTo>
                    <a:pt x="1239" y="403"/>
                  </a:lnTo>
                  <a:close/>
                  <a:moveTo>
                    <a:pt x="1209" y="391"/>
                  </a:moveTo>
                  <a:lnTo>
                    <a:pt x="1213" y="395"/>
                  </a:lnTo>
                  <a:lnTo>
                    <a:pt x="1215" y="397"/>
                  </a:lnTo>
                  <a:lnTo>
                    <a:pt x="1215" y="398"/>
                  </a:lnTo>
                  <a:lnTo>
                    <a:pt x="1216" y="402"/>
                  </a:lnTo>
                  <a:lnTo>
                    <a:pt x="1216" y="405"/>
                  </a:lnTo>
                  <a:lnTo>
                    <a:pt x="1216" y="410"/>
                  </a:lnTo>
                  <a:lnTo>
                    <a:pt x="1213" y="410"/>
                  </a:lnTo>
                  <a:lnTo>
                    <a:pt x="1213" y="414"/>
                  </a:lnTo>
                  <a:lnTo>
                    <a:pt x="1206" y="412"/>
                  </a:lnTo>
                  <a:lnTo>
                    <a:pt x="1199" y="410"/>
                  </a:lnTo>
                  <a:lnTo>
                    <a:pt x="1194" y="407"/>
                  </a:lnTo>
                  <a:lnTo>
                    <a:pt x="1190" y="407"/>
                  </a:lnTo>
                  <a:lnTo>
                    <a:pt x="1190" y="403"/>
                  </a:lnTo>
                  <a:lnTo>
                    <a:pt x="1197" y="400"/>
                  </a:lnTo>
                  <a:lnTo>
                    <a:pt x="1204" y="397"/>
                  </a:lnTo>
                  <a:lnTo>
                    <a:pt x="1209" y="391"/>
                  </a:lnTo>
                  <a:close/>
                  <a:moveTo>
                    <a:pt x="1286" y="360"/>
                  </a:moveTo>
                  <a:lnTo>
                    <a:pt x="1290" y="362"/>
                  </a:lnTo>
                  <a:lnTo>
                    <a:pt x="1290" y="362"/>
                  </a:lnTo>
                  <a:lnTo>
                    <a:pt x="1291" y="363"/>
                  </a:lnTo>
                  <a:lnTo>
                    <a:pt x="1291" y="363"/>
                  </a:lnTo>
                  <a:lnTo>
                    <a:pt x="1293" y="365"/>
                  </a:lnTo>
                  <a:lnTo>
                    <a:pt x="1297" y="365"/>
                  </a:lnTo>
                  <a:lnTo>
                    <a:pt x="1297" y="367"/>
                  </a:lnTo>
                  <a:lnTo>
                    <a:pt x="1297" y="369"/>
                  </a:lnTo>
                  <a:lnTo>
                    <a:pt x="1295" y="370"/>
                  </a:lnTo>
                  <a:lnTo>
                    <a:pt x="1295" y="370"/>
                  </a:lnTo>
                  <a:lnTo>
                    <a:pt x="1293" y="372"/>
                  </a:lnTo>
                  <a:lnTo>
                    <a:pt x="1291" y="374"/>
                  </a:lnTo>
                  <a:lnTo>
                    <a:pt x="1290" y="374"/>
                  </a:lnTo>
                  <a:lnTo>
                    <a:pt x="1288" y="376"/>
                  </a:lnTo>
                  <a:lnTo>
                    <a:pt x="1286" y="376"/>
                  </a:lnTo>
                  <a:lnTo>
                    <a:pt x="1283" y="376"/>
                  </a:lnTo>
                  <a:lnTo>
                    <a:pt x="1283" y="370"/>
                  </a:lnTo>
                  <a:lnTo>
                    <a:pt x="1283" y="367"/>
                  </a:lnTo>
                  <a:lnTo>
                    <a:pt x="1284" y="365"/>
                  </a:lnTo>
                  <a:lnTo>
                    <a:pt x="1286" y="360"/>
                  </a:lnTo>
                  <a:close/>
                  <a:moveTo>
                    <a:pt x="0" y="341"/>
                  </a:moveTo>
                  <a:lnTo>
                    <a:pt x="17" y="344"/>
                  </a:lnTo>
                  <a:lnTo>
                    <a:pt x="29" y="349"/>
                  </a:lnTo>
                  <a:lnTo>
                    <a:pt x="38" y="360"/>
                  </a:lnTo>
                  <a:lnTo>
                    <a:pt x="35" y="363"/>
                  </a:lnTo>
                  <a:lnTo>
                    <a:pt x="31" y="363"/>
                  </a:lnTo>
                  <a:lnTo>
                    <a:pt x="29" y="365"/>
                  </a:lnTo>
                  <a:lnTo>
                    <a:pt x="28" y="367"/>
                  </a:lnTo>
                  <a:lnTo>
                    <a:pt x="22" y="369"/>
                  </a:lnTo>
                  <a:lnTo>
                    <a:pt x="19" y="365"/>
                  </a:lnTo>
                  <a:lnTo>
                    <a:pt x="14" y="362"/>
                  </a:lnTo>
                  <a:lnTo>
                    <a:pt x="10" y="358"/>
                  </a:lnTo>
                  <a:lnTo>
                    <a:pt x="5" y="356"/>
                  </a:lnTo>
                  <a:lnTo>
                    <a:pt x="3" y="355"/>
                  </a:lnTo>
                  <a:lnTo>
                    <a:pt x="0" y="351"/>
                  </a:lnTo>
                  <a:lnTo>
                    <a:pt x="0" y="348"/>
                  </a:lnTo>
                  <a:lnTo>
                    <a:pt x="0" y="341"/>
                  </a:lnTo>
                  <a:close/>
                  <a:moveTo>
                    <a:pt x="1178" y="299"/>
                  </a:moveTo>
                  <a:lnTo>
                    <a:pt x="1178" y="307"/>
                  </a:lnTo>
                  <a:lnTo>
                    <a:pt x="1180" y="311"/>
                  </a:lnTo>
                  <a:lnTo>
                    <a:pt x="1181" y="314"/>
                  </a:lnTo>
                  <a:lnTo>
                    <a:pt x="1181" y="320"/>
                  </a:lnTo>
                  <a:lnTo>
                    <a:pt x="1181" y="327"/>
                  </a:lnTo>
                  <a:lnTo>
                    <a:pt x="1201" y="327"/>
                  </a:lnTo>
                  <a:lnTo>
                    <a:pt x="1218" y="346"/>
                  </a:lnTo>
                  <a:lnTo>
                    <a:pt x="1235" y="365"/>
                  </a:lnTo>
                  <a:lnTo>
                    <a:pt x="1235" y="367"/>
                  </a:lnTo>
                  <a:lnTo>
                    <a:pt x="1234" y="369"/>
                  </a:lnTo>
                  <a:lnTo>
                    <a:pt x="1234" y="370"/>
                  </a:lnTo>
                  <a:lnTo>
                    <a:pt x="1234" y="370"/>
                  </a:lnTo>
                  <a:lnTo>
                    <a:pt x="1232" y="372"/>
                  </a:lnTo>
                  <a:lnTo>
                    <a:pt x="1229" y="376"/>
                  </a:lnTo>
                  <a:lnTo>
                    <a:pt x="1227" y="377"/>
                  </a:lnTo>
                  <a:lnTo>
                    <a:pt x="1225" y="379"/>
                  </a:lnTo>
                  <a:lnTo>
                    <a:pt x="1223" y="379"/>
                  </a:lnTo>
                  <a:lnTo>
                    <a:pt x="1218" y="379"/>
                  </a:lnTo>
                  <a:lnTo>
                    <a:pt x="1213" y="381"/>
                  </a:lnTo>
                  <a:lnTo>
                    <a:pt x="1213" y="376"/>
                  </a:lnTo>
                  <a:lnTo>
                    <a:pt x="1213" y="370"/>
                  </a:lnTo>
                  <a:lnTo>
                    <a:pt x="1213" y="367"/>
                  </a:lnTo>
                  <a:lnTo>
                    <a:pt x="1213" y="365"/>
                  </a:lnTo>
                  <a:lnTo>
                    <a:pt x="1209" y="362"/>
                  </a:lnTo>
                  <a:lnTo>
                    <a:pt x="1206" y="360"/>
                  </a:lnTo>
                  <a:lnTo>
                    <a:pt x="1201" y="356"/>
                  </a:lnTo>
                  <a:lnTo>
                    <a:pt x="1195" y="370"/>
                  </a:lnTo>
                  <a:lnTo>
                    <a:pt x="1185" y="379"/>
                  </a:lnTo>
                  <a:lnTo>
                    <a:pt x="1171" y="384"/>
                  </a:lnTo>
                  <a:lnTo>
                    <a:pt x="1171" y="379"/>
                  </a:lnTo>
                  <a:lnTo>
                    <a:pt x="1171" y="376"/>
                  </a:lnTo>
                  <a:lnTo>
                    <a:pt x="1173" y="372"/>
                  </a:lnTo>
                  <a:lnTo>
                    <a:pt x="1171" y="369"/>
                  </a:lnTo>
                  <a:lnTo>
                    <a:pt x="1169" y="365"/>
                  </a:lnTo>
                  <a:lnTo>
                    <a:pt x="1167" y="360"/>
                  </a:lnTo>
                  <a:lnTo>
                    <a:pt x="1162" y="358"/>
                  </a:lnTo>
                  <a:lnTo>
                    <a:pt x="1159" y="356"/>
                  </a:lnTo>
                  <a:lnTo>
                    <a:pt x="1155" y="356"/>
                  </a:lnTo>
                  <a:lnTo>
                    <a:pt x="1152" y="355"/>
                  </a:lnTo>
                  <a:lnTo>
                    <a:pt x="1150" y="355"/>
                  </a:lnTo>
                  <a:lnTo>
                    <a:pt x="1146" y="353"/>
                  </a:lnTo>
                  <a:lnTo>
                    <a:pt x="1143" y="349"/>
                  </a:lnTo>
                  <a:lnTo>
                    <a:pt x="1153" y="337"/>
                  </a:lnTo>
                  <a:lnTo>
                    <a:pt x="1160" y="323"/>
                  </a:lnTo>
                  <a:lnTo>
                    <a:pt x="1167" y="309"/>
                  </a:lnTo>
                  <a:lnTo>
                    <a:pt x="1178" y="299"/>
                  </a:lnTo>
                  <a:close/>
                  <a:moveTo>
                    <a:pt x="2150" y="269"/>
                  </a:moveTo>
                  <a:lnTo>
                    <a:pt x="2152" y="273"/>
                  </a:lnTo>
                  <a:lnTo>
                    <a:pt x="2154" y="276"/>
                  </a:lnTo>
                  <a:lnTo>
                    <a:pt x="2155" y="278"/>
                  </a:lnTo>
                  <a:lnTo>
                    <a:pt x="2155" y="281"/>
                  </a:lnTo>
                  <a:lnTo>
                    <a:pt x="2157" y="285"/>
                  </a:lnTo>
                  <a:lnTo>
                    <a:pt x="2157" y="292"/>
                  </a:lnTo>
                  <a:lnTo>
                    <a:pt x="2157" y="297"/>
                  </a:lnTo>
                  <a:lnTo>
                    <a:pt x="2159" y="311"/>
                  </a:lnTo>
                  <a:lnTo>
                    <a:pt x="2161" y="327"/>
                  </a:lnTo>
                  <a:lnTo>
                    <a:pt x="2161" y="341"/>
                  </a:lnTo>
                  <a:lnTo>
                    <a:pt x="2141" y="351"/>
                  </a:lnTo>
                  <a:lnTo>
                    <a:pt x="2119" y="360"/>
                  </a:lnTo>
                  <a:lnTo>
                    <a:pt x="2098" y="370"/>
                  </a:lnTo>
                  <a:lnTo>
                    <a:pt x="2080" y="384"/>
                  </a:lnTo>
                  <a:lnTo>
                    <a:pt x="2075" y="381"/>
                  </a:lnTo>
                  <a:lnTo>
                    <a:pt x="2066" y="377"/>
                  </a:lnTo>
                  <a:lnTo>
                    <a:pt x="2054" y="370"/>
                  </a:lnTo>
                  <a:lnTo>
                    <a:pt x="2044" y="365"/>
                  </a:lnTo>
                  <a:lnTo>
                    <a:pt x="2035" y="360"/>
                  </a:lnTo>
                  <a:lnTo>
                    <a:pt x="2031" y="356"/>
                  </a:lnTo>
                  <a:lnTo>
                    <a:pt x="2033" y="355"/>
                  </a:lnTo>
                  <a:lnTo>
                    <a:pt x="2035" y="353"/>
                  </a:lnTo>
                  <a:lnTo>
                    <a:pt x="2035" y="353"/>
                  </a:lnTo>
                  <a:lnTo>
                    <a:pt x="2037" y="351"/>
                  </a:lnTo>
                  <a:lnTo>
                    <a:pt x="2037" y="349"/>
                  </a:lnTo>
                  <a:lnTo>
                    <a:pt x="2038" y="346"/>
                  </a:lnTo>
                  <a:lnTo>
                    <a:pt x="2033" y="342"/>
                  </a:lnTo>
                  <a:lnTo>
                    <a:pt x="2026" y="341"/>
                  </a:lnTo>
                  <a:lnTo>
                    <a:pt x="2021" y="337"/>
                  </a:lnTo>
                  <a:lnTo>
                    <a:pt x="2016" y="334"/>
                  </a:lnTo>
                  <a:lnTo>
                    <a:pt x="2019" y="334"/>
                  </a:lnTo>
                  <a:lnTo>
                    <a:pt x="2023" y="330"/>
                  </a:lnTo>
                  <a:lnTo>
                    <a:pt x="2024" y="328"/>
                  </a:lnTo>
                  <a:lnTo>
                    <a:pt x="2026" y="328"/>
                  </a:lnTo>
                  <a:lnTo>
                    <a:pt x="2028" y="327"/>
                  </a:lnTo>
                  <a:lnTo>
                    <a:pt x="2033" y="327"/>
                  </a:lnTo>
                  <a:lnTo>
                    <a:pt x="2038" y="327"/>
                  </a:lnTo>
                  <a:lnTo>
                    <a:pt x="2038" y="314"/>
                  </a:lnTo>
                  <a:lnTo>
                    <a:pt x="2012" y="314"/>
                  </a:lnTo>
                  <a:lnTo>
                    <a:pt x="2007" y="304"/>
                  </a:lnTo>
                  <a:lnTo>
                    <a:pt x="2016" y="297"/>
                  </a:lnTo>
                  <a:lnTo>
                    <a:pt x="2023" y="290"/>
                  </a:lnTo>
                  <a:lnTo>
                    <a:pt x="2031" y="287"/>
                  </a:lnTo>
                  <a:lnTo>
                    <a:pt x="2045" y="283"/>
                  </a:lnTo>
                  <a:lnTo>
                    <a:pt x="2051" y="288"/>
                  </a:lnTo>
                  <a:lnTo>
                    <a:pt x="2054" y="294"/>
                  </a:lnTo>
                  <a:lnTo>
                    <a:pt x="2058" y="297"/>
                  </a:lnTo>
                  <a:lnTo>
                    <a:pt x="2061" y="304"/>
                  </a:lnTo>
                  <a:lnTo>
                    <a:pt x="2072" y="295"/>
                  </a:lnTo>
                  <a:lnTo>
                    <a:pt x="2082" y="288"/>
                  </a:lnTo>
                  <a:lnTo>
                    <a:pt x="2096" y="283"/>
                  </a:lnTo>
                  <a:lnTo>
                    <a:pt x="2098" y="288"/>
                  </a:lnTo>
                  <a:lnTo>
                    <a:pt x="2101" y="290"/>
                  </a:lnTo>
                  <a:lnTo>
                    <a:pt x="2101" y="292"/>
                  </a:lnTo>
                  <a:lnTo>
                    <a:pt x="2103" y="292"/>
                  </a:lnTo>
                  <a:lnTo>
                    <a:pt x="2105" y="292"/>
                  </a:lnTo>
                  <a:lnTo>
                    <a:pt x="2108" y="292"/>
                  </a:lnTo>
                  <a:lnTo>
                    <a:pt x="2117" y="287"/>
                  </a:lnTo>
                  <a:lnTo>
                    <a:pt x="2122" y="281"/>
                  </a:lnTo>
                  <a:lnTo>
                    <a:pt x="2129" y="276"/>
                  </a:lnTo>
                  <a:lnTo>
                    <a:pt x="2136" y="271"/>
                  </a:lnTo>
                  <a:lnTo>
                    <a:pt x="2150" y="269"/>
                  </a:lnTo>
                  <a:close/>
                  <a:moveTo>
                    <a:pt x="1302" y="206"/>
                  </a:moveTo>
                  <a:lnTo>
                    <a:pt x="1305" y="208"/>
                  </a:lnTo>
                  <a:lnTo>
                    <a:pt x="1307" y="210"/>
                  </a:lnTo>
                  <a:lnTo>
                    <a:pt x="1309" y="210"/>
                  </a:lnTo>
                  <a:lnTo>
                    <a:pt x="1311" y="211"/>
                  </a:lnTo>
                  <a:lnTo>
                    <a:pt x="1311" y="213"/>
                  </a:lnTo>
                  <a:lnTo>
                    <a:pt x="1311" y="215"/>
                  </a:lnTo>
                  <a:lnTo>
                    <a:pt x="1312" y="218"/>
                  </a:lnTo>
                  <a:lnTo>
                    <a:pt x="1316" y="224"/>
                  </a:lnTo>
                  <a:lnTo>
                    <a:pt x="1318" y="229"/>
                  </a:lnTo>
                  <a:lnTo>
                    <a:pt x="1319" y="234"/>
                  </a:lnTo>
                  <a:lnTo>
                    <a:pt x="1321" y="241"/>
                  </a:lnTo>
                  <a:lnTo>
                    <a:pt x="1316" y="243"/>
                  </a:lnTo>
                  <a:lnTo>
                    <a:pt x="1311" y="245"/>
                  </a:lnTo>
                  <a:lnTo>
                    <a:pt x="1305" y="245"/>
                  </a:lnTo>
                  <a:lnTo>
                    <a:pt x="1297" y="246"/>
                  </a:lnTo>
                  <a:lnTo>
                    <a:pt x="1295" y="238"/>
                  </a:lnTo>
                  <a:lnTo>
                    <a:pt x="1293" y="229"/>
                  </a:lnTo>
                  <a:lnTo>
                    <a:pt x="1293" y="218"/>
                  </a:lnTo>
                  <a:lnTo>
                    <a:pt x="1297" y="215"/>
                  </a:lnTo>
                  <a:lnTo>
                    <a:pt x="1298" y="211"/>
                  </a:lnTo>
                  <a:lnTo>
                    <a:pt x="1302" y="206"/>
                  </a:lnTo>
                  <a:close/>
                  <a:moveTo>
                    <a:pt x="1604" y="177"/>
                  </a:moveTo>
                  <a:lnTo>
                    <a:pt x="1611" y="180"/>
                  </a:lnTo>
                  <a:lnTo>
                    <a:pt x="1618" y="184"/>
                  </a:lnTo>
                  <a:lnTo>
                    <a:pt x="1621" y="187"/>
                  </a:lnTo>
                  <a:lnTo>
                    <a:pt x="1626" y="191"/>
                  </a:lnTo>
                  <a:lnTo>
                    <a:pt x="1632" y="196"/>
                  </a:lnTo>
                  <a:lnTo>
                    <a:pt x="1630" y="199"/>
                  </a:lnTo>
                  <a:lnTo>
                    <a:pt x="1630" y="199"/>
                  </a:lnTo>
                  <a:lnTo>
                    <a:pt x="1630" y="201"/>
                  </a:lnTo>
                  <a:lnTo>
                    <a:pt x="1628" y="201"/>
                  </a:lnTo>
                  <a:lnTo>
                    <a:pt x="1628" y="203"/>
                  </a:lnTo>
                  <a:lnTo>
                    <a:pt x="1625" y="206"/>
                  </a:lnTo>
                  <a:lnTo>
                    <a:pt x="1625" y="208"/>
                  </a:lnTo>
                  <a:lnTo>
                    <a:pt x="1623" y="208"/>
                  </a:lnTo>
                  <a:lnTo>
                    <a:pt x="1621" y="208"/>
                  </a:lnTo>
                  <a:lnTo>
                    <a:pt x="1619" y="210"/>
                  </a:lnTo>
                  <a:lnTo>
                    <a:pt x="1616" y="211"/>
                  </a:lnTo>
                  <a:lnTo>
                    <a:pt x="1611" y="206"/>
                  </a:lnTo>
                  <a:lnTo>
                    <a:pt x="1606" y="201"/>
                  </a:lnTo>
                  <a:lnTo>
                    <a:pt x="1599" y="196"/>
                  </a:lnTo>
                  <a:lnTo>
                    <a:pt x="1593" y="192"/>
                  </a:lnTo>
                  <a:lnTo>
                    <a:pt x="1597" y="180"/>
                  </a:lnTo>
                  <a:lnTo>
                    <a:pt x="1600" y="180"/>
                  </a:lnTo>
                  <a:lnTo>
                    <a:pt x="1602" y="178"/>
                  </a:lnTo>
                  <a:lnTo>
                    <a:pt x="1602" y="178"/>
                  </a:lnTo>
                  <a:lnTo>
                    <a:pt x="1602" y="178"/>
                  </a:lnTo>
                  <a:lnTo>
                    <a:pt x="1604" y="177"/>
                  </a:lnTo>
                  <a:close/>
                  <a:moveTo>
                    <a:pt x="2963" y="170"/>
                  </a:moveTo>
                  <a:lnTo>
                    <a:pt x="2979" y="170"/>
                  </a:lnTo>
                  <a:lnTo>
                    <a:pt x="2979" y="177"/>
                  </a:lnTo>
                  <a:lnTo>
                    <a:pt x="2976" y="177"/>
                  </a:lnTo>
                  <a:lnTo>
                    <a:pt x="2972" y="180"/>
                  </a:lnTo>
                  <a:lnTo>
                    <a:pt x="2970" y="180"/>
                  </a:lnTo>
                  <a:lnTo>
                    <a:pt x="2967" y="180"/>
                  </a:lnTo>
                  <a:lnTo>
                    <a:pt x="2967" y="178"/>
                  </a:lnTo>
                  <a:lnTo>
                    <a:pt x="2965" y="175"/>
                  </a:lnTo>
                  <a:lnTo>
                    <a:pt x="2965" y="173"/>
                  </a:lnTo>
                  <a:lnTo>
                    <a:pt x="2963" y="171"/>
                  </a:lnTo>
                  <a:lnTo>
                    <a:pt x="2963" y="170"/>
                  </a:lnTo>
                  <a:close/>
                  <a:moveTo>
                    <a:pt x="989" y="149"/>
                  </a:moveTo>
                  <a:lnTo>
                    <a:pt x="1005" y="159"/>
                  </a:lnTo>
                  <a:lnTo>
                    <a:pt x="1019" y="171"/>
                  </a:lnTo>
                  <a:lnTo>
                    <a:pt x="1033" y="184"/>
                  </a:lnTo>
                  <a:lnTo>
                    <a:pt x="1028" y="184"/>
                  </a:lnTo>
                  <a:lnTo>
                    <a:pt x="1024" y="189"/>
                  </a:lnTo>
                  <a:lnTo>
                    <a:pt x="1021" y="191"/>
                  </a:lnTo>
                  <a:lnTo>
                    <a:pt x="1016" y="191"/>
                  </a:lnTo>
                  <a:lnTo>
                    <a:pt x="1010" y="192"/>
                  </a:lnTo>
                  <a:lnTo>
                    <a:pt x="1002" y="192"/>
                  </a:lnTo>
                  <a:lnTo>
                    <a:pt x="995" y="185"/>
                  </a:lnTo>
                  <a:lnTo>
                    <a:pt x="988" y="180"/>
                  </a:lnTo>
                  <a:lnTo>
                    <a:pt x="979" y="177"/>
                  </a:lnTo>
                  <a:lnTo>
                    <a:pt x="979" y="173"/>
                  </a:lnTo>
                  <a:lnTo>
                    <a:pt x="995" y="164"/>
                  </a:lnTo>
                  <a:lnTo>
                    <a:pt x="993" y="161"/>
                  </a:lnTo>
                  <a:lnTo>
                    <a:pt x="991" y="159"/>
                  </a:lnTo>
                  <a:lnTo>
                    <a:pt x="991" y="156"/>
                  </a:lnTo>
                  <a:lnTo>
                    <a:pt x="989" y="149"/>
                  </a:lnTo>
                  <a:close/>
                  <a:moveTo>
                    <a:pt x="4822" y="100"/>
                  </a:moveTo>
                  <a:lnTo>
                    <a:pt x="4826" y="105"/>
                  </a:lnTo>
                  <a:lnTo>
                    <a:pt x="4829" y="109"/>
                  </a:lnTo>
                  <a:lnTo>
                    <a:pt x="4833" y="109"/>
                  </a:lnTo>
                  <a:lnTo>
                    <a:pt x="4835" y="110"/>
                  </a:lnTo>
                  <a:lnTo>
                    <a:pt x="4836" y="110"/>
                  </a:lnTo>
                  <a:lnTo>
                    <a:pt x="4840" y="110"/>
                  </a:lnTo>
                  <a:lnTo>
                    <a:pt x="4842" y="110"/>
                  </a:lnTo>
                  <a:lnTo>
                    <a:pt x="4843" y="110"/>
                  </a:lnTo>
                  <a:lnTo>
                    <a:pt x="4847" y="112"/>
                  </a:lnTo>
                  <a:lnTo>
                    <a:pt x="4849" y="115"/>
                  </a:lnTo>
                  <a:lnTo>
                    <a:pt x="4842" y="121"/>
                  </a:lnTo>
                  <a:lnTo>
                    <a:pt x="4835" y="126"/>
                  </a:lnTo>
                  <a:lnTo>
                    <a:pt x="4800" y="129"/>
                  </a:lnTo>
                  <a:lnTo>
                    <a:pt x="4800" y="115"/>
                  </a:lnTo>
                  <a:lnTo>
                    <a:pt x="4805" y="110"/>
                  </a:lnTo>
                  <a:lnTo>
                    <a:pt x="4810" y="107"/>
                  </a:lnTo>
                  <a:lnTo>
                    <a:pt x="4815" y="103"/>
                  </a:lnTo>
                  <a:lnTo>
                    <a:pt x="4822" y="100"/>
                  </a:lnTo>
                  <a:close/>
                  <a:moveTo>
                    <a:pt x="1063" y="72"/>
                  </a:moveTo>
                  <a:lnTo>
                    <a:pt x="1064" y="79"/>
                  </a:lnTo>
                  <a:lnTo>
                    <a:pt x="1064" y="84"/>
                  </a:lnTo>
                  <a:lnTo>
                    <a:pt x="1066" y="86"/>
                  </a:lnTo>
                  <a:lnTo>
                    <a:pt x="1068" y="88"/>
                  </a:lnTo>
                  <a:lnTo>
                    <a:pt x="1070" y="89"/>
                  </a:lnTo>
                  <a:lnTo>
                    <a:pt x="1073" y="93"/>
                  </a:lnTo>
                  <a:lnTo>
                    <a:pt x="1075" y="96"/>
                  </a:lnTo>
                  <a:lnTo>
                    <a:pt x="1073" y="100"/>
                  </a:lnTo>
                  <a:lnTo>
                    <a:pt x="1071" y="105"/>
                  </a:lnTo>
                  <a:lnTo>
                    <a:pt x="1070" y="109"/>
                  </a:lnTo>
                  <a:lnTo>
                    <a:pt x="1068" y="112"/>
                  </a:lnTo>
                  <a:lnTo>
                    <a:pt x="1066" y="119"/>
                  </a:lnTo>
                  <a:lnTo>
                    <a:pt x="1073" y="121"/>
                  </a:lnTo>
                  <a:lnTo>
                    <a:pt x="1077" y="124"/>
                  </a:lnTo>
                  <a:lnTo>
                    <a:pt x="1080" y="128"/>
                  </a:lnTo>
                  <a:lnTo>
                    <a:pt x="1082" y="131"/>
                  </a:lnTo>
                  <a:lnTo>
                    <a:pt x="1082" y="138"/>
                  </a:lnTo>
                  <a:lnTo>
                    <a:pt x="1082" y="145"/>
                  </a:lnTo>
                  <a:lnTo>
                    <a:pt x="1077" y="149"/>
                  </a:lnTo>
                  <a:lnTo>
                    <a:pt x="1073" y="152"/>
                  </a:lnTo>
                  <a:lnTo>
                    <a:pt x="1071" y="157"/>
                  </a:lnTo>
                  <a:lnTo>
                    <a:pt x="1070" y="163"/>
                  </a:lnTo>
                  <a:lnTo>
                    <a:pt x="1066" y="170"/>
                  </a:lnTo>
                  <a:lnTo>
                    <a:pt x="1091" y="170"/>
                  </a:lnTo>
                  <a:lnTo>
                    <a:pt x="1091" y="185"/>
                  </a:lnTo>
                  <a:lnTo>
                    <a:pt x="1094" y="199"/>
                  </a:lnTo>
                  <a:lnTo>
                    <a:pt x="1105" y="199"/>
                  </a:lnTo>
                  <a:lnTo>
                    <a:pt x="1110" y="194"/>
                  </a:lnTo>
                  <a:lnTo>
                    <a:pt x="1115" y="189"/>
                  </a:lnTo>
                  <a:lnTo>
                    <a:pt x="1120" y="184"/>
                  </a:lnTo>
                  <a:lnTo>
                    <a:pt x="1129" y="180"/>
                  </a:lnTo>
                  <a:lnTo>
                    <a:pt x="1129" y="191"/>
                  </a:lnTo>
                  <a:lnTo>
                    <a:pt x="1127" y="205"/>
                  </a:lnTo>
                  <a:lnTo>
                    <a:pt x="1126" y="217"/>
                  </a:lnTo>
                  <a:lnTo>
                    <a:pt x="1126" y="225"/>
                  </a:lnTo>
                  <a:lnTo>
                    <a:pt x="1124" y="231"/>
                  </a:lnTo>
                  <a:lnTo>
                    <a:pt x="1127" y="234"/>
                  </a:lnTo>
                  <a:lnTo>
                    <a:pt x="1129" y="236"/>
                  </a:lnTo>
                  <a:lnTo>
                    <a:pt x="1131" y="238"/>
                  </a:lnTo>
                  <a:lnTo>
                    <a:pt x="1134" y="239"/>
                  </a:lnTo>
                  <a:lnTo>
                    <a:pt x="1139" y="241"/>
                  </a:lnTo>
                  <a:lnTo>
                    <a:pt x="1148" y="227"/>
                  </a:lnTo>
                  <a:lnTo>
                    <a:pt x="1155" y="211"/>
                  </a:lnTo>
                  <a:lnTo>
                    <a:pt x="1155" y="199"/>
                  </a:lnTo>
                  <a:lnTo>
                    <a:pt x="1153" y="187"/>
                  </a:lnTo>
                  <a:lnTo>
                    <a:pt x="1153" y="175"/>
                  </a:lnTo>
                  <a:lnTo>
                    <a:pt x="1157" y="163"/>
                  </a:lnTo>
                  <a:lnTo>
                    <a:pt x="1167" y="154"/>
                  </a:lnTo>
                  <a:lnTo>
                    <a:pt x="1171" y="150"/>
                  </a:lnTo>
                  <a:lnTo>
                    <a:pt x="1174" y="150"/>
                  </a:lnTo>
                  <a:lnTo>
                    <a:pt x="1178" y="152"/>
                  </a:lnTo>
                  <a:lnTo>
                    <a:pt x="1181" y="154"/>
                  </a:lnTo>
                  <a:lnTo>
                    <a:pt x="1183" y="157"/>
                  </a:lnTo>
                  <a:lnTo>
                    <a:pt x="1187" y="161"/>
                  </a:lnTo>
                  <a:lnTo>
                    <a:pt x="1188" y="164"/>
                  </a:lnTo>
                  <a:lnTo>
                    <a:pt x="1192" y="166"/>
                  </a:lnTo>
                  <a:lnTo>
                    <a:pt x="1194" y="170"/>
                  </a:lnTo>
                  <a:lnTo>
                    <a:pt x="1201" y="170"/>
                  </a:lnTo>
                  <a:lnTo>
                    <a:pt x="1209" y="166"/>
                  </a:lnTo>
                  <a:lnTo>
                    <a:pt x="1218" y="164"/>
                  </a:lnTo>
                  <a:lnTo>
                    <a:pt x="1225" y="170"/>
                  </a:lnTo>
                  <a:lnTo>
                    <a:pt x="1225" y="184"/>
                  </a:lnTo>
                  <a:lnTo>
                    <a:pt x="1225" y="191"/>
                  </a:lnTo>
                  <a:lnTo>
                    <a:pt x="1223" y="203"/>
                  </a:lnTo>
                  <a:lnTo>
                    <a:pt x="1222" y="218"/>
                  </a:lnTo>
                  <a:lnTo>
                    <a:pt x="1218" y="236"/>
                  </a:lnTo>
                  <a:lnTo>
                    <a:pt x="1215" y="250"/>
                  </a:lnTo>
                  <a:lnTo>
                    <a:pt x="1213" y="260"/>
                  </a:lnTo>
                  <a:lnTo>
                    <a:pt x="1206" y="260"/>
                  </a:lnTo>
                  <a:lnTo>
                    <a:pt x="1202" y="259"/>
                  </a:lnTo>
                  <a:lnTo>
                    <a:pt x="1199" y="257"/>
                  </a:lnTo>
                  <a:lnTo>
                    <a:pt x="1195" y="255"/>
                  </a:lnTo>
                  <a:lnTo>
                    <a:pt x="1190" y="253"/>
                  </a:lnTo>
                  <a:lnTo>
                    <a:pt x="1190" y="257"/>
                  </a:lnTo>
                  <a:lnTo>
                    <a:pt x="1192" y="259"/>
                  </a:lnTo>
                  <a:lnTo>
                    <a:pt x="1194" y="260"/>
                  </a:lnTo>
                  <a:lnTo>
                    <a:pt x="1195" y="262"/>
                  </a:lnTo>
                  <a:lnTo>
                    <a:pt x="1195" y="264"/>
                  </a:lnTo>
                  <a:lnTo>
                    <a:pt x="1197" y="267"/>
                  </a:lnTo>
                  <a:lnTo>
                    <a:pt x="1197" y="273"/>
                  </a:lnTo>
                  <a:lnTo>
                    <a:pt x="1148" y="276"/>
                  </a:lnTo>
                  <a:lnTo>
                    <a:pt x="1148" y="280"/>
                  </a:lnTo>
                  <a:lnTo>
                    <a:pt x="1152" y="290"/>
                  </a:lnTo>
                  <a:lnTo>
                    <a:pt x="1150" y="301"/>
                  </a:lnTo>
                  <a:lnTo>
                    <a:pt x="1148" y="318"/>
                  </a:lnTo>
                  <a:lnTo>
                    <a:pt x="1139" y="318"/>
                  </a:lnTo>
                  <a:lnTo>
                    <a:pt x="1127" y="311"/>
                  </a:lnTo>
                  <a:lnTo>
                    <a:pt x="1110" y="307"/>
                  </a:lnTo>
                  <a:lnTo>
                    <a:pt x="1110" y="311"/>
                  </a:lnTo>
                  <a:lnTo>
                    <a:pt x="1113" y="311"/>
                  </a:lnTo>
                  <a:lnTo>
                    <a:pt x="1117" y="314"/>
                  </a:lnTo>
                  <a:lnTo>
                    <a:pt x="1119" y="316"/>
                  </a:lnTo>
                  <a:lnTo>
                    <a:pt x="1120" y="318"/>
                  </a:lnTo>
                  <a:lnTo>
                    <a:pt x="1122" y="320"/>
                  </a:lnTo>
                  <a:lnTo>
                    <a:pt x="1124" y="325"/>
                  </a:lnTo>
                  <a:lnTo>
                    <a:pt x="1124" y="330"/>
                  </a:lnTo>
                  <a:lnTo>
                    <a:pt x="1122" y="334"/>
                  </a:lnTo>
                  <a:lnTo>
                    <a:pt x="1119" y="337"/>
                  </a:lnTo>
                  <a:lnTo>
                    <a:pt x="1117" y="341"/>
                  </a:lnTo>
                  <a:lnTo>
                    <a:pt x="1108" y="348"/>
                  </a:lnTo>
                  <a:lnTo>
                    <a:pt x="1101" y="355"/>
                  </a:lnTo>
                  <a:lnTo>
                    <a:pt x="1098" y="363"/>
                  </a:lnTo>
                  <a:lnTo>
                    <a:pt x="1094" y="376"/>
                  </a:lnTo>
                  <a:lnTo>
                    <a:pt x="1087" y="376"/>
                  </a:lnTo>
                  <a:lnTo>
                    <a:pt x="1082" y="374"/>
                  </a:lnTo>
                  <a:lnTo>
                    <a:pt x="1077" y="372"/>
                  </a:lnTo>
                  <a:lnTo>
                    <a:pt x="1073" y="370"/>
                  </a:lnTo>
                  <a:lnTo>
                    <a:pt x="1066" y="369"/>
                  </a:lnTo>
                  <a:lnTo>
                    <a:pt x="1066" y="372"/>
                  </a:lnTo>
                  <a:lnTo>
                    <a:pt x="1075" y="372"/>
                  </a:lnTo>
                  <a:lnTo>
                    <a:pt x="1077" y="376"/>
                  </a:lnTo>
                  <a:lnTo>
                    <a:pt x="1078" y="379"/>
                  </a:lnTo>
                  <a:lnTo>
                    <a:pt x="1080" y="381"/>
                  </a:lnTo>
                  <a:lnTo>
                    <a:pt x="1080" y="384"/>
                  </a:lnTo>
                  <a:lnTo>
                    <a:pt x="1082" y="390"/>
                  </a:lnTo>
                  <a:lnTo>
                    <a:pt x="1082" y="395"/>
                  </a:lnTo>
                  <a:lnTo>
                    <a:pt x="1066" y="400"/>
                  </a:lnTo>
                  <a:lnTo>
                    <a:pt x="1052" y="409"/>
                  </a:lnTo>
                  <a:lnTo>
                    <a:pt x="1043" y="419"/>
                  </a:lnTo>
                  <a:lnTo>
                    <a:pt x="1037" y="435"/>
                  </a:lnTo>
                  <a:lnTo>
                    <a:pt x="1037" y="458"/>
                  </a:lnTo>
                  <a:lnTo>
                    <a:pt x="1043" y="472"/>
                  </a:lnTo>
                  <a:lnTo>
                    <a:pt x="1047" y="491"/>
                  </a:lnTo>
                  <a:lnTo>
                    <a:pt x="1047" y="510"/>
                  </a:lnTo>
                  <a:lnTo>
                    <a:pt x="1066" y="510"/>
                  </a:lnTo>
                  <a:lnTo>
                    <a:pt x="1066" y="519"/>
                  </a:lnTo>
                  <a:lnTo>
                    <a:pt x="1070" y="522"/>
                  </a:lnTo>
                  <a:lnTo>
                    <a:pt x="1070" y="526"/>
                  </a:lnTo>
                  <a:lnTo>
                    <a:pt x="1070" y="529"/>
                  </a:lnTo>
                  <a:lnTo>
                    <a:pt x="1070" y="531"/>
                  </a:lnTo>
                  <a:lnTo>
                    <a:pt x="1070" y="533"/>
                  </a:lnTo>
                  <a:lnTo>
                    <a:pt x="1070" y="534"/>
                  </a:lnTo>
                  <a:lnTo>
                    <a:pt x="1071" y="536"/>
                  </a:lnTo>
                  <a:lnTo>
                    <a:pt x="1077" y="536"/>
                  </a:lnTo>
                  <a:lnTo>
                    <a:pt x="1082" y="538"/>
                  </a:lnTo>
                  <a:lnTo>
                    <a:pt x="1094" y="536"/>
                  </a:lnTo>
                  <a:lnTo>
                    <a:pt x="1106" y="541"/>
                  </a:lnTo>
                  <a:lnTo>
                    <a:pt x="1119" y="550"/>
                  </a:lnTo>
                  <a:lnTo>
                    <a:pt x="1131" y="562"/>
                  </a:lnTo>
                  <a:lnTo>
                    <a:pt x="1141" y="573"/>
                  </a:lnTo>
                  <a:lnTo>
                    <a:pt x="1152" y="580"/>
                  </a:lnTo>
                  <a:lnTo>
                    <a:pt x="1157" y="582"/>
                  </a:lnTo>
                  <a:lnTo>
                    <a:pt x="1160" y="583"/>
                  </a:lnTo>
                  <a:lnTo>
                    <a:pt x="1164" y="582"/>
                  </a:lnTo>
                  <a:lnTo>
                    <a:pt x="1167" y="582"/>
                  </a:lnTo>
                  <a:lnTo>
                    <a:pt x="1169" y="580"/>
                  </a:lnTo>
                  <a:lnTo>
                    <a:pt x="1173" y="578"/>
                  </a:lnTo>
                  <a:lnTo>
                    <a:pt x="1174" y="576"/>
                  </a:lnTo>
                  <a:lnTo>
                    <a:pt x="1178" y="576"/>
                  </a:lnTo>
                  <a:lnTo>
                    <a:pt x="1206" y="583"/>
                  </a:lnTo>
                  <a:lnTo>
                    <a:pt x="1209" y="602"/>
                  </a:lnTo>
                  <a:lnTo>
                    <a:pt x="1213" y="616"/>
                  </a:lnTo>
                  <a:lnTo>
                    <a:pt x="1215" y="627"/>
                  </a:lnTo>
                  <a:lnTo>
                    <a:pt x="1216" y="637"/>
                  </a:lnTo>
                  <a:lnTo>
                    <a:pt x="1220" y="648"/>
                  </a:lnTo>
                  <a:lnTo>
                    <a:pt x="1229" y="660"/>
                  </a:lnTo>
                  <a:lnTo>
                    <a:pt x="1239" y="676"/>
                  </a:lnTo>
                  <a:lnTo>
                    <a:pt x="1242" y="674"/>
                  </a:lnTo>
                  <a:lnTo>
                    <a:pt x="1244" y="674"/>
                  </a:lnTo>
                  <a:lnTo>
                    <a:pt x="1244" y="674"/>
                  </a:lnTo>
                  <a:lnTo>
                    <a:pt x="1246" y="672"/>
                  </a:lnTo>
                  <a:lnTo>
                    <a:pt x="1248" y="672"/>
                  </a:lnTo>
                  <a:lnTo>
                    <a:pt x="1251" y="671"/>
                  </a:lnTo>
                  <a:lnTo>
                    <a:pt x="1253" y="671"/>
                  </a:lnTo>
                  <a:lnTo>
                    <a:pt x="1253" y="669"/>
                  </a:lnTo>
                  <a:lnTo>
                    <a:pt x="1253" y="669"/>
                  </a:lnTo>
                  <a:lnTo>
                    <a:pt x="1253" y="669"/>
                  </a:lnTo>
                  <a:lnTo>
                    <a:pt x="1253" y="667"/>
                  </a:lnTo>
                  <a:lnTo>
                    <a:pt x="1255" y="664"/>
                  </a:lnTo>
                  <a:lnTo>
                    <a:pt x="1255" y="653"/>
                  </a:lnTo>
                  <a:lnTo>
                    <a:pt x="1253" y="639"/>
                  </a:lnTo>
                  <a:lnTo>
                    <a:pt x="1249" y="622"/>
                  </a:lnTo>
                  <a:lnTo>
                    <a:pt x="1244" y="606"/>
                  </a:lnTo>
                  <a:lnTo>
                    <a:pt x="1258" y="599"/>
                  </a:lnTo>
                  <a:lnTo>
                    <a:pt x="1272" y="589"/>
                  </a:lnTo>
                  <a:lnTo>
                    <a:pt x="1281" y="575"/>
                  </a:lnTo>
                  <a:lnTo>
                    <a:pt x="1286" y="557"/>
                  </a:lnTo>
                  <a:lnTo>
                    <a:pt x="1288" y="547"/>
                  </a:lnTo>
                  <a:lnTo>
                    <a:pt x="1286" y="531"/>
                  </a:lnTo>
                  <a:lnTo>
                    <a:pt x="1286" y="515"/>
                  </a:lnTo>
                  <a:lnTo>
                    <a:pt x="1279" y="512"/>
                  </a:lnTo>
                  <a:lnTo>
                    <a:pt x="1276" y="510"/>
                  </a:lnTo>
                  <a:lnTo>
                    <a:pt x="1272" y="508"/>
                  </a:lnTo>
                  <a:lnTo>
                    <a:pt x="1269" y="505"/>
                  </a:lnTo>
                  <a:lnTo>
                    <a:pt x="1267" y="499"/>
                  </a:lnTo>
                  <a:lnTo>
                    <a:pt x="1274" y="487"/>
                  </a:lnTo>
                  <a:lnTo>
                    <a:pt x="1277" y="473"/>
                  </a:lnTo>
                  <a:lnTo>
                    <a:pt x="1274" y="458"/>
                  </a:lnTo>
                  <a:lnTo>
                    <a:pt x="1270" y="442"/>
                  </a:lnTo>
                  <a:lnTo>
                    <a:pt x="1265" y="424"/>
                  </a:lnTo>
                  <a:lnTo>
                    <a:pt x="1263" y="407"/>
                  </a:lnTo>
                  <a:lnTo>
                    <a:pt x="1267" y="407"/>
                  </a:lnTo>
                  <a:lnTo>
                    <a:pt x="1267" y="403"/>
                  </a:lnTo>
                  <a:lnTo>
                    <a:pt x="1291" y="407"/>
                  </a:lnTo>
                  <a:lnTo>
                    <a:pt x="1312" y="407"/>
                  </a:lnTo>
                  <a:lnTo>
                    <a:pt x="1335" y="403"/>
                  </a:lnTo>
                  <a:lnTo>
                    <a:pt x="1340" y="412"/>
                  </a:lnTo>
                  <a:lnTo>
                    <a:pt x="1345" y="424"/>
                  </a:lnTo>
                  <a:lnTo>
                    <a:pt x="1351" y="433"/>
                  </a:lnTo>
                  <a:lnTo>
                    <a:pt x="1356" y="437"/>
                  </a:lnTo>
                  <a:lnTo>
                    <a:pt x="1359" y="438"/>
                  </a:lnTo>
                  <a:lnTo>
                    <a:pt x="1365" y="438"/>
                  </a:lnTo>
                  <a:lnTo>
                    <a:pt x="1370" y="440"/>
                  </a:lnTo>
                  <a:lnTo>
                    <a:pt x="1375" y="442"/>
                  </a:lnTo>
                  <a:lnTo>
                    <a:pt x="1379" y="445"/>
                  </a:lnTo>
                  <a:lnTo>
                    <a:pt x="1380" y="454"/>
                  </a:lnTo>
                  <a:lnTo>
                    <a:pt x="1384" y="470"/>
                  </a:lnTo>
                  <a:lnTo>
                    <a:pt x="1386" y="484"/>
                  </a:lnTo>
                  <a:lnTo>
                    <a:pt x="1389" y="494"/>
                  </a:lnTo>
                  <a:lnTo>
                    <a:pt x="1391" y="496"/>
                  </a:lnTo>
                  <a:lnTo>
                    <a:pt x="1394" y="499"/>
                  </a:lnTo>
                  <a:lnTo>
                    <a:pt x="1398" y="501"/>
                  </a:lnTo>
                  <a:lnTo>
                    <a:pt x="1401" y="505"/>
                  </a:lnTo>
                  <a:lnTo>
                    <a:pt x="1407" y="506"/>
                  </a:lnTo>
                  <a:lnTo>
                    <a:pt x="1408" y="510"/>
                  </a:lnTo>
                  <a:lnTo>
                    <a:pt x="1422" y="499"/>
                  </a:lnTo>
                  <a:lnTo>
                    <a:pt x="1433" y="486"/>
                  </a:lnTo>
                  <a:lnTo>
                    <a:pt x="1441" y="472"/>
                  </a:lnTo>
                  <a:lnTo>
                    <a:pt x="1455" y="461"/>
                  </a:lnTo>
                  <a:lnTo>
                    <a:pt x="1457" y="473"/>
                  </a:lnTo>
                  <a:lnTo>
                    <a:pt x="1462" y="480"/>
                  </a:lnTo>
                  <a:lnTo>
                    <a:pt x="1469" y="487"/>
                  </a:lnTo>
                  <a:lnTo>
                    <a:pt x="1476" y="494"/>
                  </a:lnTo>
                  <a:lnTo>
                    <a:pt x="1482" y="503"/>
                  </a:lnTo>
                  <a:lnTo>
                    <a:pt x="1482" y="506"/>
                  </a:lnTo>
                  <a:lnTo>
                    <a:pt x="1482" y="510"/>
                  </a:lnTo>
                  <a:lnTo>
                    <a:pt x="1480" y="512"/>
                  </a:lnTo>
                  <a:lnTo>
                    <a:pt x="1480" y="515"/>
                  </a:lnTo>
                  <a:lnTo>
                    <a:pt x="1478" y="519"/>
                  </a:lnTo>
                  <a:lnTo>
                    <a:pt x="1480" y="522"/>
                  </a:lnTo>
                  <a:lnTo>
                    <a:pt x="1482" y="526"/>
                  </a:lnTo>
                  <a:lnTo>
                    <a:pt x="1483" y="527"/>
                  </a:lnTo>
                  <a:lnTo>
                    <a:pt x="1487" y="527"/>
                  </a:lnTo>
                  <a:lnTo>
                    <a:pt x="1490" y="527"/>
                  </a:lnTo>
                  <a:lnTo>
                    <a:pt x="1492" y="527"/>
                  </a:lnTo>
                  <a:lnTo>
                    <a:pt x="1496" y="527"/>
                  </a:lnTo>
                  <a:lnTo>
                    <a:pt x="1497" y="529"/>
                  </a:lnTo>
                  <a:lnTo>
                    <a:pt x="1503" y="543"/>
                  </a:lnTo>
                  <a:lnTo>
                    <a:pt x="1503" y="554"/>
                  </a:lnTo>
                  <a:lnTo>
                    <a:pt x="1501" y="564"/>
                  </a:lnTo>
                  <a:lnTo>
                    <a:pt x="1504" y="573"/>
                  </a:lnTo>
                  <a:lnTo>
                    <a:pt x="1517" y="583"/>
                  </a:lnTo>
                  <a:lnTo>
                    <a:pt x="1506" y="604"/>
                  </a:lnTo>
                  <a:lnTo>
                    <a:pt x="1494" y="622"/>
                  </a:lnTo>
                  <a:lnTo>
                    <a:pt x="1497" y="622"/>
                  </a:lnTo>
                  <a:lnTo>
                    <a:pt x="1508" y="611"/>
                  </a:lnTo>
                  <a:lnTo>
                    <a:pt x="1518" y="602"/>
                  </a:lnTo>
                  <a:lnTo>
                    <a:pt x="1527" y="592"/>
                  </a:lnTo>
                  <a:lnTo>
                    <a:pt x="1539" y="595"/>
                  </a:lnTo>
                  <a:lnTo>
                    <a:pt x="1546" y="602"/>
                  </a:lnTo>
                  <a:lnTo>
                    <a:pt x="1553" y="611"/>
                  </a:lnTo>
                  <a:lnTo>
                    <a:pt x="1555" y="625"/>
                  </a:lnTo>
                  <a:lnTo>
                    <a:pt x="1571" y="625"/>
                  </a:lnTo>
                  <a:lnTo>
                    <a:pt x="1571" y="630"/>
                  </a:lnTo>
                  <a:lnTo>
                    <a:pt x="1572" y="634"/>
                  </a:lnTo>
                  <a:lnTo>
                    <a:pt x="1572" y="639"/>
                  </a:lnTo>
                  <a:lnTo>
                    <a:pt x="1574" y="644"/>
                  </a:lnTo>
                  <a:lnTo>
                    <a:pt x="1572" y="650"/>
                  </a:lnTo>
                  <a:lnTo>
                    <a:pt x="1572" y="653"/>
                  </a:lnTo>
                  <a:lnTo>
                    <a:pt x="1572" y="657"/>
                  </a:lnTo>
                  <a:lnTo>
                    <a:pt x="1574" y="658"/>
                  </a:lnTo>
                  <a:lnTo>
                    <a:pt x="1574" y="662"/>
                  </a:lnTo>
                  <a:lnTo>
                    <a:pt x="1574" y="664"/>
                  </a:lnTo>
                  <a:lnTo>
                    <a:pt x="1574" y="667"/>
                  </a:lnTo>
                  <a:lnTo>
                    <a:pt x="1555" y="681"/>
                  </a:lnTo>
                  <a:lnTo>
                    <a:pt x="1534" y="690"/>
                  </a:lnTo>
                  <a:lnTo>
                    <a:pt x="1510" y="695"/>
                  </a:lnTo>
                  <a:lnTo>
                    <a:pt x="1485" y="698"/>
                  </a:lnTo>
                  <a:lnTo>
                    <a:pt x="1461" y="702"/>
                  </a:lnTo>
                  <a:lnTo>
                    <a:pt x="1436" y="705"/>
                  </a:lnTo>
                  <a:lnTo>
                    <a:pt x="1415" y="712"/>
                  </a:lnTo>
                  <a:lnTo>
                    <a:pt x="1396" y="721"/>
                  </a:lnTo>
                  <a:lnTo>
                    <a:pt x="1382" y="737"/>
                  </a:lnTo>
                  <a:lnTo>
                    <a:pt x="1386" y="737"/>
                  </a:lnTo>
                  <a:lnTo>
                    <a:pt x="1403" y="725"/>
                  </a:lnTo>
                  <a:lnTo>
                    <a:pt x="1424" y="716"/>
                  </a:lnTo>
                  <a:lnTo>
                    <a:pt x="1447" y="711"/>
                  </a:lnTo>
                  <a:lnTo>
                    <a:pt x="1448" y="714"/>
                  </a:lnTo>
                  <a:lnTo>
                    <a:pt x="1450" y="718"/>
                  </a:lnTo>
                  <a:lnTo>
                    <a:pt x="1452" y="719"/>
                  </a:lnTo>
                  <a:lnTo>
                    <a:pt x="1455" y="721"/>
                  </a:lnTo>
                  <a:lnTo>
                    <a:pt x="1459" y="723"/>
                  </a:lnTo>
                  <a:lnTo>
                    <a:pt x="1462" y="726"/>
                  </a:lnTo>
                  <a:lnTo>
                    <a:pt x="1457" y="735"/>
                  </a:lnTo>
                  <a:lnTo>
                    <a:pt x="1454" y="742"/>
                  </a:lnTo>
                  <a:lnTo>
                    <a:pt x="1452" y="749"/>
                  </a:lnTo>
                  <a:lnTo>
                    <a:pt x="1450" y="760"/>
                  </a:lnTo>
                  <a:lnTo>
                    <a:pt x="1464" y="767"/>
                  </a:lnTo>
                  <a:lnTo>
                    <a:pt x="1473" y="777"/>
                  </a:lnTo>
                  <a:lnTo>
                    <a:pt x="1480" y="787"/>
                  </a:lnTo>
                  <a:lnTo>
                    <a:pt x="1489" y="798"/>
                  </a:lnTo>
                  <a:lnTo>
                    <a:pt x="1489" y="801"/>
                  </a:lnTo>
                  <a:lnTo>
                    <a:pt x="1489" y="803"/>
                  </a:lnTo>
                  <a:lnTo>
                    <a:pt x="1487" y="803"/>
                  </a:lnTo>
                  <a:lnTo>
                    <a:pt x="1487" y="805"/>
                  </a:lnTo>
                  <a:lnTo>
                    <a:pt x="1485" y="807"/>
                  </a:lnTo>
                  <a:lnTo>
                    <a:pt x="1475" y="819"/>
                  </a:lnTo>
                  <a:lnTo>
                    <a:pt x="1461" y="829"/>
                  </a:lnTo>
                  <a:lnTo>
                    <a:pt x="1443" y="836"/>
                  </a:lnTo>
                  <a:lnTo>
                    <a:pt x="1443" y="821"/>
                  </a:lnTo>
                  <a:lnTo>
                    <a:pt x="1452" y="815"/>
                  </a:lnTo>
                  <a:lnTo>
                    <a:pt x="1459" y="810"/>
                  </a:lnTo>
                  <a:lnTo>
                    <a:pt x="1466" y="801"/>
                  </a:lnTo>
                  <a:lnTo>
                    <a:pt x="1459" y="798"/>
                  </a:lnTo>
                  <a:lnTo>
                    <a:pt x="1459" y="794"/>
                  </a:lnTo>
                  <a:lnTo>
                    <a:pt x="1457" y="794"/>
                  </a:lnTo>
                  <a:lnTo>
                    <a:pt x="1455" y="794"/>
                  </a:lnTo>
                  <a:lnTo>
                    <a:pt x="1455" y="794"/>
                  </a:lnTo>
                  <a:lnTo>
                    <a:pt x="1455" y="796"/>
                  </a:lnTo>
                  <a:lnTo>
                    <a:pt x="1455" y="798"/>
                  </a:lnTo>
                  <a:lnTo>
                    <a:pt x="1455" y="798"/>
                  </a:lnTo>
                  <a:lnTo>
                    <a:pt x="1443" y="807"/>
                  </a:lnTo>
                  <a:lnTo>
                    <a:pt x="1427" y="814"/>
                  </a:lnTo>
                  <a:lnTo>
                    <a:pt x="1414" y="819"/>
                  </a:lnTo>
                  <a:lnTo>
                    <a:pt x="1400" y="826"/>
                  </a:lnTo>
                  <a:lnTo>
                    <a:pt x="1387" y="835"/>
                  </a:lnTo>
                  <a:lnTo>
                    <a:pt x="1379" y="847"/>
                  </a:lnTo>
                  <a:lnTo>
                    <a:pt x="1373" y="864"/>
                  </a:lnTo>
                  <a:lnTo>
                    <a:pt x="1379" y="866"/>
                  </a:lnTo>
                  <a:lnTo>
                    <a:pt x="1386" y="868"/>
                  </a:lnTo>
                  <a:lnTo>
                    <a:pt x="1389" y="871"/>
                  </a:lnTo>
                  <a:lnTo>
                    <a:pt x="1382" y="871"/>
                  </a:lnTo>
                  <a:lnTo>
                    <a:pt x="1372" y="880"/>
                  </a:lnTo>
                  <a:lnTo>
                    <a:pt x="1358" y="883"/>
                  </a:lnTo>
                  <a:lnTo>
                    <a:pt x="1345" y="885"/>
                  </a:lnTo>
                  <a:lnTo>
                    <a:pt x="1331" y="887"/>
                  </a:lnTo>
                  <a:lnTo>
                    <a:pt x="1321" y="915"/>
                  </a:lnTo>
                  <a:lnTo>
                    <a:pt x="1309" y="945"/>
                  </a:lnTo>
                  <a:lnTo>
                    <a:pt x="1305" y="941"/>
                  </a:lnTo>
                  <a:lnTo>
                    <a:pt x="1304" y="939"/>
                  </a:lnTo>
                  <a:lnTo>
                    <a:pt x="1300" y="938"/>
                  </a:lnTo>
                  <a:lnTo>
                    <a:pt x="1298" y="936"/>
                  </a:lnTo>
                  <a:lnTo>
                    <a:pt x="1293" y="932"/>
                  </a:lnTo>
                  <a:lnTo>
                    <a:pt x="1293" y="941"/>
                  </a:lnTo>
                  <a:lnTo>
                    <a:pt x="1295" y="945"/>
                  </a:lnTo>
                  <a:lnTo>
                    <a:pt x="1298" y="955"/>
                  </a:lnTo>
                  <a:lnTo>
                    <a:pt x="1302" y="967"/>
                  </a:lnTo>
                  <a:lnTo>
                    <a:pt x="1305" y="978"/>
                  </a:lnTo>
                  <a:lnTo>
                    <a:pt x="1305" y="983"/>
                  </a:lnTo>
                  <a:lnTo>
                    <a:pt x="1291" y="992"/>
                  </a:lnTo>
                  <a:lnTo>
                    <a:pt x="1276" y="1000"/>
                  </a:lnTo>
                  <a:lnTo>
                    <a:pt x="1260" y="1011"/>
                  </a:lnTo>
                  <a:lnTo>
                    <a:pt x="1244" y="1021"/>
                  </a:lnTo>
                  <a:lnTo>
                    <a:pt x="1234" y="1035"/>
                  </a:lnTo>
                  <a:lnTo>
                    <a:pt x="1229" y="1053"/>
                  </a:lnTo>
                  <a:lnTo>
                    <a:pt x="1223" y="1067"/>
                  </a:lnTo>
                  <a:lnTo>
                    <a:pt x="1225" y="1084"/>
                  </a:lnTo>
                  <a:lnTo>
                    <a:pt x="1230" y="1103"/>
                  </a:lnTo>
                  <a:lnTo>
                    <a:pt x="1237" y="1123"/>
                  </a:lnTo>
                  <a:lnTo>
                    <a:pt x="1244" y="1142"/>
                  </a:lnTo>
                  <a:lnTo>
                    <a:pt x="1248" y="1159"/>
                  </a:lnTo>
                  <a:lnTo>
                    <a:pt x="1244" y="1159"/>
                  </a:lnTo>
                  <a:lnTo>
                    <a:pt x="1244" y="1163"/>
                  </a:lnTo>
                  <a:lnTo>
                    <a:pt x="1232" y="1159"/>
                  </a:lnTo>
                  <a:lnTo>
                    <a:pt x="1227" y="1144"/>
                  </a:lnTo>
                  <a:lnTo>
                    <a:pt x="1218" y="1124"/>
                  </a:lnTo>
                  <a:lnTo>
                    <a:pt x="1208" y="1103"/>
                  </a:lnTo>
                  <a:lnTo>
                    <a:pt x="1197" y="1088"/>
                  </a:lnTo>
                  <a:lnTo>
                    <a:pt x="1187" y="1079"/>
                  </a:lnTo>
                  <a:lnTo>
                    <a:pt x="1174" y="1077"/>
                  </a:lnTo>
                  <a:lnTo>
                    <a:pt x="1159" y="1070"/>
                  </a:lnTo>
                  <a:lnTo>
                    <a:pt x="1141" y="1063"/>
                  </a:lnTo>
                  <a:lnTo>
                    <a:pt x="1120" y="1060"/>
                  </a:lnTo>
                  <a:lnTo>
                    <a:pt x="1120" y="1063"/>
                  </a:lnTo>
                  <a:lnTo>
                    <a:pt x="1117" y="1063"/>
                  </a:lnTo>
                  <a:lnTo>
                    <a:pt x="1119" y="1069"/>
                  </a:lnTo>
                  <a:lnTo>
                    <a:pt x="1122" y="1074"/>
                  </a:lnTo>
                  <a:lnTo>
                    <a:pt x="1124" y="1077"/>
                  </a:lnTo>
                  <a:lnTo>
                    <a:pt x="1126" y="1081"/>
                  </a:lnTo>
                  <a:lnTo>
                    <a:pt x="1129" y="1086"/>
                  </a:lnTo>
                  <a:lnTo>
                    <a:pt x="1113" y="1086"/>
                  </a:lnTo>
                  <a:lnTo>
                    <a:pt x="1101" y="1081"/>
                  </a:lnTo>
                  <a:lnTo>
                    <a:pt x="1085" y="1077"/>
                  </a:lnTo>
                  <a:lnTo>
                    <a:pt x="1070" y="1077"/>
                  </a:lnTo>
                  <a:lnTo>
                    <a:pt x="1054" y="1079"/>
                  </a:lnTo>
                  <a:lnTo>
                    <a:pt x="1043" y="1082"/>
                  </a:lnTo>
                  <a:lnTo>
                    <a:pt x="1031" y="1088"/>
                  </a:lnTo>
                  <a:lnTo>
                    <a:pt x="1021" y="1095"/>
                  </a:lnTo>
                  <a:lnTo>
                    <a:pt x="1014" y="1105"/>
                  </a:lnTo>
                  <a:lnTo>
                    <a:pt x="1010" y="1114"/>
                  </a:lnTo>
                  <a:lnTo>
                    <a:pt x="1012" y="1121"/>
                  </a:lnTo>
                  <a:lnTo>
                    <a:pt x="1012" y="1130"/>
                  </a:lnTo>
                  <a:lnTo>
                    <a:pt x="1009" y="1140"/>
                  </a:lnTo>
                  <a:lnTo>
                    <a:pt x="1002" y="1163"/>
                  </a:lnTo>
                  <a:lnTo>
                    <a:pt x="1002" y="1180"/>
                  </a:lnTo>
                  <a:lnTo>
                    <a:pt x="1003" y="1198"/>
                  </a:lnTo>
                  <a:lnTo>
                    <a:pt x="1010" y="1215"/>
                  </a:lnTo>
                  <a:lnTo>
                    <a:pt x="1021" y="1236"/>
                  </a:lnTo>
                  <a:lnTo>
                    <a:pt x="1033" y="1238"/>
                  </a:lnTo>
                  <a:lnTo>
                    <a:pt x="1040" y="1240"/>
                  </a:lnTo>
                  <a:lnTo>
                    <a:pt x="1043" y="1243"/>
                  </a:lnTo>
                  <a:lnTo>
                    <a:pt x="1047" y="1245"/>
                  </a:lnTo>
                  <a:lnTo>
                    <a:pt x="1052" y="1247"/>
                  </a:lnTo>
                  <a:lnTo>
                    <a:pt x="1061" y="1243"/>
                  </a:lnTo>
                  <a:lnTo>
                    <a:pt x="1075" y="1236"/>
                  </a:lnTo>
                  <a:lnTo>
                    <a:pt x="1078" y="1234"/>
                  </a:lnTo>
                  <a:lnTo>
                    <a:pt x="1080" y="1234"/>
                  </a:lnTo>
                  <a:lnTo>
                    <a:pt x="1084" y="1234"/>
                  </a:lnTo>
                  <a:lnTo>
                    <a:pt x="1084" y="1234"/>
                  </a:lnTo>
                  <a:lnTo>
                    <a:pt x="1085" y="1234"/>
                  </a:lnTo>
                  <a:lnTo>
                    <a:pt x="1087" y="1234"/>
                  </a:lnTo>
                  <a:lnTo>
                    <a:pt x="1087" y="1233"/>
                  </a:lnTo>
                  <a:lnTo>
                    <a:pt x="1091" y="1229"/>
                  </a:lnTo>
                  <a:lnTo>
                    <a:pt x="1092" y="1224"/>
                  </a:lnTo>
                  <a:lnTo>
                    <a:pt x="1094" y="1219"/>
                  </a:lnTo>
                  <a:lnTo>
                    <a:pt x="1096" y="1213"/>
                  </a:lnTo>
                  <a:lnTo>
                    <a:pt x="1098" y="1210"/>
                  </a:lnTo>
                  <a:lnTo>
                    <a:pt x="1106" y="1201"/>
                  </a:lnTo>
                  <a:lnTo>
                    <a:pt x="1117" y="1196"/>
                  </a:lnTo>
                  <a:lnTo>
                    <a:pt x="1133" y="1194"/>
                  </a:lnTo>
                  <a:lnTo>
                    <a:pt x="1134" y="1198"/>
                  </a:lnTo>
                  <a:lnTo>
                    <a:pt x="1136" y="1199"/>
                  </a:lnTo>
                  <a:lnTo>
                    <a:pt x="1136" y="1201"/>
                  </a:lnTo>
                  <a:lnTo>
                    <a:pt x="1138" y="1201"/>
                  </a:lnTo>
                  <a:lnTo>
                    <a:pt x="1138" y="1199"/>
                  </a:lnTo>
                  <a:lnTo>
                    <a:pt x="1139" y="1199"/>
                  </a:lnTo>
                  <a:lnTo>
                    <a:pt x="1143" y="1199"/>
                  </a:lnTo>
                  <a:lnTo>
                    <a:pt x="1148" y="1198"/>
                  </a:lnTo>
                  <a:lnTo>
                    <a:pt x="1148" y="1213"/>
                  </a:lnTo>
                  <a:lnTo>
                    <a:pt x="1141" y="1220"/>
                  </a:lnTo>
                  <a:lnTo>
                    <a:pt x="1136" y="1233"/>
                  </a:lnTo>
                  <a:lnTo>
                    <a:pt x="1131" y="1250"/>
                  </a:lnTo>
                  <a:lnTo>
                    <a:pt x="1126" y="1266"/>
                  </a:lnTo>
                  <a:lnTo>
                    <a:pt x="1120" y="1278"/>
                  </a:lnTo>
                  <a:lnTo>
                    <a:pt x="1138" y="1278"/>
                  </a:lnTo>
                  <a:lnTo>
                    <a:pt x="1153" y="1276"/>
                  </a:lnTo>
                  <a:lnTo>
                    <a:pt x="1167" y="1276"/>
                  </a:lnTo>
                  <a:lnTo>
                    <a:pt x="1180" y="1278"/>
                  </a:lnTo>
                  <a:lnTo>
                    <a:pt x="1188" y="1283"/>
                  </a:lnTo>
                  <a:lnTo>
                    <a:pt x="1195" y="1294"/>
                  </a:lnTo>
                  <a:lnTo>
                    <a:pt x="1197" y="1309"/>
                  </a:lnTo>
                  <a:lnTo>
                    <a:pt x="1194" y="1320"/>
                  </a:lnTo>
                  <a:lnTo>
                    <a:pt x="1190" y="1334"/>
                  </a:lnTo>
                  <a:lnTo>
                    <a:pt x="1190" y="1348"/>
                  </a:lnTo>
                  <a:lnTo>
                    <a:pt x="1199" y="1357"/>
                  </a:lnTo>
                  <a:lnTo>
                    <a:pt x="1204" y="1363"/>
                  </a:lnTo>
                  <a:lnTo>
                    <a:pt x="1211" y="1370"/>
                  </a:lnTo>
                  <a:lnTo>
                    <a:pt x="1222" y="1376"/>
                  </a:lnTo>
                  <a:lnTo>
                    <a:pt x="1235" y="1379"/>
                  </a:lnTo>
                  <a:lnTo>
                    <a:pt x="1242" y="1370"/>
                  </a:lnTo>
                  <a:lnTo>
                    <a:pt x="1251" y="1367"/>
                  </a:lnTo>
                  <a:lnTo>
                    <a:pt x="1267" y="1367"/>
                  </a:lnTo>
                  <a:lnTo>
                    <a:pt x="1269" y="1370"/>
                  </a:lnTo>
                  <a:lnTo>
                    <a:pt x="1272" y="1374"/>
                  </a:lnTo>
                  <a:lnTo>
                    <a:pt x="1274" y="1376"/>
                  </a:lnTo>
                  <a:lnTo>
                    <a:pt x="1276" y="1376"/>
                  </a:lnTo>
                  <a:lnTo>
                    <a:pt x="1281" y="1377"/>
                  </a:lnTo>
                  <a:lnTo>
                    <a:pt x="1286" y="1379"/>
                  </a:lnTo>
                  <a:lnTo>
                    <a:pt x="1293" y="1365"/>
                  </a:lnTo>
                  <a:lnTo>
                    <a:pt x="1302" y="1355"/>
                  </a:lnTo>
                  <a:lnTo>
                    <a:pt x="1312" y="1346"/>
                  </a:lnTo>
                  <a:lnTo>
                    <a:pt x="1325" y="1339"/>
                  </a:lnTo>
                  <a:lnTo>
                    <a:pt x="1344" y="1336"/>
                  </a:lnTo>
                  <a:lnTo>
                    <a:pt x="1347" y="1334"/>
                  </a:lnTo>
                  <a:lnTo>
                    <a:pt x="1349" y="1334"/>
                  </a:lnTo>
                  <a:lnTo>
                    <a:pt x="1352" y="1334"/>
                  </a:lnTo>
                  <a:lnTo>
                    <a:pt x="1354" y="1334"/>
                  </a:lnTo>
                  <a:lnTo>
                    <a:pt x="1358" y="1336"/>
                  </a:lnTo>
                  <a:lnTo>
                    <a:pt x="1363" y="1336"/>
                  </a:lnTo>
                  <a:lnTo>
                    <a:pt x="1361" y="1339"/>
                  </a:lnTo>
                  <a:lnTo>
                    <a:pt x="1361" y="1343"/>
                  </a:lnTo>
                  <a:lnTo>
                    <a:pt x="1359" y="1343"/>
                  </a:lnTo>
                  <a:lnTo>
                    <a:pt x="1359" y="1344"/>
                  </a:lnTo>
                  <a:lnTo>
                    <a:pt x="1361" y="1344"/>
                  </a:lnTo>
                  <a:lnTo>
                    <a:pt x="1363" y="1346"/>
                  </a:lnTo>
                  <a:lnTo>
                    <a:pt x="1366" y="1348"/>
                  </a:lnTo>
                  <a:lnTo>
                    <a:pt x="1366" y="1344"/>
                  </a:lnTo>
                  <a:lnTo>
                    <a:pt x="1370" y="1341"/>
                  </a:lnTo>
                  <a:lnTo>
                    <a:pt x="1372" y="1339"/>
                  </a:lnTo>
                  <a:lnTo>
                    <a:pt x="1373" y="1337"/>
                  </a:lnTo>
                  <a:lnTo>
                    <a:pt x="1375" y="1336"/>
                  </a:lnTo>
                  <a:lnTo>
                    <a:pt x="1379" y="1334"/>
                  </a:lnTo>
                  <a:lnTo>
                    <a:pt x="1382" y="1332"/>
                  </a:lnTo>
                  <a:lnTo>
                    <a:pt x="1398" y="1346"/>
                  </a:lnTo>
                  <a:lnTo>
                    <a:pt x="1419" y="1353"/>
                  </a:lnTo>
                  <a:lnTo>
                    <a:pt x="1440" y="1355"/>
                  </a:lnTo>
                  <a:lnTo>
                    <a:pt x="1464" y="1353"/>
                  </a:lnTo>
                  <a:lnTo>
                    <a:pt x="1489" y="1351"/>
                  </a:lnTo>
                  <a:lnTo>
                    <a:pt x="1489" y="1355"/>
                  </a:lnTo>
                  <a:lnTo>
                    <a:pt x="1489" y="1357"/>
                  </a:lnTo>
                  <a:lnTo>
                    <a:pt x="1487" y="1358"/>
                  </a:lnTo>
                  <a:lnTo>
                    <a:pt x="1487" y="1358"/>
                  </a:lnTo>
                  <a:lnTo>
                    <a:pt x="1487" y="1360"/>
                  </a:lnTo>
                  <a:lnTo>
                    <a:pt x="1485" y="1363"/>
                  </a:lnTo>
                  <a:lnTo>
                    <a:pt x="1497" y="1367"/>
                  </a:lnTo>
                  <a:lnTo>
                    <a:pt x="1504" y="1372"/>
                  </a:lnTo>
                  <a:lnTo>
                    <a:pt x="1511" y="1377"/>
                  </a:lnTo>
                  <a:lnTo>
                    <a:pt x="1523" y="1383"/>
                  </a:lnTo>
                  <a:lnTo>
                    <a:pt x="1523" y="1393"/>
                  </a:lnTo>
                  <a:lnTo>
                    <a:pt x="1536" y="1397"/>
                  </a:lnTo>
                  <a:lnTo>
                    <a:pt x="1544" y="1398"/>
                  </a:lnTo>
                  <a:lnTo>
                    <a:pt x="1551" y="1405"/>
                  </a:lnTo>
                  <a:lnTo>
                    <a:pt x="1555" y="1416"/>
                  </a:lnTo>
                  <a:lnTo>
                    <a:pt x="1576" y="1418"/>
                  </a:lnTo>
                  <a:lnTo>
                    <a:pt x="1593" y="1419"/>
                  </a:lnTo>
                  <a:lnTo>
                    <a:pt x="1616" y="1421"/>
                  </a:lnTo>
                  <a:lnTo>
                    <a:pt x="1632" y="1442"/>
                  </a:lnTo>
                  <a:lnTo>
                    <a:pt x="1651" y="1461"/>
                  </a:lnTo>
                  <a:lnTo>
                    <a:pt x="1672" y="1477"/>
                  </a:lnTo>
                  <a:lnTo>
                    <a:pt x="1696" y="1489"/>
                  </a:lnTo>
                  <a:lnTo>
                    <a:pt x="1695" y="1496"/>
                  </a:lnTo>
                  <a:lnTo>
                    <a:pt x="1691" y="1500"/>
                  </a:lnTo>
                  <a:lnTo>
                    <a:pt x="1688" y="1505"/>
                  </a:lnTo>
                  <a:lnTo>
                    <a:pt x="1684" y="1508"/>
                  </a:lnTo>
                  <a:lnTo>
                    <a:pt x="1681" y="1514"/>
                  </a:lnTo>
                  <a:lnTo>
                    <a:pt x="1703" y="1514"/>
                  </a:lnTo>
                  <a:lnTo>
                    <a:pt x="1724" y="1521"/>
                  </a:lnTo>
                  <a:lnTo>
                    <a:pt x="1728" y="1533"/>
                  </a:lnTo>
                  <a:lnTo>
                    <a:pt x="1733" y="1531"/>
                  </a:lnTo>
                  <a:lnTo>
                    <a:pt x="1736" y="1529"/>
                  </a:lnTo>
                  <a:lnTo>
                    <a:pt x="1742" y="1531"/>
                  </a:lnTo>
                  <a:lnTo>
                    <a:pt x="1743" y="1531"/>
                  </a:lnTo>
                  <a:lnTo>
                    <a:pt x="1747" y="1533"/>
                  </a:lnTo>
                  <a:lnTo>
                    <a:pt x="1750" y="1535"/>
                  </a:lnTo>
                  <a:lnTo>
                    <a:pt x="1754" y="1536"/>
                  </a:lnTo>
                  <a:lnTo>
                    <a:pt x="1808" y="1540"/>
                  </a:lnTo>
                  <a:lnTo>
                    <a:pt x="1813" y="1545"/>
                  </a:lnTo>
                  <a:lnTo>
                    <a:pt x="1817" y="1555"/>
                  </a:lnTo>
                  <a:lnTo>
                    <a:pt x="1818" y="1564"/>
                  </a:lnTo>
                  <a:lnTo>
                    <a:pt x="1824" y="1571"/>
                  </a:lnTo>
                  <a:lnTo>
                    <a:pt x="1832" y="1573"/>
                  </a:lnTo>
                  <a:lnTo>
                    <a:pt x="1841" y="1573"/>
                  </a:lnTo>
                  <a:lnTo>
                    <a:pt x="1848" y="1571"/>
                  </a:lnTo>
                  <a:lnTo>
                    <a:pt x="1853" y="1578"/>
                  </a:lnTo>
                  <a:lnTo>
                    <a:pt x="1859" y="1583"/>
                  </a:lnTo>
                  <a:lnTo>
                    <a:pt x="1862" y="1589"/>
                  </a:lnTo>
                  <a:lnTo>
                    <a:pt x="1864" y="1596"/>
                  </a:lnTo>
                  <a:lnTo>
                    <a:pt x="1866" y="1604"/>
                  </a:lnTo>
                  <a:lnTo>
                    <a:pt x="1853" y="1620"/>
                  </a:lnTo>
                  <a:lnTo>
                    <a:pt x="1839" y="1639"/>
                  </a:lnTo>
                  <a:lnTo>
                    <a:pt x="1825" y="1660"/>
                  </a:lnTo>
                  <a:lnTo>
                    <a:pt x="1813" y="1681"/>
                  </a:lnTo>
                  <a:lnTo>
                    <a:pt x="1805" y="1697"/>
                  </a:lnTo>
                  <a:lnTo>
                    <a:pt x="1805" y="1707"/>
                  </a:lnTo>
                  <a:lnTo>
                    <a:pt x="1806" y="1721"/>
                  </a:lnTo>
                  <a:lnTo>
                    <a:pt x="1810" y="1737"/>
                  </a:lnTo>
                  <a:lnTo>
                    <a:pt x="1808" y="1751"/>
                  </a:lnTo>
                  <a:lnTo>
                    <a:pt x="1805" y="1760"/>
                  </a:lnTo>
                  <a:lnTo>
                    <a:pt x="1798" y="1774"/>
                  </a:lnTo>
                  <a:lnTo>
                    <a:pt x="1789" y="1789"/>
                  </a:lnTo>
                  <a:lnTo>
                    <a:pt x="1780" y="1805"/>
                  </a:lnTo>
                  <a:lnTo>
                    <a:pt x="1771" y="1817"/>
                  </a:lnTo>
                  <a:lnTo>
                    <a:pt x="1766" y="1824"/>
                  </a:lnTo>
                  <a:lnTo>
                    <a:pt x="1756" y="1828"/>
                  </a:lnTo>
                  <a:lnTo>
                    <a:pt x="1740" y="1830"/>
                  </a:lnTo>
                  <a:lnTo>
                    <a:pt x="1724" y="1831"/>
                  </a:lnTo>
                  <a:lnTo>
                    <a:pt x="1709" y="1835"/>
                  </a:lnTo>
                  <a:lnTo>
                    <a:pt x="1695" y="1840"/>
                  </a:lnTo>
                  <a:lnTo>
                    <a:pt x="1686" y="1850"/>
                  </a:lnTo>
                  <a:lnTo>
                    <a:pt x="1682" y="1856"/>
                  </a:lnTo>
                  <a:lnTo>
                    <a:pt x="1682" y="1859"/>
                  </a:lnTo>
                  <a:lnTo>
                    <a:pt x="1682" y="1863"/>
                  </a:lnTo>
                  <a:lnTo>
                    <a:pt x="1684" y="1868"/>
                  </a:lnTo>
                  <a:lnTo>
                    <a:pt x="1686" y="1873"/>
                  </a:lnTo>
                  <a:lnTo>
                    <a:pt x="1674" y="1873"/>
                  </a:lnTo>
                  <a:lnTo>
                    <a:pt x="1672" y="1896"/>
                  </a:lnTo>
                  <a:lnTo>
                    <a:pt x="1668" y="1915"/>
                  </a:lnTo>
                  <a:lnTo>
                    <a:pt x="1661" y="1931"/>
                  </a:lnTo>
                  <a:lnTo>
                    <a:pt x="1654" y="1946"/>
                  </a:lnTo>
                  <a:lnTo>
                    <a:pt x="1647" y="1966"/>
                  </a:lnTo>
                  <a:lnTo>
                    <a:pt x="1642" y="1966"/>
                  </a:lnTo>
                  <a:lnTo>
                    <a:pt x="1642" y="1959"/>
                  </a:lnTo>
                  <a:lnTo>
                    <a:pt x="1642" y="1955"/>
                  </a:lnTo>
                  <a:lnTo>
                    <a:pt x="1640" y="1950"/>
                  </a:lnTo>
                  <a:lnTo>
                    <a:pt x="1639" y="1946"/>
                  </a:lnTo>
                  <a:lnTo>
                    <a:pt x="1637" y="1948"/>
                  </a:lnTo>
                  <a:lnTo>
                    <a:pt x="1637" y="1948"/>
                  </a:lnTo>
                  <a:lnTo>
                    <a:pt x="1635" y="1948"/>
                  </a:lnTo>
                  <a:lnTo>
                    <a:pt x="1633" y="1950"/>
                  </a:lnTo>
                  <a:lnTo>
                    <a:pt x="1632" y="1950"/>
                  </a:lnTo>
                  <a:lnTo>
                    <a:pt x="1623" y="1971"/>
                  </a:lnTo>
                  <a:lnTo>
                    <a:pt x="1613" y="1985"/>
                  </a:lnTo>
                  <a:lnTo>
                    <a:pt x="1602" y="1997"/>
                  </a:lnTo>
                  <a:lnTo>
                    <a:pt x="1590" y="2011"/>
                  </a:lnTo>
                  <a:lnTo>
                    <a:pt x="1565" y="2006"/>
                  </a:lnTo>
                  <a:lnTo>
                    <a:pt x="1543" y="2001"/>
                  </a:lnTo>
                  <a:lnTo>
                    <a:pt x="1543" y="2008"/>
                  </a:lnTo>
                  <a:lnTo>
                    <a:pt x="1555" y="2015"/>
                  </a:lnTo>
                  <a:lnTo>
                    <a:pt x="1560" y="2025"/>
                  </a:lnTo>
                  <a:lnTo>
                    <a:pt x="1562" y="2035"/>
                  </a:lnTo>
                  <a:lnTo>
                    <a:pt x="1560" y="2048"/>
                  </a:lnTo>
                  <a:lnTo>
                    <a:pt x="1558" y="2062"/>
                  </a:lnTo>
                  <a:lnTo>
                    <a:pt x="1527" y="2063"/>
                  </a:lnTo>
                  <a:lnTo>
                    <a:pt x="1501" y="2070"/>
                  </a:lnTo>
                  <a:lnTo>
                    <a:pt x="1499" y="2074"/>
                  </a:lnTo>
                  <a:lnTo>
                    <a:pt x="1497" y="2079"/>
                  </a:lnTo>
                  <a:lnTo>
                    <a:pt x="1497" y="2086"/>
                  </a:lnTo>
                  <a:lnTo>
                    <a:pt x="1497" y="2093"/>
                  </a:lnTo>
                  <a:lnTo>
                    <a:pt x="1496" y="2097"/>
                  </a:lnTo>
                  <a:lnTo>
                    <a:pt x="1496" y="2098"/>
                  </a:lnTo>
                  <a:lnTo>
                    <a:pt x="1496" y="2102"/>
                  </a:lnTo>
                  <a:lnTo>
                    <a:pt x="1496" y="2105"/>
                  </a:lnTo>
                  <a:lnTo>
                    <a:pt x="1497" y="2112"/>
                  </a:lnTo>
                  <a:lnTo>
                    <a:pt x="1489" y="2112"/>
                  </a:lnTo>
                  <a:lnTo>
                    <a:pt x="1478" y="2114"/>
                  </a:lnTo>
                  <a:lnTo>
                    <a:pt x="1464" y="2114"/>
                  </a:lnTo>
                  <a:lnTo>
                    <a:pt x="1450" y="2116"/>
                  </a:lnTo>
                  <a:lnTo>
                    <a:pt x="1450" y="2123"/>
                  </a:lnTo>
                  <a:lnTo>
                    <a:pt x="1457" y="2126"/>
                  </a:lnTo>
                  <a:lnTo>
                    <a:pt x="1462" y="2130"/>
                  </a:lnTo>
                  <a:lnTo>
                    <a:pt x="1466" y="2131"/>
                  </a:lnTo>
                  <a:lnTo>
                    <a:pt x="1469" y="2133"/>
                  </a:lnTo>
                  <a:lnTo>
                    <a:pt x="1473" y="2137"/>
                  </a:lnTo>
                  <a:lnTo>
                    <a:pt x="1475" y="2140"/>
                  </a:lnTo>
                  <a:lnTo>
                    <a:pt x="1478" y="2145"/>
                  </a:lnTo>
                  <a:lnTo>
                    <a:pt x="1471" y="2147"/>
                  </a:lnTo>
                  <a:lnTo>
                    <a:pt x="1466" y="2149"/>
                  </a:lnTo>
                  <a:lnTo>
                    <a:pt x="1461" y="2151"/>
                  </a:lnTo>
                  <a:lnTo>
                    <a:pt x="1457" y="2152"/>
                  </a:lnTo>
                  <a:lnTo>
                    <a:pt x="1455" y="2158"/>
                  </a:lnTo>
                  <a:lnTo>
                    <a:pt x="1450" y="2168"/>
                  </a:lnTo>
                  <a:lnTo>
                    <a:pt x="1447" y="2179"/>
                  </a:lnTo>
                  <a:lnTo>
                    <a:pt x="1443" y="2189"/>
                  </a:lnTo>
                  <a:lnTo>
                    <a:pt x="1440" y="2191"/>
                  </a:lnTo>
                  <a:lnTo>
                    <a:pt x="1438" y="2191"/>
                  </a:lnTo>
                  <a:lnTo>
                    <a:pt x="1433" y="2193"/>
                  </a:lnTo>
                  <a:lnTo>
                    <a:pt x="1427" y="2193"/>
                  </a:lnTo>
                  <a:lnTo>
                    <a:pt x="1427" y="2198"/>
                  </a:lnTo>
                  <a:lnTo>
                    <a:pt x="1427" y="2201"/>
                  </a:lnTo>
                  <a:lnTo>
                    <a:pt x="1427" y="2203"/>
                  </a:lnTo>
                  <a:lnTo>
                    <a:pt x="1426" y="2205"/>
                  </a:lnTo>
                  <a:lnTo>
                    <a:pt x="1427" y="2207"/>
                  </a:lnTo>
                  <a:lnTo>
                    <a:pt x="1427" y="2208"/>
                  </a:lnTo>
                  <a:lnTo>
                    <a:pt x="1431" y="2215"/>
                  </a:lnTo>
                  <a:lnTo>
                    <a:pt x="1434" y="2221"/>
                  </a:lnTo>
                  <a:lnTo>
                    <a:pt x="1440" y="2224"/>
                  </a:lnTo>
                  <a:lnTo>
                    <a:pt x="1445" y="2227"/>
                  </a:lnTo>
                  <a:lnTo>
                    <a:pt x="1450" y="2231"/>
                  </a:lnTo>
                  <a:lnTo>
                    <a:pt x="1447" y="2243"/>
                  </a:lnTo>
                  <a:lnTo>
                    <a:pt x="1433" y="2250"/>
                  </a:lnTo>
                  <a:lnTo>
                    <a:pt x="1419" y="2264"/>
                  </a:lnTo>
                  <a:lnTo>
                    <a:pt x="1407" y="2282"/>
                  </a:lnTo>
                  <a:lnTo>
                    <a:pt x="1398" y="2299"/>
                  </a:lnTo>
                  <a:lnTo>
                    <a:pt x="1393" y="2315"/>
                  </a:lnTo>
                  <a:lnTo>
                    <a:pt x="1398" y="2320"/>
                  </a:lnTo>
                  <a:lnTo>
                    <a:pt x="1403" y="2325"/>
                  </a:lnTo>
                  <a:lnTo>
                    <a:pt x="1407" y="2330"/>
                  </a:lnTo>
                  <a:lnTo>
                    <a:pt x="1408" y="2339"/>
                  </a:lnTo>
                  <a:lnTo>
                    <a:pt x="1400" y="2341"/>
                  </a:lnTo>
                  <a:lnTo>
                    <a:pt x="1387" y="2348"/>
                  </a:lnTo>
                  <a:lnTo>
                    <a:pt x="1375" y="2358"/>
                  </a:lnTo>
                  <a:lnTo>
                    <a:pt x="1366" y="2369"/>
                  </a:lnTo>
                  <a:lnTo>
                    <a:pt x="1365" y="2372"/>
                  </a:lnTo>
                  <a:lnTo>
                    <a:pt x="1363" y="2376"/>
                  </a:lnTo>
                  <a:lnTo>
                    <a:pt x="1363" y="2379"/>
                  </a:lnTo>
                  <a:lnTo>
                    <a:pt x="1363" y="2385"/>
                  </a:lnTo>
                  <a:lnTo>
                    <a:pt x="1366" y="2385"/>
                  </a:lnTo>
                  <a:lnTo>
                    <a:pt x="1366" y="2381"/>
                  </a:lnTo>
                  <a:lnTo>
                    <a:pt x="1377" y="2369"/>
                  </a:lnTo>
                  <a:lnTo>
                    <a:pt x="1386" y="2357"/>
                  </a:lnTo>
                  <a:lnTo>
                    <a:pt x="1389" y="2358"/>
                  </a:lnTo>
                  <a:lnTo>
                    <a:pt x="1391" y="2358"/>
                  </a:lnTo>
                  <a:lnTo>
                    <a:pt x="1391" y="2360"/>
                  </a:lnTo>
                  <a:lnTo>
                    <a:pt x="1391" y="2360"/>
                  </a:lnTo>
                  <a:lnTo>
                    <a:pt x="1393" y="2362"/>
                  </a:lnTo>
                  <a:lnTo>
                    <a:pt x="1396" y="2371"/>
                  </a:lnTo>
                  <a:lnTo>
                    <a:pt x="1398" y="2381"/>
                  </a:lnTo>
                  <a:lnTo>
                    <a:pt x="1400" y="2393"/>
                  </a:lnTo>
                  <a:lnTo>
                    <a:pt x="1401" y="2404"/>
                  </a:lnTo>
                  <a:lnTo>
                    <a:pt x="1407" y="2404"/>
                  </a:lnTo>
                  <a:lnTo>
                    <a:pt x="1408" y="2404"/>
                  </a:lnTo>
                  <a:lnTo>
                    <a:pt x="1412" y="2404"/>
                  </a:lnTo>
                  <a:lnTo>
                    <a:pt x="1412" y="2406"/>
                  </a:lnTo>
                  <a:lnTo>
                    <a:pt x="1414" y="2406"/>
                  </a:lnTo>
                  <a:lnTo>
                    <a:pt x="1414" y="2407"/>
                  </a:lnTo>
                  <a:lnTo>
                    <a:pt x="1417" y="2411"/>
                  </a:lnTo>
                  <a:lnTo>
                    <a:pt x="1414" y="2413"/>
                  </a:lnTo>
                  <a:lnTo>
                    <a:pt x="1412" y="2414"/>
                  </a:lnTo>
                  <a:lnTo>
                    <a:pt x="1412" y="2416"/>
                  </a:lnTo>
                  <a:lnTo>
                    <a:pt x="1410" y="2416"/>
                  </a:lnTo>
                  <a:lnTo>
                    <a:pt x="1408" y="2418"/>
                  </a:lnTo>
                  <a:lnTo>
                    <a:pt x="1405" y="2419"/>
                  </a:lnTo>
                  <a:lnTo>
                    <a:pt x="1389" y="2423"/>
                  </a:lnTo>
                  <a:lnTo>
                    <a:pt x="1373" y="2419"/>
                  </a:lnTo>
                  <a:lnTo>
                    <a:pt x="1358" y="2411"/>
                  </a:lnTo>
                  <a:lnTo>
                    <a:pt x="1342" y="2399"/>
                  </a:lnTo>
                  <a:lnTo>
                    <a:pt x="1328" y="2385"/>
                  </a:lnTo>
                  <a:lnTo>
                    <a:pt x="1318" y="2371"/>
                  </a:lnTo>
                  <a:lnTo>
                    <a:pt x="1312" y="2357"/>
                  </a:lnTo>
                  <a:lnTo>
                    <a:pt x="1316" y="2357"/>
                  </a:lnTo>
                  <a:lnTo>
                    <a:pt x="1328" y="2369"/>
                  </a:lnTo>
                  <a:lnTo>
                    <a:pt x="1340" y="2379"/>
                  </a:lnTo>
                  <a:lnTo>
                    <a:pt x="1354" y="2388"/>
                  </a:lnTo>
                  <a:lnTo>
                    <a:pt x="1354" y="2381"/>
                  </a:lnTo>
                  <a:lnTo>
                    <a:pt x="1335" y="2371"/>
                  </a:lnTo>
                  <a:lnTo>
                    <a:pt x="1319" y="2357"/>
                  </a:lnTo>
                  <a:lnTo>
                    <a:pt x="1309" y="2337"/>
                  </a:lnTo>
                  <a:lnTo>
                    <a:pt x="1302" y="2315"/>
                  </a:lnTo>
                  <a:lnTo>
                    <a:pt x="1298" y="2292"/>
                  </a:lnTo>
                  <a:lnTo>
                    <a:pt x="1300" y="2266"/>
                  </a:lnTo>
                  <a:lnTo>
                    <a:pt x="1302" y="2241"/>
                  </a:lnTo>
                  <a:lnTo>
                    <a:pt x="1307" y="2219"/>
                  </a:lnTo>
                  <a:lnTo>
                    <a:pt x="1314" y="2198"/>
                  </a:lnTo>
                  <a:lnTo>
                    <a:pt x="1321" y="2180"/>
                  </a:lnTo>
                  <a:lnTo>
                    <a:pt x="1331" y="2180"/>
                  </a:lnTo>
                  <a:lnTo>
                    <a:pt x="1340" y="2145"/>
                  </a:lnTo>
                  <a:lnTo>
                    <a:pt x="1335" y="2145"/>
                  </a:lnTo>
                  <a:lnTo>
                    <a:pt x="1335" y="2142"/>
                  </a:lnTo>
                  <a:lnTo>
                    <a:pt x="1331" y="2145"/>
                  </a:lnTo>
                  <a:lnTo>
                    <a:pt x="1328" y="2149"/>
                  </a:lnTo>
                  <a:lnTo>
                    <a:pt x="1326" y="2152"/>
                  </a:lnTo>
                  <a:lnTo>
                    <a:pt x="1323" y="2156"/>
                  </a:lnTo>
                  <a:lnTo>
                    <a:pt x="1316" y="2158"/>
                  </a:lnTo>
                  <a:lnTo>
                    <a:pt x="1316" y="2154"/>
                  </a:lnTo>
                  <a:lnTo>
                    <a:pt x="1328" y="2081"/>
                  </a:lnTo>
                  <a:lnTo>
                    <a:pt x="1326" y="2074"/>
                  </a:lnTo>
                  <a:lnTo>
                    <a:pt x="1323" y="2062"/>
                  </a:lnTo>
                  <a:lnTo>
                    <a:pt x="1325" y="2051"/>
                  </a:lnTo>
                  <a:lnTo>
                    <a:pt x="1337" y="2009"/>
                  </a:lnTo>
                  <a:lnTo>
                    <a:pt x="1347" y="1966"/>
                  </a:lnTo>
                  <a:lnTo>
                    <a:pt x="1356" y="1919"/>
                  </a:lnTo>
                  <a:lnTo>
                    <a:pt x="1366" y="1873"/>
                  </a:lnTo>
                  <a:lnTo>
                    <a:pt x="1372" y="1843"/>
                  </a:lnTo>
                  <a:lnTo>
                    <a:pt x="1373" y="1812"/>
                  </a:lnTo>
                  <a:lnTo>
                    <a:pt x="1375" y="1782"/>
                  </a:lnTo>
                  <a:lnTo>
                    <a:pt x="1379" y="1754"/>
                  </a:lnTo>
                  <a:lnTo>
                    <a:pt x="1344" y="1741"/>
                  </a:lnTo>
                  <a:lnTo>
                    <a:pt x="1314" y="1721"/>
                  </a:lnTo>
                  <a:lnTo>
                    <a:pt x="1290" y="1695"/>
                  </a:lnTo>
                  <a:lnTo>
                    <a:pt x="1270" y="1667"/>
                  </a:lnTo>
                  <a:lnTo>
                    <a:pt x="1263" y="1651"/>
                  </a:lnTo>
                  <a:lnTo>
                    <a:pt x="1258" y="1636"/>
                  </a:lnTo>
                  <a:lnTo>
                    <a:pt x="1253" y="1618"/>
                  </a:lnTo>
                  <a:lnTo>
                    <a:pt x="1246" y="1604"/>
                  </a:lnTo>
                  <a:lnTo>
                    <a:pt x="1235" y="1594"/>
                  </a:lnTo>
                  <a:lnTo>
                    <a:pt x="1232" y="1590"/>
                  </a:lnTo>
                  <a:lnTo>
                    <a:pt x="1227" y="1590"/>
                  </a:lnTo>
                  <a:lnTo>
                    <a:pt x="1223" y="1589"/>
                  </a:lnTo>
                  <a:lnTo>
                    <a:pt x="1220" y="1585"/>
                  </a:lnTo>
                  <a:lnTo>
                    <a:pt x="1216" y="1582"/>
                  </a:lnTo>
                  <a:lnTo>
                    <a:pt x="1220" y="1575"/>
                  </a:lnTo>
                  <a:lnTo>
                    <a:pt x="1220" y="1569"/>
                  </a:lnTo>
                  <a:lnTo>
                    <a:pt x="1220" y="1562"/>
                  </a:lnTo>
                  <a:lnTo>
                    <a:pt x="1220" y="1555"/>
                  </a:lnTo>
                  <a:lnTo>
                    <a:pt x="1229" y="1550"/>
                  </a:lnTo>
                  <a:lnTo>
                    <a:pt x="1235" y="1545"/>
                  </a:lnTo>
                  <a:lnTo>
                    <a:pt x="1244" y="1540"/>
                  </a:lnTo>
                  <a:lnTo>
                    <a:pt x="1244" y="1536"/>
                  </a:lnTo>
                  <a:lnTo>
                    <a:pt x="1235" y="1536"/>
                  </a:lnTo>
                  <a:lnTo>
                    <a:pt x="1230" y="1535"/>
                  </a:lnTo>
                  <a:lnTo>
                    <a:pt x="1225" y="1535"/>
                  </a:lnTo>
                  <a:lnTo>
                    <a:pt x="1220" y="1533"/>
                  </a:lnTo>
                  <a:lnTo>
                    <a:pt x="1227" y="1517"/>
                  </a:lnTo>
                  <a:lnTo>
                    <a:pt x="1232" y="1501"/>
                  </a:lnTo>
                  <a:lnTo>
                    <a:pt x="1239" y="1486"/>
                  </a:lnTo>
                  <a:lnTo>
                    <a:pt x="1251" y="1473"/>
                  </a:lnTo>
                  <a:lnTo>
                    <a:pt x="1265" y="1461"/>
                  </a:lnTo>
                  <a:lnTo>
                    <a:pt x="1277" y="1447"/>
                  </a:lnTo>
                  <a:lnTo>
                    <a:pt x="1276" y="1437"/>
                  </a:lnTo>
                  <a:lnTo>
                    <a:pt x="1276" y="1423"/>
                  </a:lnTo>
                  <a:lnTo>
                    <a:pt x="1274" y="1409"/>
                  </a:lnTo>
                  <a:lnTo>
                    <a:pt x="1269" y="1400"/>
                  </a:lnTo>
                  <a:lnTo>
                    <a:pt x="1262" y="1390"/>
                  </a:lnTo>
                  <a:lnTo>
                    <a:pt x="1255" y="1379"/>
                  </a:lnTo>
                  <a:lnTo>
                    <a:pt x="1248" y="1379"/>
                  </a:lnTo>
                  <a:lnTo>
                    <a:pt x="1246" y="1381"/>
                  </a:lnTo>
                  <a:lnTo>
                    <a:pt x="1244" y="1383"/>
                  </a:lnTo>
                  <a:lnTo>
                    <a:pt x="1242" y="1384"/>
                  </a:lnTo>
                  <a:lnTo>
                    <a:pt x="1239" y="1386"/>
                  </a:lnTo>
                  <a:lnTo>
                    <a:pt x="1241" y="1390"/>
                  </a:lnTo>
                  <a:lnTo>
                    <a:pt x="1241" y="1393"/>
                  </a:lnTo>
                  <a:lnTo>
                    <a:pt x="1241" y="1393"/>
                  </a:lnTo>
                  <a:lnTo>
                    <a:pt x="1241" y="1395"/>
                  </a:lnTo>
                  <a:lnTo>
                    <a:pt x="1241" y="1395"/>
                  </a:lnTo>
                  <a:lnTo>
                    <a:pt x="1239" y="1398"/>
                  </a:lnTo>
                  <a:lnTo>
                    <a:pt x="1237" y="1398"/>
                  </a:lnTo>
                  <a:lnTo>
                    <a:pt x="1235" y="1400"/>
                  </a:lnTo>
                  <a:lnTo>
                    <a:pt x="1234" y="1400"/>
                  </a:lnTo>
                  <a:lnTo>
                    <a:pt x="1232" y="1400"/>
                  </a:lnTo>
                  <a:lnTo>
                    <a:pt x="1229" y="1402"/>
                  </a:lnTo>
                  <a:lnTo>
                    <a:pt x="1220" y="1395"/>
                  </a:lnTo>
                  <a:lnTo>
                    <a:pt x="1204" y="1386"/>
                  </a:lnTo>
                  <a:lnTo>
                    <a:pt x="1188" y="1377"/>
                  </a:lnTo>
                  <a:lnTo>
                    <a:pt x="1173" y="1370"/>
                  </a:lnTo>
                  <a:lnTo>
                    <a:pt x="1162" y="1367"/>
                  </a:lnTo>
                  <a:lnTo>
                    <a:pt x="1153" y="1346"/>
                  </a:lnTo>
                  <a:lnTo>
                    <a:pt x="1145" y="1334"/>
                  </a:lnTo>
                  <a:lnTo>
                    <a:pt x="1136" y="1325"/>
                  </a:lnTo>
                  <a:lnTo>
                    <a:pt x="1127" y="1322"/>
                  </a:lnTo>
                  <a:lnTo>
                    <a:pt x="1113" y="1318"/>
                  </a:lnTo>
                  <a:lnTo>
                    <a:pt x="1098" y="1313"/>
                  </a:lnTo>
                  <a:lnTo>
                    <a:pt x="1078" y="1306"/>
                  </a:lnTo>
                  <a:lnTo>
                    <a:pt x="1066" y="1297"/>
                  </a:lnTo>
                  <a:lnTo>
                    <a:pt x="1056" y="1288"/>
                  </a:lnTo>
                  <a:lnTo>
                    <a:pt x="1040" y="1281"/>
                  </a:lnTo>
                  <a:lnTo>
                    <a:pt x="1030" y="1281"/>
                  </a:lnTo>
                  <a:lnTo>
                    <a:pt x="1023" y="1285"/>
                  </a:lnTo>
                  <a:lnTo>
                    <a:pt x="1017" y="1288"/>
                  </a:lnTo>
                  <a:lnTo>
                    <a:pt x="1010" y="1292"/>
                  </a:lnTo>
                  <a:lnTo>
                    <a:pt x="1002" y="1290"/>
                  </a:lnTo>
                  <a:lnTo>
                    <a:pt x="998" y="1288"/>
                  </a:lnTo>
                  <a:lnTo>
                    <a:pt x="995" y="1285"/>
                  </a:lnTo>
                  <a:lnTo>
                    <a:pt x="991" y="1281"/>
                  </a:lnTo>
                  <a:lnTo>
                    <a:pt x="986" y="1276"/>
                  </a:lnTo>
                  <a:lnTo>
                    <a:pt x="982" y="1273"/>
                  </a:lnTo>
                  <a:lnTo>
                    <a:pt x="979" y="1271"/>
                  </a:lnTo>
                  <a:lnTo>
                    <a:pt x="956" y="1267"/>
                  </a:lnTo>
                  <a:lnTo>
                    <a:pt x="953" y="1264"/>
                  </a:lnTo>
                  <a:lnTo>
                    <a:pt x="949" y="1261"/>
                  </a:lnTo>
                  <a:lnTo>
                    <a:pt x="946" y="1257"/>
                  </a:lnTo>
                  <a:lnTo>
                    <a:pt x="942" y="1254"/>
                  </a:lnTo>
                  <a:lnTo>
                    <a:pt x="941" y="1252"/>
                  </a:lnTo>
                  <a:lnTo>
                    <a:pt x="921" y="1255"/>
                  </a:lnTo>
                  <a:lnTo>
                    <a:pt x="918" y="1254"/>
                  </a:lnTo>
                  <a:lnTo>
                    <a:pt x="913" y="1247"/>
                  </a:lnTo>
                  <a:lnTo>
                    <a:pt x="904" y="1240"/>
                  </a:lnTo>
                  <a:lnTo>
                    <a:pt x="897" y="1231"/>
                  </a:lnTo>
                  <a:lnTo>
                    <a:pt x="890" y="1224"/>
                  </a:lnTo>
                  <a:lnTo>
                    <a:pt x="886" y="1220"/>
                  </a:lnTo>
                  <a:lnTo>
                    <a:pt x="893" y="1198"/>
                  </a:lnTo>
                  <a:lnTo>
                    <a:pt x="874" y="1177"/>
                  </a:lnTo>
                  <a:lnTo>
                    <a:pt x="857" y="1154"/>
                  </a:lnTo>
                  <a:lnTo>
                    <a:pt x="839" y="1130"/>
                  </a:lnTo>
                  <a:lnTo>
                    <a:pt x="822" y="1105"/>
                  </a:lnTo>
                  <a:lnTo>
                    <a:pt x="818" y="1103"/>
                  </a:lnTo>
                  <a:lnTo>
                    <a:pt x="813" y="1102"/>
                  </a:lnTo>
                  <a:lnTo>
                    <a:pt x="810" y="1102"/>
                  </a:lnTo>
                  <a:lnTo>
                    <a:pt x="804" y="1100"/>
                  </a:lnTo>
                  <a:lnTo>
                    <a:pt x="803" y="1098"/>
                  </a:lnTo>
                  <a:lnTo>
                    <a:pt x="796" y="1089"/>
                  </a:lnTo>
                  <a:lnTo>
                    <a:pt x="792" y="1079"/>
                  </a:lnTo>
                  <a:lnTo>
                    <a:pt x="789" y="1069"/>
                  </a:lnTo>
                  <a:lnTo>
                    <a:pt x="783" y="1058"/>
                  </a:lnTo>
                  <a:lnTo>
                    <a:pt x="775" y="1053"/>
                  </a:lnTo>
                  <a:lnTo>
                    <a:pt x="771" y="1049"/>
                  </a:lnTo>
                  <a:lnTo>
                    <a:pt x="768" y="1046"/>
                  </a:lnTo>
                  <a:lnTo>
                    <a:pt x="764" y="1044"/>
                  </a:lnTo>
                  <a:lnTo>
                    <a:pt x="764" y="1063"/>
                  </a:lnTo>
                  <a:lnTo>
                    <a:pt x="769" y="1070"/>
                  </a:lnTo>
                  <a:lnTo>
                    <a:pt x="780" y="1082"/>
                  </a:lnTo>
                  <a:lnTo>
                    <a:pt x="790" y="1096"/>
                  </a:lnTo>
                  <a:lnTo>
                    <a:pt x="803" y="1114"/>
                  </a:lnTo>
                  <a:lnTo>
                    <a:pt x="813" y="1131"/>
                  </a:lnTo>
                  <a:lnTo>
                    <a:pt x="824" y="1149"/>
                  </a:lnTo>
                  <a:lnTo>
                    <a:pt x="832" y="1165"/>
                  </a:lnTo>
                  <a:lnTo>
                    <a:pt x="836" y="1175"/>
                  </a:lnTo>
                  <a:lnTo>
                    <a:pt x="836" y="1182"/>
                  </a:lnTo>
                  <a:lnTo>
                    <a:pt x="834" y="1185"/>
                  </a:lnTo>
                  <a:lnTo>
                    <a:pt x="832" y="1187"/>
                  </a:lnTo>
                  <a:lnTo>
                    <a:pt x="832" y="1189"/>
                  </a:lnTo>
                  <a:lnTo>
                    <a:pt x="829" y="1191"/>
                  </a:lnTo>
                  <a:lnTo>
                    <a:pt x="829" y="1184"/>
                  </a:lnTo>
                  <a:lnTo>
                    <a:pt x="827" y="1178"/>
                  </a:lnTo>
                  <a:lnTo>
                    <a:pt x="827" y="1175"/>
                  </a:lnTo>
                  <a:lnTo>
                    <a:pt x="825" y="1171"/>
                  </a:lnTo>
                  <a:lnTo>
                    <a:pt x="822" y="1171"/>
                  </a:lnTo>
                  <a:lnTo>
                    <a:pt x="820" y="1171"/>
                  </a:lnTo>
                  <a:lnTo>
                    <a:pt x="818" y="1171"/>
                  </a:lnTo>
                  <a:lnTo>
                    <a:pt x="817" y="1171"/>
                  </a:lnTo>
                  <a:lnTo>
                    <a:pt x="815" y="1171"/>
                  </a:lnTo>
                  <a:lnTo>
                    <a:pt x="810" y="1171"/>
                  </a:lnTo>
                  <a:lnTo>
                    <a:pt x="806" y="1159"/>
                  </a:lnTo>
                  <a:lnTo>
                    <a:pt x="803" y="1147"/>
                  </a:lnTo>
                  <a:lnTo>
                    <a:pt x="797" y="1137"/>
                  </a:lnTo>
                  <a:lnTo>
                    <a:pt x="789" y="1128"/>
                  </a:lnTo>
                  <a:lnTo>
                    <a:pt x="778" y="1121"/>
                  </a:lnTo>
                  <a:lnTo>
                    <a:pt x="768" y="1114"/>
                  </a:lnTo>
                  <a:lnTo>
                    <a:pt x="759" y="1102"/>
                  </a:lnTo>
                  <a:lnTo>
                    <a:pt x="762" y="1100"/>
                  </a:lnTo>
                  <a:lnTo>
                    <a:pt x="764" y="1100"/>
                  </a:lnTo>
                  <a:lnTo>
                    <a:pt x="764" y="1100"/>
                  </a:lnTo>
                  <a:lnTo>
                    <a:pt x="766" y="1100"/>
                  </a:lnTo>
                  <a:lnTo>
                    <a:pt x="766" y="1098"/>
                  </a:lnTo>
                  <a:lnTo>
                    <a:pt x="766" y="1096"/>
                  </a:lnTo>
                  <a:lnTo>
                    <a:pt x="768" y="1095"/>
                  </a:lnTo>
                  <a:lnTo>
                    <a:pt x="755" y="1086"/>
                  </a:lnTo>
                  <a:lnTo>
                    <a:pt x="749" y="1075"/>
                  </a:lnTo>
                  <a:lnTo>
                    <a:pt x="743" y="1063"/>
                  </a:lnTo>
                  <a:lnTo>
                    <a:pt x="740" y="1049"/>
                  </a:lnTo>
                  <a:lnTo>
                    <a:pt x="733" y="1037"/>
                  </a:lnTo>
                  <a:lnTo>
                    <a:pt x="724" y="1027"/>
                  </a:lnTo>
                  <a:lnTo>
                    <a:pt x="714" y="1021"/>
                  </a:lnTo>
                  <a:lnTo>
                    <a:pt x="701" y="1016"/>
                  </a:lnTo>
                  <a:lnTo>
                    <a:pt x="691" y="1009"/>
                  </a:lnTo>
                  <a:lnTo>
                    <a:pt x="684" y="1000"/>
                  </a:lnTo>
                  <a:lnTo>
                    <a:pt x="680" y="990"/>
                  </a:lnTo>
                  <a:lnTo>
                    <a:pt x="675" y="979"/>
                  </a:lnTo>
                  <a:lnTo>
                    <a:pt x="663" y="962"/>
                  </a:lnTo>
                  <a:lnTo>
                    <a:pt x="653" y="950"/>
                  </a:lnTo>
                  <a:lnTo>
                    <a:pt x="642" y="939"/>
                  </a:lnTo>
                  <a:lnTo>
                    <a:pt x="635" y="927"/>
                  </a:lnTo>
                  <a:lnTo>
                    <a:pt x="630" y="911"/>
                  </a:lnTo>
                  <a:lnTo>
                    <a:pt x="626" y="890"/>
                  </a:lnTo>
                  <a:lnTo>
                    <a:pt x="625" y="861"/>
                  </a:lnTo>
                  <a:lnTo>
                    <a:pt x="625" y="854"/>
                  </a:lnTo>
                  <a:lnTo>
                    <a:pt x="626" y="840"/>
                  </a:lnTo>
                  <a:lnTo>
                    <a:pt x="626" y="821"/>
                  </a:lnTo>
                  <a:lnTo>
                    <a:pt x="626" y="798"/>
                  </a:lnTo>
                  <a:lnTo>
                    <a:pt x="626" y="777"/>
                  </a:lnTo>
                  <a:lnTo>
                    <a:pt x="628" y="760"/>
                  </a:lnTo>
                  <a:lnTo>
                    <a:pt x="630" y="749"/>
                  </a:lnTo>
                  <a:lnTo>
                    <a:pt x="635" y="747"/>
                  </a:lnTo>
                  <a:lnTo>
                    <a:pt x="639" y="747"/>
                  </a:lnTo>
                  <a:lnTo>
                    <a:pt x="642" y="747"/>
                  </a:lnTo>
                  <a:lnTo>
                    <a:pt x="646" y="747"/>
                  </a:lnTo>
                  <a:lnTo>
                    <a:pt x="649" y="749"/>
                  </a:lnTo>
                  <a:lnTo>
                    <a:pt x="651" y="753"/>
                  </a:lnTo>
                  <a:lnTo>
                    <a:pt x="654" y="756"/>
                  </a:lnTo>
                  <a:lnTo>
                    <a:pt x="656" y="760"/>
                  </a:lnTo>
                  <a:lnTo>
                    <a:pt x="656" y="740"/>
                  </a:lnTo>
                  <a:lnTo>
                    <a:pt x="644" y="726"/>
                  </a:lnTo>
                  <a:lnTo>
                    <a:pt x="630" y="712"/>
                  </a:lnTo>
                  <a:lnTo>
                    <a:pt x="614" y="702"/>
                  </a:lnTo>
                  <a:lnTo>
                    <a:pt x="614" y="711"/>
                  </a:lnTo>
                  <a:lnTo>
                    <a:pt x="621" y="716"/>
                  </a:lnTo>
                  <a:lnTo>
                    <a:pt x="628" y="721"/>
                  </a:lnTo>
                  <a:lnTo>
                    <a:pt x="635" y="726"/>
                  </a:lnTo>
                  <a:lnTo>
                    <a:pt x="640" y="733"/>
                  </a:lnTo>
                  <a:lnTo>
                    <a:pt x="640" y="737"/>
                  </a:lnTo>
                  <a:lnTo>
                    <a:pt x="639" y="737"/>
                  </a:lnTo>
                  <a:lnTo>
                    <a:pt x="639" y="739"/>
                  </a:lnTo>
                  <a:lnTo>
                    <a:pt x="639" y="739"/>
                  </a:lnTo>
                  <a:lnTo>
                    <a:pt x="637" y="740"/>
                  </a:lnTo>
                  <a:lnTo>
                    <a:pt x="633" y="742"/>
                  </a:lnTo>
                  <a:lnTo>
                    <a:pt x="632" y="744"/>
                  </a:lnTo>
                  <a:lnTo>
                    <a:pt x="626" y="744"/>
                  </a:lnTo>
                  <a:lnTo>
                    <a:pt x="621" y="744"/>
                  </a:lnTo>
                  <a:lnTo>
                    <a:pt x="619" y="744"/>
                  </a:lnTo>
                  <a:lnTo>
                    <a:pt x="619" y="742"/>
                  </a:lnTo>
                  <a:lnTo>
                    <a:pt x="618" y="742"/>
                  </a:lnTo>
                  <a:lnTo>
                    <a:pt x="618" y="742"/>
                  </a:lnTo>
                  <a:lnTo>
                    <a:pt x="614" y="740"/>
                  </a:lnTo>
                  <a:lnTo>
                    <a:pt x="602" y="725"/>
                  </a:lnTo>
                  <a:lnTo>
                    <a:pt x="591" y="709"/>
                  </a:lnTo>
                  <a:lnTo>
                    <a:pt x="583" y="691"/>
                  </a:lnTo>
                  <a:lnTo>
                    <a:pt x="591" y="691"/>
                  </a:lnTo>
                  <a:lnTo>
                    <a:pt x="595" y="693"/>
                  </a:lnTo>
                  <a:lnTo>
                    <a:pt x="598" y="693"/>
                  </a:lnTo>
                  <a:lnTo>
                    <a:pt x="602" y="693"/>
                  </a:lnTo>
                  <a:lnTo>
                    <a:pt x="605" y="691"/>
                  </a:lnTo>
                  <a:lnTo>
                    <a:pt x="591" y="686"/>
                  </a:lnTo>
                  <a:lnTo>
                    <a:pt x="583" y="678"/>
                  </a:lnTo>
                  <a:lnTo>
                    <a:pt x="576" y="667"/>
                  </a:lnTo>
                  <a:lnTo>
                    <a:pt x="570" y="655"/>
                  </a:lnTo>
                  <a:lnTo>
                    <a:pt x="567" y="643"/>
                  </a:lnTo>
                  <a:lnTo>
                    <a:pt x="562" y="632"/>
                  </a:lnTo>
                  <a:lnTo>
                    <a:pt x="555" y="623"/>
                  </a:lnTo>
                  <a:lnTo>
                    <a:pt x="544" y="618"/>
                  </a:lnTo>
                  <a:lnTo>
                    <a:pt x="548" y="595"/>
                  </a:lnTo>
                  <a:lnTo>
                    <a:pt x="536" y="582"/>
                  </a:lnTo>
                  <a:lnTo>
                    <a:pt x="525" y="566"/>
                  </a:lnTo>
                  <a:lnTo>
                    <a:pt x="516" y="550"/>
                  </a:lnTo>
                  <a:lnTo>
                    <a:pt x="504" y="534"/>
                  </a:lnTo>
                  <a:lnTo>
                    <a:pt x="490" y="522"/>
                  </a:lnTo>
                  <a:lnTo>
                    <a:pt x="471" y="513"/>
                  </a:lnTo>
                  <a:lnTo>
                    <a:pt x="448" y="508"/>
                  </a:lnTo>
                  <a:lnTo>
                    <a:pt x="429" y="499"/>
                  </a:lnTo>
                  <a:lnTo>
                    <a:pt x="415" y="487"/>
                  </a:lnTo>
                  <a:lnTo>
                    <a:pt x="399" y="473"/>
                  </a:lnTo>
                  <a:lnTo>
                    <a:pt x="384" y="465"/>
                  </a:lnTo>
                  <a:lnTo>
                    <a:pt x="352" y="465"/>
                  </a:lnTo>
                  <a:lnTo>
                    <a:pt x="342" y="459"/>
                  </a:lnTo>
                  <a:lnTo>
                    <a:pt x="333" y="452"/>
                  </a:lnTo>
                  <a:lnTo>
                    <a:pt x="323" y="447"/>
                  </a:lnTo>
                  <a:lnTo>
                    <a:pt x="307" y="445"/>
                  </a:lnTo>
                  <a:lnTo>
                    <a:pt x="307" y="468"/>
                  </a:lnTo>
                  <a:lnTo>
                    <a:pt x="289" y="477"/>
                  </a:lnTo>
                  <a:lnTo>
                    <a:pt x="274" y="486"/>
                  </a:lnTo>
                  <a:lnTo>
                    <a:pt x="253" y="491"/>
                  </a:lnTo>
                  <a:lnTo>
                    <a:pt x="258" y="475"/>
                  </a:lnTo>
                  <a:lnTo>
                    <a:pt x="265" y="459"/>
                  </a:lnTo>
                  <a:lnTo>
                    <a:pt x="275" y="445"/>
                  </a:lnTo>
                  <a:lnTo>
                    <a:pt x="284" y="430"/>
                  </a:lnTo>
                  <a:lnTo>
                    <a:pt x="275" y="430"/>
                  </a:lnTo>
                  <a:lnTo>
                    <a:pt x="275" y="433"/>
                  </a:lnTo>
                  <a:lnTo>
                    <a:pt x="262" y="444"/>
                  </a:lnTo>
                  <a:lnTo>
                    <a:pt x="251" y="458"/>
                  </a:lnTo>
                  <a:lnTo>
                    <a:pt x="244" y="473"/>
                  </a:lnTo>
                  <a:lnTo>
                    <a:pt x="239" y="489"/>
                  </a:lnTo>
                  <a:lnTo>
                    <a:pt x="232" y="506"/>
                  </a:lnTo>
                  <a:lnTo>
                    <a:pt x="221" y="522"/>
                  </a:lnTo>
                  <a:lnTo>
                    <a:pt x="214" y="529"/>
                  </a:lnTo>
                  <a:lnTo>
                    <a:pt x="200" y="540"/>
                  </a:lnTo>
                  <a:lnTo>
                    <a:pt x="183" y="550"/>
                  </a:lnTo>
                  <a:lnTo>
                    <a:pt x="162" y="562"/>
                  </a:lnTo>
                  <a:lnTo>
                    <a:pt x="141" y="576"/>
                  </a:lnTo>
                  <a:lnTo>
                    <a:pt x="120" y="589"/>
                  </a:lnTo>
                  <a:lnTo>
                    <a:pt x="99" y="599"/>
                  </a:lnTo>
                  <a:lnTo>
                    <a:pt x="83" y="606"/>
                  </a:lnTo>
                  <a:lnTo>
                    <a:pt x="73" y="609"/>
                  </a:lnTo>
                  <a:lnTo>
                    <a:pt x="73" y="606"/>
                  </a:lnTo>
                  <a:lnTo>
                    <a:pt x="77" y="606"/>
                  </a:lnTo>
                  <a:lnTo>
                    <a:pt x="89" y="594"/>
                  </a:lnTo>
                  <a:lnTo>
                    <a:pt x="104" y="583"/>
                  </a:lnTo>
                  <a:lnTo>
                    <a:pt x="122" y="573"/>
                  </a:lnTo>
                  <a:lnTo>
                    <a:pt x="139" y="562"/>
                  </a:lnTo>
                  <a:lnTo>
                    <a:pt x="155" y="550"/>
                  </a:lnTo>
                  <a:lnTo>
                    <a:pt x="167" y="536"/>
                  </a:lnTo>
                  <a:lnTo>
                    <a:pt x="176" y="520"/>
                  </a:lnTo>
                  <a:lnTo>
                    <a:pt x="179" y="499"/>
                  </a:lnTo>
                  <a:lnTo>
                    <a:pt x="166" y="503"/>
                  </a:lnTo>
                  <a:lnTo>
                    <a:pt x="157" y="506"/>
                  </a:lnTo>
                  <a:lnTo>
                    <a:pt x="145" y="510"/>
                  </a:lnTo>
                  <a:lnTo>
                    <a:pt x="145" y="506"/>
                  </a:lnTo>
                  <a:lnTo>
                    <a:pt x="145" y="503"/>
                  </a:lnTo>
                  <a:lnTo>
                    <a:pt x="145" y="503"/>
                  </a:lnTo>
                  <a:lnTo>
                    <a:pt x="143" y="501"/>
                  </a:lnTo>
                  <a:lnTo>
                    <a:pt x="143" y="501"/>
                  </a:lnTo>
                  <a:lnTo>
                    <a:pt x="141" y="501"/>
                  </a:lnTo>
                  <a:lnTo>
                    <a:pt x="138" y="499"/>
                  </a:lnTo>
                  <a:lnTo>
                    <a:pt x="136" y="501"/>
                  </a:lnTo>
                  <a:lnTo>
                    <a:pt x="134" y="503"/>
                  </a:lnTo>
                  <a:lnTo>
                    <a:pt x="132" y="505"/>
                  </a:lnTo>
                  <a:lnTo>
                    <a:pt x="131" y="505"/>
                  </a:lnTo>
                  <a:lnTo>
                    <a:pt x="127" y="506"/>
                  </a:lnTo>
                  <a:lnTo>
                    <a:pt x="122" y="506"/>
                  </a:lnTo>
                  <a:lnTo>
                    <a:pt x="120" y="496"/>
                  </a:lnTo>
                  <a:lnTo>
                    <a:pt x="115" y="482"/>
                  </a:lnTo>
                  <a:lnTo>
                    <a:pt x="111" y="472"/>
                  </a:lnTo>
                  <a:lnTo>
                    <a:pt x="108" y="475"/>
                  </a:lnTo>
                  <a:lnTo>
                    <a:pt x="106" y="477"/>
                  </a:lnTo>
                  <a:lnTo>
                    <a:pt x="104" y="477"/>
                  </a:lnTo>
                  <a:lnTo>
                    <a:pt x="101" y="477"/>
                  </a:lnTo>
                  <a:lnTo>
                    <a:pt x="99" y="475"/>
                  </a:lnTo>
                  <a:lnTo>
                    <a:pt x="82" y="463"/>
                  </a:lnTo>
                  <a:lnTo>
                    <a:pt x="68" y="445"/>
                  </a:lnTo>
                  <a:lnTo>
                    <a:pt x="57" y="426"/>
                  </a:lnTo>
                  <a:lnTo>
                    <a:pt x="63" y="416"/>
                  </a:lnTo>
                  <a:lnTo>
                    <a:pt x="68" y="403"/>
                  </a:lnTo>
                  <a:lnTo>
                    <a:pt x="73" y="393"/>
                  </a:lnTo>
                  <a:lnTo>
                    <a:pt x="80" y="384"/>
                  </a:lnTo>
                  <a:lnTo>
                    <a:pt x="92" y="377"/>
                  </a:lnTo>
                  <a:lnTo>
                    <a:pt x="103" y="374"/>
                  </a:lnTo>
                  <a:lnTo>
                    <a:pt x="113" y="369"/>
                  </a:lnTo>
                  <a:lnTo>
                    <a:pt x="120" y="362"/>
                  </a:lnTo>
                  <a:lnTo>
                    <a:pt x="125" y="351"/>
                  </a:lnTo>
                  <a:lnTo>
                    <a:pt x="125" y="334"/>
                  </a:lnTo>
                  <a:lnTo>
                    <a:pt x="127" y="332"/>
                  </a:lnTo>
                  <a:lnTo>
                    <a:pt x="129" y="332"/>
                  </a:lnTo>
                  <a:lnTo>
                    <a:pt x="129" y="330"/>
                  </a:lnTo>
                  <a:lnTo>
                    <a:pt x="129" y="328"/>
                  </a:lnTo>
                  <a:lnTo>
                    <a:pt x="131" y="327"/>
                  </a:lnTo>
                  <a:lnTo>
                    <a:pt x="115" y="327"/>
                  </a:lnTo>
                  <a:lnTo>
                    <a:pt x="111" y="330"/>
                  </a:lnTo>
                  <a:lnTo>
                    <a:pt x="110" y="332"/>
                  </a:lnTo>
                  <a:lnTo>
                    <a:pt x="108" y="334"/>
                  </a:lnTo>
                  <a:lnTo>
                    <a:pt x="104" y="335"/>
                  </a:lnTo>
                  <a:lnTo>
                    <a:pt x="101" y="337"/>
                  </a:lnTo>
                  <a:lnTo>
                    <a:pt x="96" y="337"/>
                  </a:lnTo>
                  <a:lnTo>
                    <a:pt x="85" y="334"/>
                  </a:lnTo>
                  <a:lnTo>
                    <a:pt x="70" y="328"/>
                  </a:lnTo>
                  <a:lnTo>
                    <a:pt x="52" y="325"/>
                  </a:lnTo>
                  <a:lnTo>
                    <a:pt x="38" y="318"/>
                  </a:lnTo>
                  <a:lnTo>
                    <a:pt x="35" y="292"/>
                  </a:lnTo>
                  <a:lnTo>
                    <a:pt x="42" y="292"/>
                  </a:lnTo>
                  <a:lnTo>
                    <a:pt x="45" y="290"/>
                  </a:lnTo>
                  <a:lnTo>
                    <a:pt x="50" y="288"/>
                  </a:lnTo>
                  <a:lnTo>
                    <a:pt x="54" y="287"/>
                  </a:lnTo>
                  <a:lnTo>
                    <a:pt x="57" y="287"/>
                  </a:lnTo>
                  <a:lnTo>
                    <a:pt x="61" y="283"/>
                  </a:lnTo>
                  <a:lnTo>
                    <a:pt x="64" y="280"/>
                  </a:lnTo>
                  <a:lnTo>
                    <a:pt x="63" y="278"/>
                  </a:lnTo>
                  <a:lnTo>
                    <a:pt x="63" y="278"/>
                  </a:lnTo>
                  <a:lnTo>
                    <a:pt x="63" y="276"/>
                  </a:lnTo>
                  <a:lnTo>
                    <a:pt x="63" y="276"/>
                  </a:lnTo>
                  <a:lnTo>
                    <a:pt x="61" y="273"/>
                  </a:lnTo>
                  <a:lnTo>
                    <a:pt x="77" y="273"/>
                  </a:lnTo>
                  <a:lnTo>
                    <a:pt x="78" y="271"/>
                  </a:lnTo>
                  <a:lnTo>
                    <a:pt x="80" y="271"/>
                  </a:lnTo>
                  <a:lnTo>
                    <a:pt x="82" y="269"/>
                  </a:lnTo>
                  <a:lnTo>
                    <a:pt x="83" y="269"/>
                  </a:lnTo>
                  <a:lnTo>
                    <a:pt x="87" y="269"/>
                  </a:lnTo>
                  <a:lnTo>
                    <a:pt x="92" y="274"/>
                  </a:lnTo>
                  <a:lnTo>
                    <a:pt x="97" y="278"/>
                  </a:lnTo>
                  <a:lnTo>
                    <a:pt x="103" y="283"/>
                  </a:lnTo>
                  <a:lnTo>
                    <a:pt x="106" y="288"/>
                  </a:lnTo>
                  <a:lnTo>
                    <a:pt x="118" y="283"/>
                  </a:lnTo>
                  <a:lnTo>
                    <a:pt x="118" y="276"/>
                  </a:lnTo>
                  <a:lnTo>
                    <a:pt x="115" y="271"/>
                  </a:lnTo>
                  <a:lnTo>
                    <a:pt x="113" y="266"/>
                  </a:lnTo>
                  <a:lnTo>
                    <a:pt x="111" y="260"/>
                  </a:lnTo>
                  <a:lnTo>
                    <a:pt x="110" y="255"/>
                  </a:lnTo>
                  <a:lnTo>
                    <a:pt x="106" y="250"/>
                  </a:lnTo>
                  <a:lnTo>
                    <a:pt x="94" y="236"/>
                  </a:lnTo>
                  <a:lnTo>
                    <a:pt x="80" y="225"/>
                  </a:lnTo>
                  <a:lnTo>
                    <a:pt x="64" y="215"/>
                  </a:lnTo>
                  <a:lnTo>
                    <a:pt x="50" y="205"/>
                  </a:lnTo>
                  <a:lnTo>
                    <a:pt x="42" y="189"/>
                  </a:lnTo>
                  <a:lnTo>
                    <a:pt x="45" y="184"/>
                  </a:lnTo>
                  <a:lnTo>
                    <a:pt x="47" y="178"/>
                  </a:lnTo>
                  <a:lnTo>
                    <a:pt x="49" y="173"/>
                  </a:lnTo>
                  <a:lnTo>
                    <a:pt x="70" y="175"/>
                  </a:lnTo>
                  <a:lnTo>
                    <a:pt x="90" y="173"/>
                  </a:lnTo>
                  <a:lnTo>
                    <a:pt x="106" y="164"/>
                  </a:lnTo>
                  <a:lnTo>
                    <a:pt x="111" y="152"/>
                  </a:lnTo>
                  <a:lnTo>
                    <a:pt x="115" y="140"/>
                  </a:lnTo>
                  <a:lnTo>
                    <a:pt x="118" y="129"/>
                  </a:lnTo>
                  <a:lnTo>
                    <a:pt x="131" y="119"/>
                  </a:lnTo>
                  <a:lnTo>
                    <a:pt x="148" y="110"/>
                  </a:lnTo>
                  <a:lnTo>
                    <a:pt x="167" y="105"/>
                  </a:lnTo>
                  <a:lnTo>
                    <a:pt x="183" y="98"/>
                  </a:lnTo>
                  <a:lnTo>
                    <a:pt x="199" y="88"/>
                  </a:lnTo>
                  <a:lnTo>
                    <a:pt x="204" y="91"/>
                  </a:lnTo>
                  <a:lnTo>
                    <a:pt x="207" y="93"/>
                  </a:lnTo>
                  <a:lnTo>
                    <a:pt x="207" y="96"/>
                  </a:lnTo>
                  <a:lnTo>
                    <a:pt x="209" y="98"/>
                  </a:lnTo>
                  <a:lnTo>
                    <a:pt x="209" y="102"/>
                  </a:lnTo>
                  <a:lnTo>
                    <a:pt x="211" y="103"/>
                  </a:lnTo>
                  <a:lnTo>
                    <a:pt x="214" y="107"/>
                  </a:lnTo>
                  <a:lnTo>
                    <a:pt x="218" y="110"/>
                  </a:lnTo>
                  <a:lnTo>
                    <a:pt x="223" y="110"/>
                  </a:lnTo>
                  <a:lnTo>
                    <a:pt x="227" y="110"/>
                  </a:lnTo>
                  <a:lnTo>
                    <a:pt x="230" y="109"/>
                  </a:lnTo>
                  <a:lnTo>
                    <a:pt x="234" y="107"/>
                  </a:lnTo>
                  <a:lnTo>
                    <a:pt x="237" y="107"/>
                  </a:lnTo>
                  <a:lnTo>
                    <a:pt x="241" y="107"/>
                  </a:lnTo>
                  <a:lnTo>
                    <a:pt x="244" y="109"/>
                  </a:lnTo>
                  <a:lnTo>
                    <a:pt x="248" y="112"/>
                  </a:lnTo>
                  <a:lnTo>
                    <a:pt x="253" y="117"/>
                  </a:lnTo>
                  <a:lnTo>
                    <a:pt x="256" y="121"/>
                  </a:lnTo>
                  <a:lnTo>
                    <a:pt x="260" y="124"/>
                  </a:lnTo>
                  <a:lnTo>
                    <a:pt x="265" y="126"/>
                  </a:lnTo>
                  <a:lnTo>
                    <a:pt x="270" y="128"/>
                  </a:lnTo>
                  <a:lnTo>
                    <a:pt x="275" y="126"/>
                  </a:lnTo>
                  <a:lnTo>
                    <a:pt x="279" y="126"/>
                  </a:lnTo>
                  <a:lnTo>
                    <a:pt x="282" y="124"/>
                  </a:lnTo>
                  <a:lnTo>
                    <a:pt x="288" y="122"/>
                  </a:lnTo>
                  <a:lnTo>
                    <a:pt x="291" y="122"/>
                  </a:lnTo>
                  <a:lnTo>
                    <a:pt x="302" y="126"/>
                  </a:lnTo>
                  <a:lnTo>
                    <a:pt x="317" y="131"/>
                  </a:lnTo>
                  <a:lnTo>
                    <a:pt x="331" y="138"/>
                  </a:lnTo>
                  <a:lnTo>
                    <a:pt x="345" y="142"/>
                  </a:lnTo>
                  <a:lnTo>
                    <a:pt x="375" y="138"/>
                  </a:lnTo>
                  <a:lnTo>
                    <a:pt x="394" y="147"/>
                  </a:lnTo>
                  <a:lnTo>
                    <a:pt x="412" y="159"/>
                  </a:lnTo>
                  <a:lnTo>
                    <a:pt x="429" y="170"/>
                  </a:lnTo>
                  <a:lnTo>
                    <a:pt x="448" y="180"/>
                  </a:lnTo>
                  <a:lnTo>
                    <a:pt x="471" y="184"/>
                  </a:lnTo>
                  <a:lnTo>
                    <a:pt x="471" y="177"/>
                  </a:lnTo>
                  <a:lnTo>
                    <a:pt x="466" y="171"/>
                  </a:lnTo>
                  <a:lnTo>
                    <a:pt x="461" y="164"/>
                  </a:lnTo>
                  <a:lnTo>
                    <a:pt x="455" y="157"/>
                  </a:lnTo>
                  <a:lnTo>
                    <a:pt x="452" y="149"/>
                  </a:lnTo>
                  <a:lnTo>
                    <a:pt x="473" y="147"/>
                  </a:lnTo>
                  <a:lnTo>
                    <a:pt x="487" y="143"/>
                  </a:lnTo>
                  <a:lnTo>
                    <a:pt x="499" y="136"/>
                  </a:lnTo>
                  <a:lnTo>
                    <a:pt x="509" y="129"/>
                  </a:lnTo>
                  <a:lnTo>
                    <a:pt x="520" y="121"/>
                  </a:lnTo>
                  <a:lnTo>
                    <a:pt x="532" y="115"/>
                  </a:lnTo>
                  <a:lnTo>
                    <a:pt x="548" y="112"/>
                  </a:lnTo>
                  <a:lnTo>
                    <a:pt x="551" y="114"/>
                  </a:lnTo>
                  <a:lnTo>
                    <a:pt x="557" y="115"/>
                  </a:lnTo>
                  <a:lnTo>
                    <a:pt x="560" y="117"/>
                  </a:lnTo>
                  <a:lnTo>
                    <a:pt x="563" y="119"/>
                  </a:lnTo>
                  <a:lnTo>
                    <a:pt x="557" y="119"/>
                  </a:lnTo>
                  <a:lnTo>
                    <a:pt x="539" y="133"/>
                  </a:lnTo>
                  <a:lnTo>
                    <a:pt x="520" y="145"/>
                  </a:lnTo>
                  <a:lnTo>
                    <a:pt x="499" y="154"/>
                  </a:lnTo>
                  <a:lnTo>
                    <a:pt x="499" y="161"/>
                  </a:lnTo>
                  <a:lnTo>
                    <a:pt x="518" y="164"/>
                  </a:lnTo>
                  <a:lnTo>
                    <a:pt x="527" y="154"/>
                  </a:lnTo>
                  <a:lnTo>
                    <a:pt x="536" y="149"/>
                  </a:lnTo>
                  <a:lnTo>
                    <a:pt x="548" y="147"/>
                  </a:lnTo>
                  <a:lnTo>
                    <a:pt x="560" y="147"/>
                  </a:lnTo>
                  <a:lnTo>
                    <a:pt x="576" y="145"/>
                  </a:lnTo>
                  <a:lnTo>
                    <a:pt x="577" y="140"/>
                  </a:lnTo>
                  <a:lnTo>
                    <a:pt x="579" y="135"/>
                  </a:lnTo>
                  <a:lnTo>
                    <a:pt x="583" y="129"/>
                  </a:lnTo>
                  <a:lnTo>
                    <a:pt x="586" y="126"/>
                  </a:lnTo>
                  <a:lnTo>
                    <a:pt x="591" y="138"/>
                  </a:lnTo>
                  <a:lnTo>
                    <a:pt x="597" y="147"/>
                  </a:lnTo>
                  <a:lnTo>
                    <a:pt x="605" y="154"/>
                  </a:lnTo>
                  <a:lnTo>
                    <a:pt x="618" y="157"/>
                  </a:lnTo>
                  <a:lnTo>
                    <a:pt x="621" y="154"/>
                  </a:lnTo>
                  <a:lnTo>
                    <a:pt x="623" y="152"/>
                  </a:lnTo>
                  <a:lnTo>
                    <a:pt x="626" y="150"/>
                  </a:lnTo>
                  <a:lnTo>
                    <a:pt x="628" y="149"/>
                  </a:lnTo>
                  <a:lnTo>
                    <a:pt x="632" y="149"/>
                  </a:lnTo>
                  <a:lnTo>
                    <a:pt x="633" y="149"/>
                  </a:lnTo>
                  <a:lnTo>
                    <a:pt x="637" y="154"/>
                  </a:lnTo>
                  <a:lnTo>
                    <a:pt x="639" y="157"/>
                  </a:lnTo>
                  <a:lnTo>
                    <a:pt x="640" y="161"/>
                  </a:lnTo>
                  <a:lnTo>
                    <a:pt x="646" y="159"/>
                  </a:lnTo>
                  <a:lnTo>
                    <a:pt x="651" y="156"/>
                  </a:lnTo>
                  <a:lnTo>
                    <a:pt x="654" y="152"/>
                  </a:lnTo>
                  <a:lnTo>
                    <a:pt x="659" y="150"/>
                  </a:lnTo>
                  <a:lnTo>
                    <a:pt x="663" y="149"/>
                  </a:lnTo>
                  <a:lnTo>
                    <a:pt x="682" y="154"/>
                  </a:lnTo>
                  <a:lnTo>
                    <a:pt x="698" y="166"/>
                  </a:lnTo>
                  <a:lnTo>
                    <a:pt x="714" y="178"/>
                  </a:lnTo>
                  <a:lnTo>
                    <a:pt x="729" y="189"/>
                  </a:lnTo>
                  <a:lnTo>
                    <a:pt x="735" y="189"/>
                  </a:lnTo>
                  <a:lnTo>
                    <a:pt x="740" y="189"/>
                  </a:lnTo>
                  <a:lnTo>
                    <a:pt x="743" y="187"/>
                  </a:lnTo>
                  <a:lnTo>
                    <a:pt x="749" y="185"/>
                  </a:lnTo>
                  <a:lnTo>
                    <a:pt x="752" y="184"/>
                  </a:lnTo>
                  <a:lnTo>
                    <a:pt x="755" y="184"/>
                  </a:lnTo>
                  <a:lnTo>
                    <a:pt x="759" y="187"/>
                  </a:lnTo>
                  <a:lnTo>
                    <a:pt x="762" y="191"/>
                  </a:lnTo>
                  <a:lnTo>
                    <a:pt x="766" y="196"/>
                  </a:lnTo>
                  <a:lnTo>
                    <a:pt x="769" y="203"/>
                  </a:lnTo>
                  <a:lnTo>
                    <a:pt x="771" y="206"/>
                  </a:lnTo>
                  <a:lnTo>
                    <a:pt x="768" y="208"/>
                  </a:lnTo>
                  <a:lnTo>
                    <a:pt x="764" y="210"/>
                  </a:lnTo>
                  <a:lnTo>
                    <a:pt x="764" y="210"/>
                  </a:lnTo>
                  <a:lnTo>
                    <a:pt x="762" y="211"/>
                  </a:lnTo>
                  <a:lnTo>
                    <a:pt x="762" y="213"/>
                  </a:lnTo>
                  <a:lnTo>
                    <a:pt x="761" y="215"/>
                  </a:lnTo>
                  <a:lnTo>
                    <a:pt x="759" y="218"/>
                  </a:lnTo>
                  <a:lnTo>
                    <a:pt x="771" y="218"/>
                  </a:lnTo>
                  <a:lnTo>
                    <a:pt x="787" y="220"/>
                  </a:lnTo>
                  <a:lnTo>
                    <a:pt x="803" y="220"/>
                  </a:lnTo>
                  <a:lnTo>
                    <a:pt x="817" y="220"/>
                  </a:lnTo>
                  <a:lnTo>
                    <a:pt x="825" y="222"/>
                  </a:lnTo>
                  <a:lnTo>
                    <a:pt x="834" y="232"/>
                  </a:lnTo>
                  <a:lnTo>
                    <a:pt x="843" y="243"/>
                  </a:lnTo>
                  <a:lnTo>
                    <a:pt x="851" y="253"/>
                  </a:lnTo>
                  <a:lnTo>
                    <a:pt x="851" y="218"/>
                  </a:lnTo>
                  <a:lnTo>
                    <a:pt x="860" y="218"/>
                  </a:lnTo>
                  <a:lnTo>
                    <a:pt x="867" y="218"/>
                  </a:lnTo>
                  <a:lnTo>
                    <a:pt x="872" y="217"/>
                  </a:lnTo>
                  <a:lnTo>
                    <a:pt x="879" y="215"/>
                  </a:lnTo>
                  <a:lnTo>
                    <a:pt x="879" y="211"/>
                  </a:lnTo>
                  <a:lnTo>
                    <a:pt x="848" y="211"/>
                  </a:lnTo>
                  <a:lnTo>
                    <a:pt x="846" y="206"/>
                  </a:lnTo>
                  <a:lnTo>
                    <a:pt x="845" y="205"/>
                  </a:lnTo>
                  <a:lnTo>
                    <a:pt x="843" y="201"/>
                  </a:lnTo>
                  <a:lnTo>
                    <a:pt x="841" y="198"/>
                  </a:lnTo>
                  <a:lnTo>
                    <a:pt x="841" y="192"/>
                  </a:lnTo>
                  <a:lnTo>
                    <a:pt x="845" y="192"/>
                  </a:lnTo>
                  <a:lnTo>
                    <a:pt x="845" y="189"/>
                  </a:lnTo>
                  <a:lnTo>
                    <a:pt x="890" y="184"/>
                  </a:lnTo>
                  <a:lnTo>
                    <a:pt x="890" y="196"/>
                  </a:lnTo>
                  <a:lnTo>
                    <a:pt x="895" y="199"/>
                  </a:lnTo>
                  <a:lnTo>
                    <a:pt x="899" y="205"/>
                  </a:lnTo>
                  <a:lnTo>
                    <a:pt x="902" y="208"/>
                  </a:lnTo>
                  <a:lnTo>
                    <a:pt x="906" y="215"/>
                  </a:lnTo>
                  <a:lnTo>
                    <a:pt x="925" y="215"/>
                  </a:lnTo>
                  <a:lnTo>
                    <a:pt x="937" y="218"/>
                  </a:lnTo>
                  <a:lnTo>
                    <a:pt x="949" y="220"/>
                  </a:lnTo>
                  <a:lnTo>
                    <a:pt x="961" y="222"/>
                  </a:lnTo>
                  <a:lnTo>
                    <a:pt x="979" y="222"/>
                  </a:lnTo>
                  <a:lnTo>
                    <a:pt x="981" y="220"/>
                  </a:lnTo>
                  <a:lnTo>
                    <a:pt x="982" y="218"/>
                  </a:lnTo>
                  <a:lnTo>
                    <a:pt x="984" y="217"/>
                  </a:lnTo>
                  <a:lnTo>
                    <a:pt x="986" y="215"/>
                  </a:lnTo>
                  <a:lnTo>
                    <a:pt x="986" y="203"/>
                  </a:lnTo>
                  <a:lnTo>
                    <a:pt x="1009" y="203"/>
                  </a:lnTo>
                  <a:lnTo>
                    <a:pt x="1016" y="218"/>
                  </a:lnTo>
                  <a:lnTo>
                    <a:pt x="1024" y="234"/>
                  </a:lnTo>
                  <a:lnTo>
                    <a:pt x="1026" y="227"/>
                  </a:lnTo>
                  <a:lnTo>
                    <a:pt x="1026" y="224"/>
                  </a:lnTo>
                  <a:lnTo>
                    <a:pt x="1028" y="218"/>
                  </a:lnTo>
                  <a:lnTo>
                    <a:pt x="1028" y="215"/>
                  </a:lnTo>
                  <a:lnTo>
                    <a:pt x="1040" y="215"/>
                  </a:lnTo>
                  <a:lnTo>
                    <a:pt x="1040" y="201"/>
                  </a:lnTo>
                  <a:lnTo>
                    <a:pt x="1040" y="185"/>
                  </a:lnTo>
                  <a:lnTo>
                    <a:pt x="1042" y="171"/>
                  </a:lnTo>
                  <a:lnTo>
                    <a:pt x="1040" y="164"/>
                  </a:lnTo>
                  <a:lnTo>
                    <a:pt x="1028" y="150"/>
                  </a:lnTo>
                  <a:lnTo>
                    <a:pt x="1019" y="135"/>
                  </a:lnTo>
                  <a:lnTo>
                    <a:pt x="1017" y="117"/>
                  </a:lnTo>
                  <a:lnTo>
                    <a:pt x="1021" y="100"/>
                  </a:lnTo>
                  <a:lnTo>
                    <a:pt x="1033" y="81"/>
                  </a:lnTo>
                  <a:lnTo>
                    <a:pt x="1042" y="77"/>
                  </a:lnTo>
                  <a:lnTo>
                    <a:pt x="1052" y="74"/>
                  </a:lnTo>
                  <a:lnTo>
                    <a:pt x="1063" y="72"/>
                  </a:lnTo>
                  <a:close/>
                  <a:moveTo>
                    <a:pt x="851" y="23"/>
                  </a:moveTo>
                  <a:lnTo>
                    <a:pt x="872" y="37"/>
                  </a:lnTo>
                  <a:lnTo>
                    <a:pt x="885" y="54"/>
                  </a:lnTo>
                  <a:lnTo>
                    <a:pt x="892" y="75"/>
                  </a:lnTo>
                  <a:lnTo>
                    <a:pt x="897" y="102"/>
                  </a:lnTo>
                  <a:lnTo>
                    <a:pt x="902" y="129"/>
                  </a:lnTo>
                  <a:lnTo>
                    <a:pt x="918" y="131"/>
                  </a:lnTo>
                  <a:lnTo>
                    <a:pt x="928" y="133"/>
                  </a:lnTo>
                  <a:lnTo>
                    <a:pt x="937" y="140"/>
                  </a:lnTo>
                  <a:lnTo>
                    <a:pt x="942" y="149"/>
                  </a:lnTo>
                  <a:lnTo>
                    <a:pt x="944" y="164"/>
                  </a:lnTo>
                  <a:lnTo>
                    <a:pt x="941" y="164"/>
                  </a:lnTo>
                  <a:lnTo>
                    <a:pt x="939" y="163"/>
                  </a:lnTo>
                  <a:lnTo>
                    <a:pt x="937" y="161"/>
                  </a:lnTo>
                  <a:lnTo>
                    <a:pt x="935" y="159"/>
                  </a:lnTo>
                  <a:lnTo>
                    <a:pt x="932" y="157"/>
                  </a:lnTo>
                  <a:lnTo>
                    <a:pt x="932" y="164"/>
                  </a:lnTo>
                  <a:lnTo>
                    <a:pt x="935" y="168"/>
                  </a:lnTo>
                  <a:lnTo>
                    <a:pt x="937" y="170"/>
                  </a:lnTo>
                  <a:lnTo>
                    <a:pt x="939" y="170"/>
                  </a:lnTo>
                  <a:lnTo>
                    <a:pt x="939" y="173"/>
                  </a:lnTo>
                  <a:lnTo>
                    <a:pt x="939" y="175"/>
                  </a:lnTo>
                  <a:lnTo>
                    <a:pt x="941" y="180"/>
                  </a:lnTo>
                  <a:lnTo>
                    <a:pt x="932" y="182"/>
                  </a:lnTo>
                  <a:lnTo>
                    <a:pt x="923" y="184"/>
                  </a:lnTo>
                  <a:lnTo>
                    <a:pt x="913" y="184"/>
                  </a:lnTo>
                  <a:lnTo>
                    <a:pt x="895" y="177"/>
                  </a:lnTo>
                  <a:lnTo>
                    <a:pt x="878" y="175"/>
                  </a:lnTo>
                  <a:lnTo>
                    <a:pt x="858" y="178"/>
                  </a:lnTo>
                  <a:lnTo>
                    <a:pt x="839" y="184"/>
                  </a:lnTo>
                  <a:lnTo>
                    <a:pt x="820" y="187"/>
                  </a:lnTo>
                  <a:lnTo>
                    <a:pt x="799" y="187"/>
                  </a:lnTo>
                  <a:lnTo>
                    <a:pt x="775" y="180"/>
                  </a:lnTo>
                  <a:lnTo>
                    <a:pt x="762" y="177"/>
                  </a:lnTo>
                  <a:lnTo>
                    <a:pt x="752" y="175"/>
                  </a:lnTo>
                  <a:lnTo>
                    <a:pt x="743" y="173"/>
                  </a:lnTo>
                  <a:lnTo>
                    <a:pt x="735" y="168"/>
                  </a:lnTo>
                  <a:lnTo>
                    <a:pt x="729" y="157"/>
                  </a:lnTo>
                  <a:lnTo>
                    <a:pt x="733" y="157"/>
                  </a:lnTo>
                  <a:lnTo>
                    <a:pt x="742" y="149"/>
                  </a:lnTo>
                  <a:lnTo>
                    <a:pt x="755" y="145"/>
                  </a:lnTo>
                  <a:lnTo>
                    <a:pt x="771" y="143"/>
                  </a:lnTo>
                  <a:lnTo>
                    <a:pt x="787" y="142"/>
                  </a:lnTo>
                  <a:lnTo>
                    <a:pt x="787" y="138"/>
                  </a:lnTo>
                  <a:lnTo>
                    <a:pt x="780" y="133"/>
                  </a:lnTo>
                  <a:lnTo>
                    <a:pt x="775" y="129"/>
                  </a:lnTo>
                  <a:lnTo>
                    <a:pt x="768" y="128"/>
                  </a:lnTo>
                  <a:lnTo>
                    <a:pt x="755" y="126"/>
                  </a:lnTo>
                  <a:lnTo>
                    <a:pt x="749" y="126"/>
                  </a:lnTo>
                  <a:lnTo>
                    <a:pt x="736" y="126"/>
                  </a:lnTo>
                  <a:lnTo>
                    <a:pt x="721" y="126"/>
                  </a:lnTo>
                  <a:lnTo>
                    <a:pt x="719" y="115"/>
                  </a:lnTo>
                  <a:lnTo>
                    <a:pt x="714" y="105"/>
                  </a:lnTo>
                  <a:lnTo>
                    <a:pt x="710" y="96"/>
                  </a:lnTo>
                  <a:lnTo>
                    <a:pt x="707" y="86"/>
                  </a:lnTo>
                  <a:lnTo>
                    <a:pt x="707" y="68"/>
                  </a:lnTo>
                  <a:lnTo>
                    <a:pt x="714" y="58"/>
                  </a:lnTo>
                  <a:lnTo>
                    <a:pt x="721" y="46"/>
                  </a:lnTo>
                  <a:lnTo>
                    <a:pt x="729" y="35"/>
                  </a:lnTo>
                  <a:lnTo>
                    <a:pt x="740" y="28"/>
                  </a:lnTo>
                  <a:lnTo>
                    <a:pt x="752" y="30"/>
                  </a:lnTo>
                  <a:lnTo>
                    <a:pt x="755" y="30"/>
                  </a:lnTo>
                  <a:lnTo>
                    <a:pt x="755" y="33"/>
                  </a:lnTo>
                  <a:lnTo>
                    <a:pt x="755" y="35"/>
                  </a:lnTo>
                  <a:lnTo>
                    <a:pt x="754" y="35"/>
                  </a:lnTo>
                  <a:lnTo>
                    <a:pt x="754" y="37"/>
                  </a:lnTo>
                  <a:lnTo>
                    <a:pt x="754" y="37"/>
                  </a:lnTo>
                  <a:lnTo>
                    <a:pt x="755" y="39"/>
                  </a:lnTo>
                  <a:lnTo>
                    <a:pt x="755" y="42"/>
                  </a:lnTo>
                  <a:lnTo>
                    <a:pt x="764" y="42"/>
                  </a:lnTo>
                  <a:lnTo>
                    <a:pt x="776" y="42"/>
                  </a:lnTo>
                  <a:lnTo>
                    <a:pt x="787" y="42"/>
                  </a:lnTo>
                  <a:lnTo>
                    <a:pt x="794" y="42"/>
                  </a:lnTo>
                  <a:lnTo>
                    <a:pt x="797" y="44"/>
                  </a:lnTo>
                  <a:lnTo>
                    <a:pt x="799" y="46"/>
                  </a:lnTo>
                  <a:lnTo>
                    <a:pt x="801" y="49"/>
                  </a:lnTo>
                  <a:lnTo>
                    <a:pt x="803" y="53"/>
                  </a:lnTo>
                  <a:lnTo>
                    <a:pt x="806" y="54"/>
                  </a:lnTo>
                  <a:lnTo>
                    <a:pt x="810" y="58"/>
                  </a:lnTo>
                  <a:lnTo>
                    <a:pt x="811" y="53"/>
                  </a:lnTo>
                  <a:lnTo>
                    <a:pt x="813" y="51"/>
                  </a:lnTo>
                  <a:lnTo>
                    <a:pt x="817" y="49"/>
                  </a:lnTo>
                  <a:lnTo>
                    <a:pt x="818" y="47"/>
                  </a:lnTo>
                  <a:lnTo>
                    <a:pt x="824" y="47"/>
                  </a:lnTo>
                  <a:lnTo>
                    <a:pt x="829" y="46"/>
                  </a:lnTo>
                  <a:lnTo>
                    <a:pt x="836" y="60"/>
                  </a:lnTo>
                  <a:lnTo>
                    <a:pt x="843" y="70"/>
                  </a:lnTo>
                  <a:lnTo>
                    <a:pt x="848" y="77"/>
                  </a:lnTo>
                  <a:lnTo>
                    <a:pt x="850" y="72"/>
                  </a:lnTo>
                  <a:lnTo>
                    <a:pt x="851" y="67"/>
                  </a:lnTo>
                  <a:lnTo>
                    <a:pt x="851" y="61"/>
                  </a:lnTo>
                  <a:lnTo>
                    <a:pt x="851" y="54"/>
                  </a:lnTo>
                  <a:lnTo>
                    <a:pt x="845" y="44"/>
                  </a:lnTo>
                  <a:lnTo>
                    <a:pt x="846" y="33"/>
                  </a:lnTo>
                  <a:lnTo>
                    <a:pt x="851" y="23"/>
                  </a:lnTo>
                  <a:close/>
                  <a:moveTo>
                    <a:pt x="871" y="7"/>
                  </a:moveTo>
                  <a:lnTo>
                    <a:pt x="879" y="7"/>
                  </a:lnTo>
                  <a:lnTo>
                    <a:pt x="886" y="9"/>
                  </a:lnTo>
                  <a:lnTo>
                    <a:pt x="893" y="11"/>
                  </a:lnTo>
                  <a:lnTo>
                    <a:pt x="899" y="14"/>
                  </a:lnTo>
                  <a:lnTo>
                    <a:pt x="900" y="19"/>
                  </a:lnTo>
                  <a:lnTo>
                    <a:pt x="900" y="23"/>
                  </a:lnTo>
                  <a:lnTo>
                    <a:pt x="902" y="28"/>
                  </a:lnTo>
                  <a:lnTo>
                    <a:pt x="902" y="35"/>
                  </a:lnTo>
                  <a:lnTo>
                    <a:pt x="897" y="35"/>
                  </a:lnTo>
                  <a:lnTo>
                    <a:pt x="893" y="37"/>
                  </a:lnTo>
                  <a:lnTo>
                    <a:pt x="888" y="37"/>
                  </a:lnTo>
                  <a:lnTo>
                    <a:pt x="883" y="39"/>
                  </a:lnTo>
                  <a:lnTo>
                    <a:pt x="874" y="30"/>
                  </a:lnTo>
                  <a:lnTo>
                    <a:pt x="864" y="23"/>
                  </a:lnTo>
                  <a:lnTo>
                    <a:pt x="871" y="7"/>
                  </a:lnTo>
                  <a:close/>
                  <a:moveTo>
                    <a:pt x="4266" y="0"/>
                  </a:moveTo>
                  <a:lnTo>
                    <a:pt x="4285" y="0"/>
                  </a:lnTo>
                  <a:lnTo>
                    <a:pt x="4301" y="4"/>
                  </a:lnTo>
                  <a:lnTo>
                    <a:pt x="4316" y="7"/>
                  </a:lnTo>
                  <a:lnTo>
                    <a:pt x="4320" y="23"/>
                  </a:lnTo>
                  <a:lnTo>
                    <a:pt x="4269" y="23"/>
                  </a:lnTo>
                  <a:lnTo>
                    <a:pt x="4267" y="18"/>
                  </a:lnTo>
                  <a:lnTo>
                    <a:pt x="4267" y="13"/>
                  </a:lnTo>
                  <a:lnTo>
                    <a:pt x="4266" y="7"/>
                  </a:lnTo>
                  <a:lnTo>
                    <a:pt x="4266" y="0"/>
                  </a:lnTo>
                  <a:close/>
                </a:path>
              </a:pathLst>
            </a:custGeom>
            <a:solidFill>
              <a:schemeClr val="accent1"/>
            </a:solidFill>
            <a:ln w="324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23" name="CustomShape 4"/>
            <p:cNvSpPr/>
            <p:nvPr/>
          </p:nvSpPr>
          <p:spPr>
            <a:xfrm>
              <a:off x="2805840" y="1342440"/>
              <a:ext cx="3856320" cy="1966320"/>
            </a:xfrm>
            <a:custGeom>
              <a:avLst/>
              <a:gdLst/>
              <a:ahLst/>
              <a:rect l="l" t="t" r="r" b="b"/>
              <a:pathLst>
                <a:path w="4352" h="2211">
                  <a:moveTo>
                    <a:pt x="2697" y="200"/>
                  </a:moveTo>
                  <a:lnTo>
                    <a:pt x="2708" y="204"/>
                  </a:lnTo>
                  <a:lnTo>
                    <a:pt x="2708" y="211"/>
                  </a:lnTo>
                  <a:lnTo>
                    <a:pt x="2704" y="211"/>
                  </a:lnTo>
                  <a:lnTo>
                    <a:pt x="2702" y="213"/>
                  </a:lnTo>
                  <a:lnTo>
                    <a:pt x="2701" y="214"/>
                  </a:lnTo>
                  <a:lnTo>
                    <a:pt x="2699" y="214"/>
                  </a:lnTo>
                  <a:lnTo>
                    <a:pt x="2697" y="214"/>
                  </a:lnTo>
                  <a:lnTo>
                    <a:pt x="2694" y="214"/>
                  </a:lnTo>
                  <a:lnTo>
                    <a:pt x="2694" y="209"/>
                  </a:lnTo>
                  <a:lnTo>
                    <a:pt x="2694" y="206"/>
                  </a:lnTo>
                  <a:lnTo>
                    <a:pt x="2695" y="204"/>
                  </a:lnTo>
                  <a:lnTo>
                    <a:pt x="2697" y="200"/>
                  </a:lnTo>
                  <a:close/>
                  <a:moveTo>
                    <a:pt x="562" y="192"/>
                  </a:moveTo>
                  <a:lnTo>
                    <a:pt x="562" y="195"/>
                  </a:lnTo>
                  <a:lnTo>
                    <a:pt x="566" y="195"/>
                  </a:lnTo>
                  <a:lnTo>
                    <a:pt x="564" y="213"/>
                  </a:lnTo>
                  <a:lnTo>
                    <a:pt x="566" y="228"/>
                  </a:lnTo>
                  <a:lnTo>
                    <a:pt x="573" y="242"/>
                  </a:lnTo>
                  <a:lnTo>
                    <a:pt x="576" y="244"/>
                  </a:lnTo>
                  <a:lnTo>
                    <a:pt x="580" y="244"/>
                  </a:lnTo>
                  <a:lnTo>
                    <a:pt x="583" y="246"/>
                  </a:lnTo>
                  <a:lnTo>
                    <a:pt x="589" y="246"/>
                  </a:lnTo>
                  <a:lnTo>
                    <a:pt x="589" y="204"/>
                  </a:lnTo>
                  <a:lnTo>
                    <a:pt x="615" y="204"/>
                  </a:lnTo>
                  <a:lnTo>
                    <a:pt x="620" y="216"/>
                  </a:lnTo>
                  <a:lnTo>
                    <a:pt x="627" y="228"/>
                  </a:lnTo>
                  <a:lnTo>
                    <a:pt x="634" y="239"/>
                  </a:lnTo>
                  <a:lnTo>
                    <a:pt x="646" y="242"/>
                  </a:lnTo>
                  <a:lnTo>
                    <a:pt x="646" y="247"/>
                  </a:lnTo>
                  <a:lnTo>
                    <a:pt x="648" y="258"/>
                  </a:lnTo>
                  <a:lnTo>
                    <a:pt x="650" y="270"/>
                  </a:lnTo>
                  <a:lnTo>
                    <a:pt x="650" y="277"/>
                  </a:lnTo>
                  <a:lnTo>
                    <a:pt x="653" y="275"/>
                  </a:lnTo>
                  <a:lnTo>
                    <a:pt x="655" y="275"/>
                  </a:lnTo>
                  <a:lnTo>
                    <a:pt x="655" y="275"/>
                  </a:lnTo>
                  <a:lnTo>
                    <a:pt x="657" y="274"/>
                  </a:lnTo>
                  <a:lnTo>
                    <a:pt x="658" y="272"/>
                  </a:lnTo>
                  <a:lnTo>
                    <a:pt x="660" y="268"/>
                  </a:lnTo>
                  <a:lnTo>
                    <a:pt x="662" y="263"/>
                  </a:lnTo>
                  <a:lnTo>
                    <a:pt x="664" y="258"/>
                  </a:lnTo>
                  <a:lnTo>
                    <a:pt x="665" y="254"/>
                  </a:lnTo>
                  <a:lnTo>
                    <a:pt x="669" y="251"/>
                  </a:lnTo>
                  <a:lnTo>
                    <a:pt x="672" y="249"/>
                  </a:lnTo>
                  <a:lnTo>
                    <a:pt x="678" y="247"/>
                  </a:lnTo>
                  <a:lnTo>
                    <a:pt x="681" y="244"/>
                  </a:lnTo>
                  <a:lnTo>
                    <a:pt x="685" y="242"/>
                  </a:lnTo>
                  <a:lnTo>
                    <a:pt x="681" y="242"/>
                  </a:lnTo>
                  <a:lnTo>
                    <a:pt x="681" y="239"/>
                  </a:lnTo>
                  <a:lnTo>
                    <a:pt x="672" y="242"/>
                  </a:lnTo>
                  <a:lnTo>
                    <a:pt x="667" y="246"/>
                  </a:lnTo>
                  <a:lnTo>
                    <a:pt x="660" y="251"/>
                  </a:lnTo>
                  <a:lnTo>
                    <a:pt x="650" y="254"/>
                  </a:lnTo>
                  <a:lnTo>
                    <a:pt x="648" y="239"/>
                  </a:lnTo>
                  <a:lnTo>
                    <a:pt x="646" y="228"/>
                  </a:lnTo>
                  <a:lnTo>
                    <a:pt x="643" y="219"/>
                  </a:lnTo>
                  <a:lnTo>
                    <a:pt x="639" y="207"/>
                  </a:lnTo>
                  <a:lnTo>
                    <a:pt x="643" y="206"/>
                  </a:lnTo>
                  <a:lnTo>
                    <a:pt x="644" y="206"/>
                  </a:lnTo>
                  <a:lnTo>
                    <a:pt x="648" y="204"/>
                  </a:lnTo>
                  <a:lnTo>
                    <a:pt x="653" y="204"/>
                  </a:lnTo>
                  <a:lnTo>
                    <a:pt x="658" y="207"/>
                  </a:lnTo>
                  <a:lnTo>
                    <a:pt x="662" y="209"/>
                  </a:lnTo>
                  <a:lnTo>
                    <a:pt x="667" y="211"/>
                  </a:lnTo>
                  <a:lnTo>
                    <a:pt x="672" y="213"/>
                  </a:lnTo>
                  <a:lnTo>
                    <a:pt x="678" y="214"/>
                  </a:lnTo>
                  <a:lnTo>
                    <a:pt x="685" y="226"/>
                  </a:lnTo>
                  <a:lnTo>
                    <a:pt x="692" y="240"/>
                  </a:lnTo>
                  <a:lnTo>
                    <a:pt x="697" y="253"/>
                  </a:lnTo>
                  <a:lnTo>
                    <a:pt x="704" y="261"/>
                  </a:lnTo>
                  <a:lnTo>
                    <a:pt x="707" y="263"/>
                  </a:lnTo>
                  <a:lnTo>
                    <a:pt x="713" y="263"/>
                  </a:lnTo>
                  <a:lnTo>
                    <a:pt x="718" y="263"/>
                  </a:lnTo>
                  <a:lnTo>
                    <a:pt x="723" y="263"/>
                  </a:lnTo>
                  <a:lnTo>
                    <a:pt x="726" y="263"/>
                  </a:lnTo>
                  <a:lnTo>
                    <a:pt x="730" y="265"/>
                  </a:lnTo>
                  <a:lnTo>
                    <a:pt x="747" y="277"/>
                  </a:lnTo>
                  <a:lnTo>
                    <a:pt x="761" y="293"/>
                  </a:lnTo>
                  <a:lnTo>
                    <a:pt x="777" y="307"/>
                  </a:lnTo>
                  <a:lnTo>
                    <a:pt x="777" y="319"/>
                  </a:lnTo>
                  <a:lnTo>
                    <a:pt x="791" y="324"/>
                  </a:lnTo>
                  <a:lnTo>
                    <a:pt x="803" y="331"/>
                  </a:lnTo>
                  <a:lnTo>
                    <a:pt x="810" y="342"/>
                  </a:lnTo>
                  <a:lnTo>
                    <a:pt x="819" y="354"/>
                  </a:lnTo>
                  <a:lnTo>
                    <a:pt x="826" y="366"/>
                  </a:lnTo>
                  <a:lnTo>
                    <a:pt x="835" y="377"/>
                  </a:lnTo>
                  <a:lnTo>
                    <a:pt x="829" y="384"/>
                  </a:lnTo>
                  <a:lnTo>
                    <a:pt x="826" y="387"/>
                  </a:lnTo>
                  <a:lnTo>
                    <a:pt x="824" y="392"/>
                  </a:lnTo>
                  <a:lnTo>
                    <a:pt x="822" y="396"/>
                  </a:lnTo>
                  <a:lnTo>
                    <a:pt x="829" y="408"/>
                  </a:lnTo>
                  <a:lnTo>
                    <a:pt x="840" y="417"/>
                  </a:lnTo>
                  <a:lnTo>
                    <a:pt x="854" y="422"/>
                  </a:lnTo>
                  <a:lnTo>
                    <a:pt x="854" y="427"/>
                  </a:lnTo>
                  <a:lnTo>
                    <a:pt x="854" y="429"/>
                  </a:lnTo>
                  <a:lnTo>
                    <a:pt x="856" y="431"/>
                  </a:lnTo>
                  <a:lnTo>
                    <a:pt x="856" y="432"/>
                  </a:lnTo>
                  <a:lnTo>
                    <a:pt x="857" y="434"/>
                  </a:lnTo>
                  <a:lnTo>
                    <a:pt x="861" y="436"/>
                  </a:lnTo>
                  <a:lnTo>
                    <a:pt x="864" y="439"/>
                  </a:lnTo>
                  <a:lnTo>
                    <a:pt x="870" y="441"/>
                  </a:lnTo>
                  <a:lnTo>
                    <a:pt x="873" y="443"/>
                  </a:lnTo>
                  <a:lnTo>
                    <a:pt x="877" y="446"/>
                  </a:lnTo>
                  <a:lnTo>
                    <a:pt x="878" y="448"/>
                  </a:lnTo>
                  <a:lnTo>
                    <a:pt x="880" y="452"/>
                  </a:lnTo>
                  <a:lnTo>
                    <a:pt x="878" y="453"/>
                  </a:lnTo>
                  <a:lnTo>
                    <a:pt x="878" y="455"/>
                  </a:lnTo>
                  <a:lnTo>
                    <a:pt x="878" y="455"/>
                  </a:lnTo>
                  <a:lnTo>
                    <a:pt x="878" y="457"/>
                  </a:lnTo>
                  <a:lnTo>
                    <a:pt x="880" y="459"/>
                  </a:lnTo>
                  <a:lnTo>
                    <a:pt x="884" y="460"/>
                  </a:lnTo>
                  <a:lnTo>
                    <a:pt x="889" y="462"/>
                  </a:lnTo>
                  <a:lnTo>
                    <a:pt x="892" y="464"/>
                  </a:lnTo>
                  <a:lnTo>
                    <a:pt x="898" y="464"/>
                  </a:lnTo>
                  <a:lnTo>
                    <a:pt x="903" y="464"/>
                  </a:lnTo>
                  <a:lnTo>
                    <a:pt x="896" y="511"/>
                  </a:lnTo>
                  <a:lnTo>
                    <a:pt x="891" y="513"/>
                  </a:lnTo>
                  <a:lnTo>
                    <a:pt x="885" y="513"/>
                  </a:lnTo>
                  <a:lnTo>
                    <a:pt x="880" y="514"/>
                  </a:lnTo>
                  <a:lnTo>
                    <a:pt x="873" y="514"/>
                  </a:lnTo>
                  <a:lnTo>
                    <a:pt x="866" y="506"/>
                  </a:lnTo>
                  <a:lnTo>
                    <a:pt x="857" y="497"/>
                  </a:lnTo>
                  <a:lnTo>
                    <a:pt x="850" y="488"/>
                  </a:lnTo>
                  <a:lnTo>
                    <a:pt x="845" y="476"/>
                  </a:lnTo>
                  <a:lnTo>
                    <a:pt x="838" y="476"/>
                  </a:lnTo>
                  <a:lnTo>
                    <a:pt x="833" y="478"/>
                  </a:lnTo>
                  <a:lnTo>
                    <a:pt x="828" y="478"/>
                  </a:lnTo>
                  <a:lnTo>
                    <a:pt x="822" y="480"/>
                  </a:lnTo>
                  <a:lnTo>
                    <a:pt x="831" y="507"/>
                  </a:lnTo>
                  <a:lnTo>
                    <a:pt x="838" y="537"/>
                  </a:lnTo>
                  <a:lnTo>
                    <a:pt x="850" y="537"/>
                  </a:lnTo>
                  <a:lnTo>
                    <a:pt x="857" y="551"/>
                  </a:lnTo>
                  <a:lnTo>
                    <a:pt x="863" y="565"/>
                  </a:lnTo>
                  <a:lnTo>
                    <a:pt x="864" y="584"/>
                  </a:lnTo>
                  <a:lnTo>
                    <a:pt x="863" y="586"/>
                  </a:lnTo>
                  <a:lnTo>
                    <a:pt x="861" y="588"/>
                  </a:lnTo>
                  <a:lnTo>
                    <a:pt x="861" y="590"/>
                  </a:lnTo>
                  <a:lnTo>
                    <a:pt x="859" y="591"/>
                  </a:lnTo>
                  <a:lnTo>
                    <a:pt x="857" y="593"/>
                  </a:lnTo>
                  <a:lnTo>
                    <a:pt x="854" y="595"/>
                  </a:lnTo>
                  <a:lnTo>
                    <a:pt x="847" y="591"/>
                  </a:lnTo>
                  <a:lnTo>
                    <a:pt x="838" y="586"/>
                  </a:lnTo>
                  <a:lnTo>
                    <a:pt x="829" y="581"/>
                  </a:lnTo>
                  <a:lnTo>
                    <a:pt x="822" y="577"/>
                  </a:lnTo>
                  <a:lnTo>
                    <a:pt x="819" y="576"/>
                  </a:lnTo>
                  <a:lnTo>
                    <a:pt x="816" y="576"/>
                  </a:lnTo>
                  <a:lnTo>
                    <a:pt x="826" y="590"/>
                  </a:lnTo>
                  <a:lnTo>
                    <a:pt x="835" y="602"/>
                  </a:lnTo>
                  <a:lnTo>
                    <a:pt x="842" y="617"/>
                  </a:lnTo>
                  <a:lnTo>
                    <a:pt x="838" y="617"/>
                  </a:lnTo>
                  <a:lnTo>
                    <a:pt x="826" y="612"/>
                  </a:lnTo>
                  <a:lnTo>
                    <a:pt x="810" y="609"/>
                  </a:lnTo>
                  <a:lnTo>
                    <a:pt x="793" y="605"/>
                  </a:lnTo>
                  <a:lnTo>
                    <a:pt x="781" y="598"/>
                  </a:lnTo>
                  <a:lnTo>
                    <a:pt x="770" y="588"/>
                  </a:lnTo>
                  <a:lnTo>
                    <a:pt x="763" y="572"/>
                  </a:lnTo>
                  <a:lnTo>
                    <a:pt x="756" y="558"/>
                  </a:lnTo>
                  <a:lnTo>
                    <a:pt x="746" y="544"/>
                  </a:lnTo>
                  <a:lnTo>
                    <a:pt x="735" y="534"/>
                  </a:lnTo>
                  <a:lnTo>
                    <a:pt x="720" y="542"/>
                  </a:lnTo>
                  <a:lnTo>
                    <a:pt x="702" y="548"/>
                  </a:lnTo>
                  <a:lnTo>
                    <a:pt x="681" y="549"/>
                  </a:lnTo>
                  <a:lnTo>
                    <a:pt x="679" y="544"/>
                  </a:lnTo>
                  <a:lnTo>
                    <a:pt x="678" y="539"/>
                  </a:lnTo>
                  <a:lnTo>
                    <a:pt x="678" y="534"/>
                  </a:lnTo>
                  <a:lnTo>
                    <a:pt x="678" y="527"/>
                  </a:lnTo>
                  <a:lnTo>
                    <a:pt x="693" y="521"/>
                  </a:lnTo>
                  <a:lnTo>
                    <a:pt x="713" y="516"/>
                  </a:lnTo>
                  <a:lnTo>
                    <a:pt x="730" y="511"/>
                  </a:lnTo>
                  <a:lnTo>
                    <a:pt x="735" y="501"/>
                  </a:lnTo>
                  <a:lnTo>
                    <a:pt x="740" y="487"/>
                  </a:lnTo>
                  <a:lnTo>
                    <a:pt x="746" y="471"/>
                  </a:lnTo>
                  <a:lnTo>
                    <a:pt x="749" y="455"/>
                  </a:lnTo>
                  <a:lnTo>
                    <a:pt x="751" y="443"/>
                  </a:lnTo>
                  <a:lnTo>
                    <a:pt x="749" y="434"/>
                  </a:lnTo>
                  <a:lnTo>
                    <a:pt x="742" y="422"/>
                  </a:lnTo>
                  <a:lnTo>
                    <a:pt x="733" y="415"/>
                  </a:lnTo>
                  <a:lnTo>
                    <a:pt x="723" y="408"/>
                  </a:lnTo>
                  <a:lnTo>
                    <a:pt x="716" y="399"/>
                  </a:lnTo>
                  <a:lnTo>
                    <a:pt x="707" y="357"/>
                  </a:lnTo>
                  <a:lnTo>
                    <a:pt x="693" y="354"/>
                  </a:lnTo>
                  <a:lnTo>
                    <a:pt x="683" y="347"/>
                  </a:lnTo>
                  <a:lnTo>
                    <a:pt x="674" y="340"/>
                  </a:lnTo>
                  <a:lnTo>
                    <a:pt x="665" y="338"/>
                  </a:lnTo>
                  <a:lnTo>
                    <a:pt x="657" y="342"/>
                  </a:lnTo>
                  <a:lnTo>
                    <a:pt x="651" y="347"/>
                  </a:lnTo>
                  <a:lnTo>
                    <a:pt x="646" y="352"/>
                  </a:lnTo>
                  <a:lnTo>
                    <a:pt x="639" y="357"/>
                  </a:lnTo>
                  <a:lnTo>
                    <a:pt x="627" y="361"/>
                  </a:lnTo>
                  <a:lnTo>
                    <a:pt x="615" y="354"/>
                  </a:lnTo>
                  <a:lnTo>
                    <a:pt x="599" y="349"/>
                  </a:lnTo>
                  <a:lnTo>
                    <a:pt x="582" y="345"/>
                  </a:lnTo>
                  <a:lnTo>
                    <a:pt x="566" y="340"/>
                  </a:lnTo>
                  <a:lnTo>
                    <a:pt x="552" y="335"/>
                  </a:lnTo>
                  <a:lnTo>
                    <a:pt x="541" y="326"/>
                  </a:lnTo>
                  <a:lnTo>
                    <a:pt x="534" y="312"/>
                  </a:lnTo>
                  <a:lnTo>
                    <a:pt x="536" y="310"/>
                  </a:lnTo>
                  <a:lnTo>
                    <a:pt x="536" y="309"/>
                  </a:lnTo>
                  <a:lnTo>
                    <a:pt x="538" y="309"/>
                  </a:lnTo>
                  <a:lnTo>
                    <a:pt x="538" y="307"/>
                  </a:lnTo>
                  <a:lnTo>
                    <a:pt x="538" y="303"/>
                  </a:lnTo>
                  <a:lnTo>
                    <a:pt x="531" y="302"/>
                  </a:lnTo>
                  <a:lnTo>
                    <a:pt x="524" y="300"/>
                  </a:lnTo>
                  <a:lnTo>
                    <a:pt x="519" y="296"/>
                  </a:lnTo>
                  <a:lnTo>
                    <a:pt x="515" y="291"/>
                  </a:lnTo>
                  <a:lnTo>
                    <a:pt x="512" y="284"/>
                  </a:lnTo>
                  <a:lnTo>
                    <a:pt x="521" y="267"/>
                  </a:lnTo>
                  <a:lnTo>
                    <a:pt x="528" y="244"/>
                  </a:lnTo>
                  <a:lnTo>
                    <a:pt x="531" y="219"/>
                  </a:lnTo>
                  <a:lnTo>
                    <a:pt x="534" y="195"/>
                  </a:lnTo>
                  <a:lnTo>
                    <a:pt x="562" y="192"/>
                  </a:lnTo>
                  <a:close/>
                  <a:moveTo>
                    <a:pt x="400" y="188"/>
                  </a:moveTo>
                  <a:lnTo>
                    <a:pt x="416" y="188"/>
                  </a:lnTo>
                  <a:lnTo>
                    <a:pt x="425" y="223"/>
                  </a:lnTo>
                  <a:lnTo>
                    <a:pt x="432" y="261"/>
                  </a:lnTo>
                  <a:lnTo>
                    <a:pt x="428" y="261"/>
                  </a:lnTo>
                  <a:lnTo>
                    <a:pt x="423" y="268"/>
                  </a:lnTo>
                  <a:lnTo>
                    <a:pt x="412" y="265"/>
                  </a:lnTo>
                  <a:lnTo>
                    <a:pt x="409" y="268"/>
                  </a:lnTo>
                  <a:lnTo>
                    <a:pt x="409" y="272"/>
                  </a:lnTo>
                  <a:lnTo>
                    <a:pt x="409" y="275"/>
                  </a:lnTo>
                  <a:lnTo>
                    <a:pt x="409" y="277"/>
                  </a:lnTo>
                  <a:lnTo>
                    <a:pt x="407" y="279"/>
                  </a:lnTo>
                  <a:lnTo>
                    <a:pt x="405" y="282"/>
                  </a:lnTo>
                  <a:lnTo>
                    <a:pt x="400" y="284"/>
                  </a:lnTo>
                  <a:lnTo>
                    <a:pt x="395" y="281"/>
                  </a:lnTo>
                  <a:lnTo>
                    <a:pt x="388" y="275"/>
                  </a:lnTo>
                  <a:lnTo>
                    <a:pt x="381" y="272"/>
                  </a:lnTo>
                  <a:lnTo>
                    <a:pt x="381" y="261"/>
                  </a:lnTo>
                  <a:lnTo>
                    <a:pt x="358" y="258"/>
                  </a:lnTo>
                  <a:lnTo>
                    <a:pt x="362" y="226"/>
                  </a:lnTo>
                  <a:lnTo>
                    <a:pt x="369" y="223"/>
                  </a:lnTo>
                  <a:lnTo>
                    <a:pt x="376" y="218"/>
                  </a:lnTo>
                  <a:lnTo>
                    <a:pt x="381" y="211"/>
                  </a:lnTo>
                  <a:lnTo>
                    <a:pt x="376" y="209"/>
                  </a:lnTo>
                  <a:lnTo>
                    <a:pt x="372" y="207"/>
                  </a:lnTo>
                  <a:lnTo>
                    <a:pt x="369" y="206"/>
                  </a:lnTo>
                  <a:lnTo>
                    <a:pt x="365" y="202"/>
                  </a:lnTo>
                  <a:lnTo>
                    <a:pt x="363" y="199"/>
                  </a:lnTo>
                  <a:lnTo>
                    <a:pt x="362" y="192"/>
                  </a:lnTo>
                  <a:lnTo>
                    <a:pt x="381" y="190"/>
                  </a:lnTo>
                  <a:lnTo>
                    <a:pt x="400" y="188"/>
                  </a:lnTo>
                  <a:close/>
                  <a:moveTo>
                    <a:pt x="3661" y="172"/>
                  </a:moveTo>
                  <a:lnTo>
                    <a:pt x="3673" y="178"/>
                  </a:lnTo>
                  <a:lnTo>
                    <a:pt x="3673" y="185"/>
                  </a:lnTo>
                  <a:lnTo>
                    <a:pt x="3657" y="185"/>
                  </a:lnTo>
                  <a:lnTo>
                    <a:pt x="3661" y="172"/>
                  </a:lnTo>
                  <a:close/>
                  <a:moveTo>
                    <a:pt x="438" y="172"/>
                  </a:moveTo>
                  <a:lnTo>
                    <a:pt x="451" y="174"/>
                  </a:lnTo>
                  <a:lnTo>
                    <a:pt x="465" y="176"/>
                  </a:lnTo>
                  <a:lnTo>
                    <a:pt x="477" y="178"/>
                  </a:lnTo>
                  <a:lnTo>
                    <a:pt x="486" y="181"/>
                  </a:lnTo>
                  <a:lnTo>
                    <a:pt x="487" y="185"/>
                  </a:lnTo>
                  <a:lnTo>
                    <a:pt x="487" y="190"/>
                  </a:lnTo>
                  <a:lnTo>
                    <a:pt x="489" y="197"/>
                  </a:lnTo>
                  <a:lnTo>
                    <a:pt x="489" y="204"/>
                  </a:lnTo>
                  <a:lnTo>
                    <a:pt x="487" y="207"/>
                  </a:lnTo>
                  <a:lnTo>
                    <a:pt x="486" y="211"/>
                  </a:lnTo>
                  <a:lnTo>
                    <a:pt x="484" y="216"/>
                  </a:lnTo>
                  <a:lnTo>
                    <a:pt x="480" y="219"/>
                  </a:lnTo>
                  <a:lnTo>
                    <a:pt x="477" y="221"/>
                  </a:lnTo>
                  <a:lnTo>
                    <a:pt x="473" y="223"/>
                  </a:lnTo>
                  <a:lnTo>
                    <a:pt x="472" y="225"/>
                  </a:lnTo>
                  <a:lnTo>
                    <a:pt x="468" y="226"/>
                  </a:lnTo>
                  <a:lnTo>
                    <a:pt x="466" y="230"/>
                  </a:lnTo>
                  <a:lnTo>
                    <a:pt x="468" y="239"/>
                  </a:lnTo>
                  <a:lnTo>
                    <a:pt x="466" y="249"/>
                  </a:lnTo>
                  <a:lnTo>
                    <a:pt x="465" y="256"/>
                  </a:lnTo>
                  <a:lnTo>
                    <a:pt x="461" y="261"/>
                  </a:lnTo>
                  <a:lnTo>
                    <a:pt x="458" y="263"/>
                  </a:lnTo>
                  <a:lnTo>
                    <a:pt x="454" y="265"/>
                  </a:lnTo>
                  <a:lnTo>
                    <a:pt x="449" y="265"/>
                  </a:lnTo>
                  <a:lnTo>
                    <a:pt x="442" y="265"/>
                  </a:lnTo>
                  <a:lnTo>
                    <a:pt x="438" y="254"/>
                  </a:lnTo>
                  <a:lnTo>
                    <a:pt x="442" y="244"/>
                  </a:lnTo>
                  <a:lnTo>
                    <a:pt x="442" y="232"/>
                  </a:lnTo>
                  <a:lnTo>
                    <a:pt x="438" y="218"/>
                  </a:lnTo>
                  <a:lnTo>
                    <a:pt x="437" y="202"/>
                  </a:lnTo>
                  <a:lnTo>
                    <a:pt x="435" y="188"/>
                  </a:lnTo>
                  <a:lnTo>
                    <a:pt x="438" y="172"/>
                  </a:lnTo>
                  <a:close/>
                  <a:moveTo>
                    <a:pt x="60" y="171"/>
                  </a:moveTo>
                  <a:lnTo>
                    <a:pt x="74" y="172"/>
                  </a:lnTo>
                  <a:lnTo>
                    <a:pt x="74" y="185"/>
                  </a:lnTo>
                  <a:lnTo>
                    <a:pt x="91" y="185"/>
                  </a:lnTo>
                  <a:lnTo>
                    <a:pt x="105" y="185"/>
                  </a:lnTo>
                  <a:lnTo>
                    <a:pt x="121" y="185"/>
                  </a:lnTo>
                  <a:lnTo>
                    <a:pt x="124" y="192"/>
                  </a:lnTo>
                  <a:lnTo>
                    <a:pt x="128" y="200"/>
                  </a:lnTo>
                  <a:lnTo>
                    <a:pt x="131" y="209"/>
                  </a:lnTo>
                  <a:lnTo>
                    <a:pt x="135" y="216"/>
                  </a:lnTo>
                  <a:lnTo>
                    <a:pt x="135" y="219"/>
                  </a:lnTo>
                  <a:lnTo>
                    <a:pt x="124" y="232"/>
                  </a:lnTo>
                  <a:lnTo>
                    <a:pt x="110" y="237"/>
                  </a:lnTo>
                  <a:lnTo>
                    <a:pt x="96" y="242"/>
                  </a:lnTo>
                  <a:lnTo>
                    <a:pt x="88" y="258"/>
                  </a:lnTo>
                  <a:lnTo>
                    <a:pt x="81" y="272"/>
                  </a:lnTo>
                  <a:lnTo>
                    <a:pt x="79" y="288"/>
                  </a:lnTo>
                  <a:lnTo>
                    <a:pt x="82" y="303"/>
                  </a:lnTo>
                  <a:lnTo>
                    <a:pt x="67" y="305"/>
                  </a:lnTo>
                  <a:lnTo>
                    <a:pt x="53" y="310"/>
                  </a:lnTo>
                  <a:lnTo>
                    <a:pt x="35" y="315"/>
                  </a:lnTo>
                  <a:lnTo>
                    <a:pt x="34" y="312"/>
                  </a:lnTo>
                  <a:lnTo>
                    <a:pt x="32" y="309"/>
                  </a:lnTo>
                  <a:lnTo>
                    <a:pt x="30" y="307"/>
                  </a:lnTo>
                  <a:lnTo>
                    <a:pt x="30" y="303"/>
                  </a:lnTo>
                  <a:lnTo>
                    <a:pt x="28" y="300"/>
                  </a:lnTo>
                  <a:lnTo>
                    <a:pt x="30" y="298"/>
                  </a:lnTo>
                  <a:lnTo>
                    <a:pt x="30" y="296"/>
                  </a:lnTo>
                  <a:lnTo>
                    <a:pt x="30" y="295"/>
                  </a:lnTo>
                  <a:lnTo>
                    <a:pt x="32" y="291"/>
                  </a:lnTo>
                  <a:lnTo>
                    <a:pt x="32" y="288"/>
                  </a:lnTo>
                  <a:lnTo>
                    <a:pt x="20" y="288"/>
                  </a:lnTo>
                  <a:lnTo>
                    <a:pt x="20" y="282"/>
                  </a:lnTo>
                  <a:lnTo>
                    <a:pt x="20" y="281"/>
                  </a:lnTo>
                  <a:lnTo>
                    <a:pt x="18" y="279"/>
                  </a:lnTo>
                  <a:lnTo>
                    <a:pt x="18" y="277"/>
                  </a:lnTo>
                  <a:lnTo>
                    <a:pt x="16" y="275"/>
                  </a:lnTo>
                  <a:lnTo>
                    <a:pt x="13" y="272"/>
                  </a:lnTo>
                  <a:lnTo>
                    <a:pt x="11" y="272"/>
                  </a:lnTo>
                  <a:lnTo>
                    <a:pt x="9" y="272"/>
                  </a:lnTo>
                  <a:lnTo>
                    <a:pt x="9" y="272"/>
                  </a:lnTo>
                  <a:lnTo>
                    <a:pt x="7" y="272"/>
                  </a:lnTo>
                  <a:lnTo>
                    <a:pt x="6" y="272"/>
                  </a:lnTo>
                  <a:lnTo>
                    <a:pt x="0" y="272"/>
                  </a:lnTo>
                  <a:lnTo>
                    <a:pt x="0" y="261"/>
                  </a:lnTo>
                  <a:lnTo>
                    <a:pt x="13" y="247"/>
                  </a:lnTo>
                  <a:lnTo>
                    <a:pt x="21" y="228"/>
                  </a:lnTo>
                  <a:lnTo>
                    <a:pt x="28" y="207"/>
                  </a:lnTo>
                  <a:lnTo>
                    <a:pt x="23" y="204"/>
                  </a:lnTo>
                  <a:lnTo>
                    <a:pt x="21" y="199"/>
                  </a:lnTo>
                  <a:lnTo>
                    <a:pt x="20" y="195"/>
                  </a:lnTo>
                  <a:lnTo>
                    <a:pt x="18" y="188"/>
                  </a:lnTo>
                  <a:lnTo>
                    <a:pt x="16" y="181"/>
                  </a:lnTo>
                  <a:lnTo>
                    <a:pt x="30" y="178"/>
                  </a:lnTo>
                  <a:lnTo>
                    <a:pt x="41" y="176"/>
                  </a:lnTo>
                  <a:lnTo>
                    <a:pt x="49" y="172"/>
                  </a:lnTo>
                  <a:lnTo>
                    <a:pt x="60" y="171"/>
                  </a:lnTo>
                  <a:close/>
                  <a:moveTo>
                    <a:pt x="1556" y="130"/>
                  </a:moveTo>
                  <a:lnTo>
                    <a:pt x="1571" y="130"/>
                  </a:lnTo>
                  <a:lnTo>
                    <a:pt x="1571" y="134"/>
                  </a:lnTo>
                  <a:lnTo>
                    <a:pt x="1568" y="134"/>
                  </a:lnTo>
                  <a:lnTo>
                    <a:pt x="1564" y="136"/>
                  </a:lnTo>
                  <a:lnTo>
                    <a:pt x="1563" y="136"/>
                  </a:lnTo>
                  <a:lnTo>
                    <a:pt x="1563" y="136"/>
                  </a:lnTo>
                  <a:lnTo>
                    <a:pt x="1561" y="136"/>
                  </a:lnTo>
                  <a:lnTo>
                    <a:pt x="1561" y="136"/>
                  </a:lnTo>
                  <a:lnTo>
                    <a:pt x="1559" y="134"/>
                  </a:lnTo>
                  <a:lnTo>
                    <a:pt x="1556" y="130"/>
                  </a:lnTo>
                  <a:close/>
                  <a:moveTo>
                    <a:pt x="454" y="130"/>
                  </a:moveTo>
                  <a:lnTo>
                    <a:pt x="458" y="153"/>
                  </a:lnTo>
                  <a:lnTo>
                    <a:pt x="452" y="157"/>
                  </a:lnTo>
                  <a:lnTo>
                    <a:pt x="449" y="158"/>
                  </a:lnTo>
                  <a:lnTo>
                    <a:pt x="445" y="160"/>
                  </a:lnTo>
                  <a:lnTo>
                    <a:pt x="440" y="164"/>
                  </a:lnTo>
                  <a:lnTo>
                    <a:pt x="435" y="165"/>
                  </a:lnTo>
                  <a:lnTo>
                    <a:pt x="433" y="164"/>
                  </a:lnTo>
                  <a:lnTo>
                    <a:pt x="432" y="164"/>
                  </a:lnTo>
                  <a:lnTo>
                    <a:pt x="430" y="162"/>
                  </a:lnTo>
                  <a:lnTo>
                    <a:pt x="428" y="162"/>
                  </a:lnTo>
                  <a:lnTo>
                    <a:pt x="423" y="162"/>
                  </a:lnTo>
                  <a:lnTo>
                    <a:pt x="423" y="158"/>
                  </a:lnTo>
                  <a:lnTo>
                    <a:pt x="423" y="157"/>
                  </a:lnTo>
                  <a:lnTo>
                    <a:pt x="421" y="157"/>
                  </a:lnTo>
                  <a:lnTo>
                    <a:pt x="421" y="155"/>
                  </a:lnTo>
                  <a:lnTo>
                    <a:pt x="419" y="153"/>
                  </a:lnTo>
                  <a:lnTo>
                    <a:pt x="419" y="146"/>
                  </a:lnTo>
                  <a:lnTo>
                    <a:pt x="428" y="141"/>
                  </a:lnTo>
                  <a:lnTo>
                    <a:pt x="435" y="136"/>
                  </a:lnTo>
                  <a:lnTo>
                    <a:pt x="442" y="132"/>
                  </a:lnTo>
                  <a:lnTo>
                    <a:pt x="454" y="130"/>
                  </a:lnTo>
                  <a:close/>
                  <a:moveTo>
                    <a:pt x="109" y="127"/>
                  </a:moveTo>
                  <a:lnTo>
                    <a:pt x="112" y="127"/>
                  </a:lnTo>
                  <a:lnTo>
                    <a:pt x="116" y="129"/>
                  </a:lnTo>
                  <a:lnTo>
                    <a:pt x="117" y="129"/>
                  </a:lnTo>
                  <a:lnTo>
                    <a:pt x="117" y="129"/>
                  </a:lnTo>
                  <a:lnTo>
                    <a:pt x="117" y="129"/>
                  </a:lnTo>
                  <a:lnTo>
                    <a:pt x="119" y="130"/>
                  </a:lnTo>
                  <a:lnTo>
                    <a:pt x="121" y="134"/>
                  </a:lnTo>
                  <a:lnTo>
                    <a:pt x="109" y="134"/>
                  </a:lnTo>
                  <a:lnTo>
                    <a:pt x="109" y="127"/>
                  </a:lnTo>
                  <a:close/>
                  <a:moveTo>
                    <a:pt x="3744" y="115"/>
                  </a:moveTo>
                  <a:lnTo>
                    <a:pt x="3760" y="117"/>
                  </a:lnTo>
                  <a:lnTo>
                    <a:pt x="3776" y="120"/>
                  </a:lnTo>
                  <a:lnTo>
                    <a:pt x="3790" y="125"/>
                  </a:lnTo>
                  <a:lnTo>
                    <a:pt x="3800" y="134"/>
                  </a:lnTo>
                  <a:lnTo>
                    <a:pt x="3807" y="146"/>
                  </a:lnTo>
                  <a:lnTo>
                    <a:pt x="3811" y="162"/>
                  </a:lnTo>
                  <a:lnTo>
                    <a:pt x="3788" y="158"/>
                  </a:lnTo>
                  <a:lnTo>
                    <a:pt x="3767" y="151"/>
                  </a:lnTo>
                  <a:lnTo>
                    <a:pt x="3751" y="141"/>
                  </a:lnTo>
                  <a:lnTo>
                    <a:pt x="3741" y="127"/>
                  </a:lnTo>
                  <a:lnTo>
                    <a:pt x="3743" y="125"/>
                  </a:lnTo>
                  <a:lnTo>
                    <a:pt x="3743" y="123"/>
                  </a:lnTo>
                  <a:lnTo>
                    <a:pt x="3744" y="122"/>
                  </a:lnTo>
                  <a:lnTo>
                    <a:pt x="3744" y="118"/>
                  </a:lnTo>
                  <a:lnTo>
                    <a:pt x="3744" y="115"/>
                  </a:lnTo>
                  <a:close/>
                  <a:moveTo>
                    <a:pt x="384" y="104"/>
                  </a:moveTo>
                  <a:lnTo>
                    <a:pt x="390" y="104"/>
                  </a:lnTo>
                  <a:lnTo>
                    <a:pt x="391" y="104"/>
                  </a:lnTo>
                  <a:lnTo>
                    <a:pt x="393" y="106"/>
                  </a:lnTo>
                  <a:lnTo>
                    <a:pt x="395" y="106"/>
                  </a:lnTo>
                  <a:lnTo>
                    <a:pt x="397" y="108"/>
                  </a:lnTo>
                  <a:lnTo>
                    <a:pt x="398" y="111"/>
                  </a:lnTo>
                  <a:lnTo>
                    <a:pt x="400" y="113"/>
                  </a:lnTo>
                  <a:lnTo>
                    <a:pt x="400" y="118"/>
                  </a:lnTo>
                  <a:lnTo>
                    <a:pt x="400" y="123"/>
                  </a:lnTo>
                  <a:lnTo>
                    <a:pt x="397" y="134"/>
                  </a:lnTo>
                  <a:lnTo>
                    <a:pt x="395" y="150"/>
                  </a:lnTo>
                  <a:lnTo>
                    <a:pt x="393" y="162"/>
                  </a:lnTo>
                  <a:lnTo>
                    <a:pt x="388" y="164"/>
                  </a:lnTo>
                  <a:lnTo>
                    <a:pt x="384" y="165"/>
                  </a:lnTo>
                  <a:lnTo>
                    <a:pt x="381" y="169"/>
                  </a:lnTo>
                  <a:lnTo>
                    <a:pt x="377" y="169"/>
                  </a:lnTo>
                  <a:lnTo>
                    <a:pt x="377" y="167"/>
                  </a:lnTo>
                  <a:lnTo>
                    <a:pt x="376" y="167"/>
                  </a:lnTo>
                  <a:lnTo>
                    <a:pt x="376" y="167"/>
                  </a:lnTo>
                  <a:lnTo>
                    <a:pt x="374" y="165"/>
                  </a:lnTo>
                  <a:lnTo>
                    <a:pt x="370" y="162"/>
                  </a:lnTo>
                  <a:lnTo>
                    <a:pt x="369" y="158"/>
                  </a:lnTo>
                  <a:lnTo>
                    <a:pt x="369" y="153"/>
                  </a:lnTo>
                  <a:lnTo>
                    <a:pt x="369" y="150"/>
                  </a:lnTo>
                  <a:lnTo>
                    <a:pt x="365" y="146"/>
                  </a:lnTo>
                  <a:lnTo>
                    <a:pt x="358" y="141"/>
                  </a:lnTo>
                  <a:lnTo>
                    <a:pt x="349" y="139"/>
                  </a:lnTo>
                  <a:lnTo>
                    <a:pt x="341" y="141"/>
                  </a:lnTo>
                  <a:lnTo>
                    <a:pt x="332" y="139"/>
                  </a:lnTo>
                  <a:lnTo>
                    <a:pt x="323" y="134"/>
                  </a:lnTo>
                  <a:lnTo>
                    <a:pt x="316" y="123"/>
                  </a:lnTo>
                  <a:lnTo>
                    <a:pt x="320" y="123"/>
                  </a:lnTo>
                  <a:lnTo>
                    <a:pt x="322" y="120"/>
                  </a:lnTo>
                  <a:lnTo>
                    <a:pt x="323" y="118"/>
                  </a:lnTo>
                  <a:lnTo>
                    <a:pt x="323" y="117"/>
                  </a:lnTo>
                  <a:lnTo>
                    <a:pt x="325" y="117"/>
                  </a:lnTo>
                  <a:lnTo>
                    <a:pt x="327" y="117"/>
                  </a:lnTo>
                  <a:lnTo>
                    <a:pt x="330" y="117"/>
                  </a:lnTo>
                  <a:lnTo>
                    <a:pt x="336" y="115"/>
                  </a:lnTo>
                  <a:lnTo>
                    <a:pt x="346" y="118"/>
                  </a:lnTo>
                  <a:lnTo>
                    <a:pt x="358" y="117"/>
                  </a:lnTo>
                  <a:lnTo>
                    <a:pt x="372" y="115"/>
                  </a:lnTo>
                  <a:lnTo>
                    <a:pt x="384" y="115"/>
                  </a:lnTo>
                  <a:lnTo>
                    <a:pt x="384" y="104"/>
                  </a:lnTo>
                  <a:close/>
                  <a:moveTo>
                    <a:pt x="255" y="101"/>
                  </a:moveTo>
                  <a:lnTo>
                    <a:pt x="257" y="104"/>
                  </a:lnTo>
                  <a:lnTo>
                    <a:pt x="259" y="106"/>
                  </a:lnTo>
                  <a:lnTo>
                    <a:pt x="260" y="110"/>
                  </a:lnTo>
                  <a:lnTo>
                    <a:pt x="260" y="113"/>
                  </a:lnTo>
                  <a:lnTo>
                    <a:pt x="262" y="117"/>
                  </a:lnTo>
                  <a:lnTo>
                    <a:pt x="262" y="123"/>
                  </a:lnTo>
                  <a:lnTo>
                    <a:pt x="259" y="123"/>
                  </a:lnTo>
                  <a:lnTo>
                    <a:pt x="259" y="127"/>
                  </a:lnTo>
                  <a:lnTo>
                    <a:pt x="262" y="127"/>
                  </a:lnTo>
                  <a:lnTo>
                    <a:pt x="267" y="129"/>
                  </a:lnTo>
                  <a:lnTo>
                    <a:pt x="273" y="130"/>
                  </a:lnTo>
                  <a:lnTo>
                    <a:pt x="278" y="130"/>
                  </a:lnTo>
                  <a:lnTo>
                    <a:pt x="285" y="130"/>
                  </a:lnTo>
                  <a:lnTo>
                    <a:pt x="288" y="127"/>
                  </a:lnTo>
                  <a:lnTo>
                    <a:pt x="290" y="125"/>
                  </a:lnTo>
                  <a:lnTo>
                    <a:pt x="290" y="125"/>
                  </a:lnTo>
                  <a:lnTo>
                    <a:pt x="292" y="125"/>
                  </a:lnTo>
                  <a:lnTo>
                    <a:pt x="294" y="125"/>
                  </a:lnTo>
                  <a:lnTo>
                    <a:pt x="297" y="127"/>
                  </a:lnTo>
                  <a:lnTo>
                    <a:pt x="299" y="129"/>
                  </a:lnTo>
                  <a:lnTo>
                    <a:pt x="299" y="130"/>
                  </a:lnTo>
                  <a:lnTo>
                    <a:pt x="299" y="132"/>
                  </a:lnTo>
                  <a:lnTo>
                    <a:pt x="301" y="134"/>
                  </a:lnTo>
                  <a:lnTo>
                    <a:pt x="301" y="137"/>
                  </a:lnTo>
                  <a:lnTo>
                    <a:pt x="299" y="141"/>
                  </a:lnTo>
                  <a:lnTo>
                    <a:pt x="299" y="143"/>
                  </a:lnTo>
                  <a:lnTo>
                    <a:pt x="299" y="143"/>
                  </a:lnTo>
                  <a:lnTo>
                    <a:pt x="299" y="144"/>
                  </a:lnTo>
                  <a:lnTo>
                    <a:pt x="299" y="146"/>
                  </a:lnTo>
                  <a:lnTo>
                    <a:pt x="297" y="150"/>
                  </a:lnTo>
                  <a:lnTo>
                    <a:pt x="287" y="155"/>
                  </a:lnTo>
                  <a:lnTo>
                    <a:pt x="274" y="155"/>
                  </a:lnTo>
                  <a:lnTo>
                    <a:pt x="260" y="155"/>
                  </a:lnTo>
                  <a:lnTo>
                    <a:pt x="246" y="158"/>
                  </a:lnTo>
                  <a:lnTo>
                    <a:pt x="236" y="165"/>
                  </a:lnTo>
                  <a:lnTo>
                    <a:pt x="224" y="174"/>
                  </a:lnTo>
                  <a:lnTo>
                    <a:pt x="213" y="183"/>
                  </a:lnTo>
                  <a:lnTo>
                    <a:pt x="198" y="188"/>
                  </a:lnTo>
                  <a:lnTo>
                    <a:pt x="196" y="185"/>
                  </a:lnTo>
                  <a:lnTo>
                    <a:pt x="194" y="181"/>
                  </a:lnTo>
                  <a:lnTo>
                    <a:pt x="194" y="178"/>
                  </a:lnTo>
                  <a:lnTo>
                    <a:pt x="192" y="172"/>
                  </a:lnTo>
                  <a:lnTo>
                    <a:pt x="198" y="169"/>
                  </a:lnTo>
                  <a:lnTo>
                    <a:pt x="203" y="165"/>
                  </a:lnTo>
                  <a:lnTo>
                    <a:pt x="206" y="160"/>
                  </a:lnTo>
                  <a:lnTo>
                    <a:pt x="210" y="155"/>
                  </a:lnTo>
                  <a:lnTo>
                    <a:pt x="212" y="150"/>
                  </a:lnTo>
                  <a:lnTo>
                    <a:pt x="192" y="150"/>
                  </a:lnTo>
                  <a:lnTo>
                    <a:pt x="180" y="155"/>
                  </a:lnTo>
                  <a:lnTo>
                    <a:pt x="166" y="157"/>
                  </a:lnTo>
                  <a:lnTo>
                    <a:pt x="150" y="155"/>
                  </a:lnTo>
                  <a:lnTo>
                    <a:pt x="140" y="150"/>
                  </a:lnTo>
                  <a:lnTo>
                    <a:pt x="135" y="150"/>
                  </a:lnTo>
                  <a:lnTo>
                    <a:pt x="135" y="146"/>
                  </a:lnTo>
                  <a:lnTo>
                    <a:pt x="140" y="144"/>
                  </a:lnTo>
                  <a:lnTo>
                    <a:pt x="144" y="143"/>
                  </a:lnTo>
                  <a:lnTo>
                    <a:pt x="145" y="141"/>
                  </a:lnTo>
                  <a:lnTo>
                    <a:pt x="149" y="139"/>
                  </a:lnTo>
                  <a:lnTo>
                    <a:pt x="150" y="134"/>
                  </a:lnTo>
                  <a:lnTo>
                    <a:pt x="147" y="134"/>
                  </a:lnTo>
                  <a:lnTo>
                    <a:pt x="147" y="130"/>
                  </a:lnTo>
                  <a:lnTo>
                    <a:pt x="152" y="130"/>
                  </a:lnTo>
                  <a:lnTo>
                    <a:pt x="156" y="129"/>
                  </a:lnTo>
                  <a:lnTo>
                    <a:pt x="159" y="129"/>
                  </a:lnTo>
                  <a:lnTo>
                    <a:pt x="163" y="127"/>
                  </a:lnTo>
                  <a:lnTo>
                    <a:pt x="161" y="125"/>
                  </a:lnTo>
                  <a:lnTo>
                    <a:pt x="159" y="123"/>
                  </a:lnTo>
                  <a:lnTo>
                    <a:pt x="157" y="122"/>
                  </a:lnTo>
                  <a:lnTo>
                    <a:pt x="157" y="120"/>
                  </a:lnTo>
                  <a:lnTo>
                    <a:pt x="156" y="118"/>
                  </a:lnTo>
                  <a:lnTo>
                    <a:pt x="154" y="115"/>
                  </a:lnTo>
                  <a:lnTo>
                    <a:pt x="157" y="115"/>
                  </a:lnTo>
                  <a:lnTo>
                    <a:pt x="159" y="113"/>
                  </a:lnTo>
                  <a:lnTo>
                    <a:pt x="159" y="113"/>
                  </a:lnTo>
                  <a:lnTo>
                    <a:pt x="161" y="113"/>
                  </a:lnTo>
                  <a:lnTo>
                    <a:pt x="163" y="111"/>
                  </a:lnTo>
                  <a:lnTo>
                    <a:pt x="182" y="117"/>
                  </a:lnTo>
                  <a:lnTo>
                    <a:pt x="198" y="123"/>
                  </a:lnTo>
                  <a:lnTo>
                    <a:pt x="212" y="130"/>
                  </a:lnTo>
                  <a:lnTo>
                    <a:pt x="227" y="136"/>
                  </a:lnTo>
                  <a:lnTo>
                    <a:pt x="246" y="137"/>
                  </a:lnTo>
                  <a:lnTo>
                    <a:pt x="243" y="129"/>
                  </a:lnTo>
                  <a:lnTo>
                    <a:pt x="240" y="122"/>
                  </a:lnTo>
                  <a:lnTo>
                    <a:pt x="238" y="117"/>
                  </a:lnTo>
                  <a:lnTo>
                    <a:pt x="236" y="104"/>
                  </a:lnTo>
                  <a:lnTo>
                    <a:pt x="240" y="103"/>
                  </a:lnTo>
                  <a:lnTo>
                    <a:pt x="243" y="101"/>
                  </a:lnTo>
                  <a:lnTo>
                    <a:pt x="248" y="101"/>
                  </a:lnTo>
                  <a:lnTo>
                    <a:pt x="255" y="101"/>
                  </a:lnTo>
                  <a:close/>
                  <a:moveTo>
                    <a:pt x="742" y="80"/>
                  </a:moveTo>
                  <a:lnTo>
                    <a:pt x="754" y="85"/>
                  </a:lnTo>
                  <a:lnTo>
                    <a:pt x="754" y="89"/>
                  </a:lnTo>
                  <a:lnTo>
                    <a:pt x="749" y="89"/>
                  </a:lnTo>
                  <a:lnTo>
                    <a:pt x="746" y="89"/>
                  </a:lnTo>
                  <a:lnTo>
                    <a:pt x="744" y="89"/>
                  </a:lnTo>
                  <a:lnTo>
                    <a:pt x="742" y="87"/>
                  </a:lnTo>
                  <a:lnTo>
                    <a:pt x="742" y="87"/>
                  </a:lnTo>
                  <a:lnTo>
                    <a:pt x="742" y="85"/>
                  </a:lnTo>
                  <a:lnTo>
                    <a:pt x="742" y="80"/>
                  </a:lnTo>
                  <a:close/>
                  <a:moveTo>
                    <a:pt x="140" y="80"/>
                  </a:moveTo>
                  <a:lnTo>
                    <a:pt x="140" y="87"/>
                  </a:lnTo>
                  <a:lnTo>
                    <a:pt x="140" y="92"/>
                  </a:lnTo>
                  <a:lnTo>
                    <a:pt x="142" y="97"/>
                  </a:lnTo>
                  <a:lnTo>
                    <a:pt x="140" y="101"/>
                  </a:lnTo>
                  <a:lnTo>
                    <a:pt x="140" y="104"/>
                  </a:lnTo>
                  <a:lnTo>
                    <a:pt x="135" y="108"/>
                  </a:lnTo>
                  <a:lnTo>
                    <a:pt x="130" y="111"/>
                  </a:lnTo>
                  <a:lnTo>
                    <a:pt x="124" y="115"/>
                  </a:lnTo>
                  <a:lnTo>
                    <a:pt x="121" y="120"/>
                  </a:lnTo>
                  <a:lnTo>
                    <a:pt x="114" y="117"/>
                  </a:lnTo>
                  <a:lnTo>
                    <a:pt x="110" y="115"/>
                  </a:lnTo>
                  <a:lnTo>
                    <a:pt x="107" y="113"/>
                  </a:lnTo>
                  <a:lnTo>
                    <a:pt x="105" y="111"/>
                  </a:lnTo>
                  <a:lnTo>
                    <a:pt x="102" y="108"/>
                  </a:lnTo>
                  <a:lnTo>
                    <a:pt x="100" y="125"/>
                  </a:lnTo>
                  <a:lnTo>
                    <a:pt x="95" y="134"/>
                  </a:lnTo>
                  <a:lnTo>
                    <a:pt x="82" y="137"/>
                  </a:lnTo>
                  <a:lnTo>
                    <a:pt x="72" y="137"/>
                  </a:lnTo>
                  <a:lnTo>
                    <a:pt x="61" y="137"/>
                  </a:lnTo>
                  <a:lnTo>
                    <a:pt x="48" y="137"/>
                  </a:lnTo>
                  <a:lnTo>
                    <a:pt x="48" y="123"/>
                  </a:lnTo>
                  <a:lnTo>
                    <a:pt x="67" y="110"/>
                  </a:lnTo>
                  <a:lnTo>
                    <a:pt x="88" y="97"/>
                  </a:lnTo>
                  <a:lnTo>
                    <a:pt x="112" y="87"/>
                  </a:lnTo>
                  <a:lnTo>
                    <a:pt x="140" y="80"/>
                  </a:lnTo>
                  <a:close/>
                  <a:moveTo>
                    <a:pt x="3671" y="80"/>
                  </a:moveTo>
                  <a:lnTo>
                    <a:pt x="3680" y="80"/>
                  </a:lnTo>
                  <a:lnTo>
                    <a:pt x="3683" y="89"/>
                  </a:lnTo>
                  <a:lnTo>
                    <a:pt x="3683" y="99"/>
                  </a:lnTo>
                  <a:lnTo>
                    <a:pt x="3683" y="111"/>
                  </a:lnTo>
                  <a:lnTo>
                    <a:pt x="3699" y="106"/>
                  </a:lnTo>
                  <a:lnTo>
                    <a:pt x="3711" y="99"/>
                  </a:lnTo>
                  <a:lnTo>
                    <a:pt x="3725" y="92"/>
                  </a:lnTo>
                  <a:lnTo>
                    <a:pt x="3725" y="146"/>
                  </a:lnTo>
                  <a:lnTo>
                    <a:pt x="3725" y="148"/>
                  </a:lnTo>
                  <a:lnTo>
                    <a:pt x="3723" y="148"/>
                  </a:lnTo>
                  <a:lnTo>
                    <a:pt x="3723" y="148"/>
                  </a:lnTo>
                  <a:lnTo>
                    <a:pt x="3723" y="148"/>
                  </a:lnTo>
                  <a:lnTo>
                    <a:pt x="3723" y="148"/>
                  </a:lnTo>
                  <a:lnTo>
                    <a:pt x="3722" y="150"/>
                  </a:lnTo>
                  <a:lnTo>
                    <a:pt x="3709" y="150"/>
                  </a:lnTo>
                  <a:lnTo>
                    <a:pt x="3692" y="151"/>
                  </a:lnTo>
                  <a:lnTo>
                    <a:pt x="3675" y="153"/>
                  </a:lnTo>
                  <a:lnTo>
                    <a:pt x="3661" y="155"/>
                  </a:lnTo>
                  <a:lnTo>
                    <a:pt x="3650" y="157"/>
                  </a:lnTo>
                  <a:lnTo>
                    <a:pt x="3645" y="158"/>
                  </a:lnTo>
                  <a:lnTo>
                    <a:pt x="3633" y="148"/>
                  </a:lnTo>
                  <a:lnTo>
                    <a:pt x="3624" y="134"/>
                  </a:lnTo>
                  <a:lnTo>
                    <a:pt x="3619" y="115"/>
                  </a:lnTo>
                  <a:lnTo>
                    <a:pt x="3620" y="110"/>
                  </a:lnTo>
                  <a:lnTo>
                    <a:pt x="3622" y="106"/>
                  </a:lnTo>
                  <a:lnTo>
                    <a:pt x="3624" y="103"/>
                  </a:lnTo>
                  <a:lnTo>
                    <a:pt x="3626" y="99"/>
                  </a:lnTo>
                  <a:lnTo>
                    <a:pt x="3627" y="96"/>
                  </a:lnTo>
                  <a:lnTo>
                    <a:pt x="3634" y="92"/>
                  </a:lnTo>
                  <a:lnTo>
                    <a:pt x="3643" y="87"/>
                  </a:lnTo>
                  <a:lnTo>
                    <a:pt x="3657" y="82"/>
                  </a:lnTo>
                  <a:lnTo>
                    <a:pt x="3671" y="80"/>
                  </a:lnTo>
                  <a:close/>
                  <a:moveTo>
                    <a:pt x="458" y="73"/>
                  </a:moveTo>
                  <a:lnTo>
                    <a:pt x="461" y="83"/>
                  </a:lnTo>
                  <a:lnTo>
                    <a:pt x="468" y="87"/>
                  </a:lnTo>
                  <a:lnTo>
                    <a:pt x="479" y="87"/>
                  </a:lnTo>
                  <a:lnTo>
                    <a:pt x="496" y="85"/>
                  </a:lnTo>
                  <a:lnTo>
                    <a:pt x="496" y="89"/>
                  </a:lnTo>
                  <a:lnTo>
                    <a:pt x="498" y="94"/>
                  </a:lnTo>
                  <a:lnTo>
                    <a:pt x="500" y="99"/>
                  </a:lnTo>
                  <a:lnTo>
                    <a:pt x="500" y="103"/>
                  </a:lnTo>
                  <a:lnTo>
                    <a:pt x="500" y="108"/>
                  </a:lnTo>
                  <a:lnTo>
                    <a:pt x="500" y="111"/>
                  </a:lnTo>
                  <a:lnTo>
                    <a:pt x="519" y="122"/>
                  </a:lnTo>
                  <a:lnTo>
                    <a:pt x="541" y="127"/>
                  </a:lnTo>
                  <a:lnTo>
                    <a:pt x="566" y="127"/>
                  </a:lnTo>
                  <a:lnTo>
                    <a:pt x="590" y="127"/>
                  </a:lnTo>
                  <a:lnTo>
                    <a:pt x="617" y="125"/>
                  </a:lnTo>
                  <a:lnTo>
                    <a:pt x="639" y="127"/>
                  </a:lnTo>
                  <a:lnTo>
                    <a:pt x="639" y="132"/>
                  </a:lnTo>
                  <a:lnTo>
                    <a:pt x="641" y="137"/>
                  </a:lnTo>
                  <a:lnTo>
                    <a:pt x="643" y="141"/>
                  </a:lnTo>
                  <a:lnTo>
                    <a:pt x="643" y="143"/>
                  </a:lnTo>
                  <a:lnTo>
                    <a:pt x="643" y="146"/>
                  </a:lnTo>
                  <a:lnTo>
                    <a:pt x="643" y="150"/>
                  </a:lnTo>
                  <a:lnTo>
                    <a:pt x="639" y="162"/>
                  </a:lnTo>
                  <a:lnTo>
                    <a:pt x="629" y="162"/>
                  </a:lnTo>
                  <a:lnTo>
                    <a:pt x="617" y="160"/>
                  </a:lnTo>
                  <a:lnTo>
                    <a:pt x="608" y="158"/>
                  </a:lnTo>
                  <a:lnTo>
                    <a:pt x="604" y="158"/>
                  </a:lnTo>
                  <a:lnTo>
                    <a:pt x="601" y="160"/>
                  </a:lnTo>
                  <a:lnTo>
                    <a:pt x="599" y="164"/>
                  </a:lnTo>
                  <a:lnTo>
                    <a:pt x="597" y="165"/>
                  </a:lnTo>
                  <a:lnTo>
                    <a:pt x="594" y="165"/>
                  </a:lnTo>
                  <a:lnTo>
                    <a:pt x="592" y="167"/>
                  </a:lnTo>
                  <a:lnTo>
                    <a:pt x="587" y="169"/>
                  </a:lnTo>
                  <a:lnTo>
                    <a:pt x="582" y="169"/>
                  </a:lnTo>
                  <a:lnTo>
                    <a:pt x="576" y="171"/>
                  </a:lnTo>
                  <a:lnTo>
                    <a:pt x="573" y="172"/>
                  </a:lnTo>
                  <a:lnTo>
                    <a:pt x="568" y="172"/>
                  </a:lnTo>
                  <a:lnTo>
                    <a:pt x="562" y="172"/>
                  </a:lnTo>
                  <a:lnTo>
                    <a:pt x="559" y="167"/>
                  </a:lnTo>
                  <a:lnTo>
                    <a:pt x="557" y="162"/>
                  </a:lnTo>
                  <a:lnTo>
                    <a:pt x="554" y="158"/>
                  </a:lnTo>
                  <a:lnTo>
                    <a:pt x="554" y="162"/>
                  </a:lnTo>
                  <a:lnTo>
                    <a:pt x="550" y="165"/>
                  </a:lnTo>
                  <a:lnTo>
                    <a:pt x="548" y="169"/>
                  </a:lnTo>
                  <a:lnTo>
                    <a:pt x="547" y="172"/>
                  </a:lnTo>
                  <a:lnTo>
                    <a:pt x="538" y="172"/>
                  </a:lnTo>
                  <a:lnTo>
                    <a:pt x="534" y="167"/>
                  </a:lnTo>
                  <a:lnTo>
                    <a:pt x="531" y="160"/>
                  </a:lnTo>
                  <a:lnTo>
                    <a:pt x="528" y="153"/>
                  </a:lnTo>
                  <a:lnTo>
                    <a:pt x="526" y="158"/>
                  </a:lnTo>
                  <a:lnTo>
                    <a:pt x="524" y="162"/>
                  </a:lnTo>
                  <a:lnTo>
                    <a:pt x="522" y="164"/>
                  </a:lnTo>
                  <a:lnTo>
                    <a:pt x="522" y="164"/>
                  </a:lnTo>
                  <a:lnTo>
                    <a:pt x="519" y="164"/>
                  </a:lnTo>
                  <a:lnTo>
                    <a:pt x="515" y="162"/>
                  </a:lnTo>
                  <a:lnTo>
                    <a:pt x="512" y="160"/>
                  </a:lnTo>
                  <a:lnTo>
                    <a:pt x="510" y="158"/>
                  </a:lnTo>
                  <a:lnTo>
                    <a:pt x="510" y="157"/>
                  </a:lnTo>
                  <a:lnTo>
                    <a:pt x="510" y="155"/>
                  </a:lnTo>
                  <a:lnTo>
                    <a:pt x="510" y="153"/>
                  </a:lnTo>
                  <a:lnTo>
                    <a:pt x="510" y="151"/>
                  </a:lnTo>
                  <a:lnTo>
                    <a:pt x="508" y="150"/>
                  </a:lnTo>
                  <a:lnTo>
                    <a:pt x="507" y="150"/>
                  </a:lnTo>
                  <a:lnTo>
                    <a:pt x="505" y="151"/>
                  </a:lnTo>
                  <a:lnTo>
                    <a:pt x="501" y="151"/>
                  </a:lnTo>
                  <a:lnTo>
                    <a:pt x="496" y="153"/>
                  </a:lnTo>
                  <a:lnTo>
                    <a:pt x="493" y="153"/>
                  </a:lnTo>
                  <a:lnTo>
                    <a:pt x="487" y="155"/>
                  </a:lnTo>
                  <a:lnTo>
                    <a:pt x="486" y="153"/>
                  </a:lnTo>
                  <a:lnTo>
                    <a:pt x="484" y="153"/>
                  </a:lnTo>
                  <a:lnTo>
                    <a:pt x="480" y="151"/>
                  </a:lnTo>
                  <a:lnTo>
                    <a:pt x="479" y="150"/>
                  </a:lnTo>
                  <a:lnTo>
                    <a:pt x="475" y="148"/>
                  </a:lnTo>
                  <a:lnTo>
                    <a:pt x="473" y="146"/>
                  </a:lnTo>
                  <a:lnTo>
                    <a:pt x="475" y="136"/>
                  </a:lnTo>
                  <a:lnTo>
                    <a:pt x="473" y="129"/>
                  </a:lnTo>
                  <a:lnTo>
                    <a:pt x="470" y="123"/>
                  </a:lnTo>
                  <a:lnTo>
                    <a:pt x="466" y="115"/>
                  </a:lnTo>
                  <a:lnTo>
                    <a:pt x="466" y="104"/>
                  </a:lnTo>
                  <a:lnTo>
                    <a:pt x="449" y="103"/>
                  </a:lnTo>
                  <a:lnTo>
                    <a:pt x="433" y="97"/>
                  </a:lnTo>
                  <a:lnTo>
                    <a:pt x="419" y="92"/>
                  </a:lnTo>
                  <a:lnTo>
                    <a:pt x="418" y="90"/>
                  </a:lnTo>
                  <a:lnTo>
                    <a:pt x="418" y="89"/>
                  </a:lnTo>
                  <a:lnTo>
                    <a:pt x="418" y="87"/>
                  </a:lnTo>
                  <a:lnTo>
                    <a:pt x="416" y="85"/>
                  </a:lnTo>
                  <a:lnTo>
                    <a:pt x="416" y="80"/>
                  </a:lnTo>
                  <a:lnTo>
                    <a:pt x="423" y="78"/>
                  </a:lnTo>
                  <a:lnTo>
                    <a:pt x="432" y="78"/>
                  </a:lnTo>
                  <a:lnTo>
                    <a:pt x="442" y="76"/>
                  </a:lnTo>
                  <a:lnTo>
                    <a:pt x="445" y="75"/>
                  </a:lnTo>
                  <a:lnTo>
                    <a:pt x="449" y="75"/>
                  </a:lnTo>
                  <a:lnTo>
                    <a:pt x="452" y="73"/>
                  </a:lnTo>
                  <a:lnTo>
                    <a:pt x="458" y="73"/>
                  </a:lnTo>
                  <a:close/>
                  <a:moveTo>
                    <a:pt x="377" y="73"/>
                  </a:moveTo>
                  <a:lnTo>
                    <a:pt x="409" y="73"/>
                  </a:lnTo>
                  <a:lnTo>
                    <a:pt x="409" y="76"/>
                  </a:lnTo>
                  <a:lnTo>
                    <a:pt x="411" y="80"/>
                  </a:lnTo>
                  <a:lnTo>
                    <a:pt x="411" y="83"/>
                  </a:lnTo>
                  <a:lnTo>
                    <a:pt x="412" y="89"/>
                  </a:lnTo>
                  <a:lnTo>
                    <a:pt x="404" y="89"/>
                  </a:lnTo>
                  <a:lnTo>
                    <a:pt x="400" y="89"/>
                  </a:lnTo>
                  <a:lnTo>
                    <a:pt x="397" y="89"/>
                  </a:lnTo>
                  <a:lnTo>
                    <a:pt x="390" y="87"/>
                  </a:lnTo>
                  <a:lnTo>
                    <a:pt x="384" y="87"/>
                  </a:lnTo>
                  <a:lnTo>
                    <a:pt x="377" y="85"/>
                  </a:lnTo>
                  <a:lnTo>
                    <a:pt x="377" y="73"/>
                  </a:lnTo>
                  <a:close/>
                  <a:moveTo>
                    <a:pt x="301" y="69"/>
                  </a:moveTo>
                  <a:lnTo>
                    <a:pt x="308" y="73"/>
                  </a:lnTo>
                  <a:lnTo>
                    <a:pt x="315" y="76"/>
                  </a:lnTo>
                  <a:lnTo>
                    <a:pt x="318" y="82"/>
                  </a:lnTo>
                  <a:lnTo>
                    <a:pt x="322" y="89"/>
                  </a:lnTo>
                  <a:lnTo>
                    <a:pt x="323" y="96"/>
                  </a:lnTo>
                  <a:lnTo>
                    <a:pt x="313" y="96"/>
                  </a:lnTo>
                  <a:lnTo>
                    <a:pt x="313" y="92"/>
                  </a:lnTo>
                  <a:lnTo>
                    <a:pt x="308" y="89"/>
                  </a:lnTo>
                  <a:lnTo>
                    <a:pt x="306" y="85"/>
                  </a:lnTo>
                  <a:lnTo>
                    <a:pt x="304" y="82"/>
                  </a:lnTo>
                  <a:lnTo>
                    <a:pt x="302" y="76"/>
                  </a:lnTo>
                  <a:lnTo>
                    <a:pt x="301" y="69"/>
                  </a:lnTo>
                  <a:close/>
                  <a:moveTo>
                    <a:pt x="489" y="61"/>
                  </a:moveTo>
                  <a:lnTo>
                    <a:pt x="505" y="61"/>
                  </a:lnTo>
                  <a:lnTo>
                    <a:pt x="505" y="69"/>
                  </a:lnTo>
                  <a:lnTo>
                    <a:pt x="489" y="69"/>
                  </a:lnTo>
                  <a:lnTo>
                    <a:pt x="489" y="61"/>
                  </a:lnTo>
                  <a:close/>
                  <a:moveTo>
                    <a:pt x="192" y="61"/>
                  </a:moveTo>
                  <a:lnTo>
                    <a:pt x="201" y="62"/>
                  </a:lnTo>
                  <a:lnTo>
                    <a:pt x="208" y="62"/>
                  </a:lnTo>
                  <a:lnTo>
                    <a:pt x="215" y="64"/>
                  </a:lnTo>
                  <a:lnTo>
                    <a:pt x="220" y="66"/>
                  </a:lnTo>
                  <a:lnTo>
                    <a:pt x="217" y="71"/>
                  </a:lnTo>
                  <a:lnTo>
                    <a:pt x="213" y="76"/>
                  </a:lnTo>
                  <a:lnTo>
                    <a:pt x="210" y="80"/>
                  </a:lnTo>
                  <a:lnTo>
                    <a:pt x="205" y="85"/>
                  </a:lnTo>
                  <a:lnTo>
                    <a:pt x="199" y="89"/>
                  </a:lnTo>
                  <a:lnTo>
                    <a:pt x="194" y="90"/>
                  </a:lnTo>
                  <a:lnTo>
                    <a:pt x="191" y="90"/>
                  </a:lnTo>
                  <a:lnTo>
                    <a:pt x="185" y="89"/>
                  </a:lnTo>
                  <a:lnTo>
                    <a:pt x="182" y="85"/>
                  </a:lnTo>
                  <a:lnTo>
                    <a:pt x="180" y="82"/>
                  </a:lnTo>
                  <a:lnTo>
                    <a:pt x="178" y="78"/>
                  </a:lnTo>
                  <a:lnTo>
                    <a:pt x="178" y="73"/>
                  </a:lnTo>
                  <a:lnTo>
                    <a:pt x="185" y="68"/>
                  </a:lnTo>
                  <a:lnTo>
                    <a:pt x="192" y="61"/>
                  </a:lnTo>
                  <a:close/>
                  <a:moveTo>
                    <a:pt x="435" y="54"/>
                  </a:moveTo>
                  <a:lnTo>
                    <a:pt x="440" y="54"/>
                  </a:lnTo>
                  <a:lnTo>
                    <a:pt x="444" y="54"/>
                  </a:lnTo>
                  <a:lnTo>
                    <a:pt x="447" y="54"/>
                  </a:lnTo>
                  <a:lnTo>
                    <a:pt x="449" y="54"/>
                  </a:lnTo>
                  <a:lnTo>
                    <a:pt x="452" y="54"/>
                  </a:lnTo>
                  <a:lnTo>
                    <a:pt x="456" y="54"/>
                  </a:lnTo>
                  <a:lnTo>
                    <a:pt x="461" y="54"/>
                  </a:lnTo>
                  <a:lnTo>
                    <a:pt x="461" y="61"/>
                  </a:lnTo>
                  <a:lnTo>
                    <a:pt x="438" y="66"/>
                  </a:lnTo>
                  <a:lnTo>
                    <a:pt x="435" y="54"/>
                  </a:lnTo>
                  <a:close/>
                  <a:moveTo>
                    <a:pt x="220" y="43"/>
                  </a:moveTo>
                  <a:lnTo>
                    <a:pt x="227" y="45"/>
                  </a:lnTo>
                  <a:lnTo>
                    <a:pt x="234" y="47"/>
                  </a:lnTo>
                  <a:lnTo>
                    <a:pt x="240" y="50"/>
                  </a:lnTo>
                  <a:lnTo>
                    <a:pt x="236" y="50"/>
                  </a:lnTo>
                  <a:lnTo>
                    <a:pt x="227" y="54"/>
                  </a:lnTo>
                  <a:lnTo>
                    <a:pt x="217" y="54"/>
                  </a:lnTo>
                  <a:lnTo>
                    <a:pt x="205" y="54"/>
                  </a:lnTo>
                  <a:lnTo>
                    <a:pt x="205" y="50"/>
                  </a:lnTo>
                  <a:lnTo>
                    <a:pt x="208" y="50"/>
                  </a:lnTo>
                  <a:lnTo>
                    <a:pt x="212" y="47"/>
                  </a:lnTo>
                  <a:lnTo>
                    <a:pt x="217" y="45"/>
                  </a:lnTo>
                  <a:lnTo>
                    <a:pt x="220" y="43"/>
                  </a:lnTo>
                  <a:close/>
                  <a:moveTo>
                    <a:pt x="2671" y="41"/>
                  </a:moveTo>
                  <a:lnTo>
                    <a:pt x="2688" y="43"/>
                  </a:lnTo>
                  <a:lnTo>
                    <a:pt x="2692" y="47"/>
                  </a:lnTo>
                  <a:lnTo>
                    <a:pt x="2694" y="50"/>
                  </a:lnTo>
                  <a:lnTo>
                    <a:pt x="2697" y="54"/>
                  </a:lnTo>
                  <a:lnTo>
                    <a:pt x="2695" y="57"/>
                  </a:lnTo>
                  <a:lnTo>
                    <a:pt x="2695" y="59"/>
                  </a:lnTo>
                  <a:lnTo>
                    <a:pt x="2695" y="59"/>
                  </a:lnTo>
                  <a:lnTo>
                    <a:pt x="2694" y="61"/>
                  </a:lnTo>
                  <a:lnTo>
                    <a:pt x="2694" y="61"/>
                  </a:lnTo>
                  <a:lnTo>
                    <a:pt x="2683" y="75"/>
                  </a:lnTo>
                  <a:lnTo>
                    <a:pt x="2669" y="85"/>
                  </a:lnTo>
                  <a:lnTo>
                    <a:pt x="2653" y="94"/>
                  </a:lnTo>
                  <a:lnTo>
                    <a:pt x="2634" y="101"/>
                  </a:lnTo>
                  <a:lnTo>
                    <a:pt x="2617" y="108"/>
                  </a:lnTo>
                  <a:lnTo>
                    <a:pt x="2601" y="115"/>
                  </a:lnTo>
                  <a:lnTo>
                    <a:pt x="2584" y="129"/>
                  </a:lnTo>
                  <a:lnTo>
                    <a:pt x="2564" y="150"/>
                  </a:lnTo>
                  <a:lnTo>
                    <a:pt x="2544" y="174"/>
                  </a:lnTo>
                  <a:lnTo>
                    <a:pt x="2524" y="202"/>
                  </a:lnTo>
                  <a:lnTo>
                    <a:pt x="2509" y="230"/>
                  </a:lnTo>
                  <a:lnTo>
                    <a:pt x="2498" y="258"/>
                  </a:lnTo>
                  <a:lnTo>
                    <a:pt x="2493" y="284"/>
                  </a:lnTo>
                  <a:lnTo>
                    <a:pt x="2495" y="293"/>
                  </a:lnTo>
                  <a:lnTo>
                    <a:pt x="2502" y="303"/>
                  </a:lnTo>
                  <a:lnTo>
                    <a:pt x="2510" y="314"/>
                  </a:lnTo>
                  <a:lnTo>
                    <a:pt x="2521" y="322"/>
                  </a:lnTo>
                  <a:lnTo>
                    <a:pt x="2521" y="326"/>
                  </a:lnTo>
                  <a:lnTo>
                    <a:pt x="2516" y="326"/>
                  </a:lnTo>
                  <a:lnTo>
                    <a:pt x="2512" y="335"/>
                  </a:lnTo>
                  <a:lnTo>
                    <a:pt x="2498" y="329"/>
                  </a:lnTo>
                  <a:lnTo>
                    <a:pt x="2482" y="326"/>
                  </a:lnTo>
                  <a:lnTo>
                    <a:pt x="2477" y="312"/>
                  </a:lnTo>
                  <a:lnTo>
                    <a:pt x="2468" y="300"/>
                  </a:lnTo>
                  <a:lnTo>
                    <a:pt x="2460" y="291"/>
                  </a:lnTo>
                  <a:lnTo>
                    <a:pt x="2451" y="282"/>
                  </a:lnTo>
                  <a:lnTo>
                    <a:pt x="2444" y="268"/>
                  </a:lnTo>
                  <a:lnTo>
                    <a:pt x="2454" y="261"/>
                  </a:lnTo>
                  <a:lnTo>
                    <a:pt x="2460" y="258"/>
                  </a:lnTo>
                  <a:lnTo>
                    <a:pt x="2460" y="253"/>
                  </a:lnTo>
                  <a:lnTo>
                    <a:pt x="2458" y="249"/>
                  </a:lnTo>
                  <a:lnTo>
                    <a:pt x="2456" y="242"/>
                  </a:lnTo>
                  <a:lnTo>
                    <a:pt x="2458" y="235"/>
                  </a:lnTo>
                  <a:lnTo>
                    <a:pt x="2463" y="226"/>
                  </a:lnTo>
                  <a:lnTo>
                    <a:pt x="2470" y="221"/>
                  </a:lnTo>
                  <a:lnTo>
                    <a:pt x="2477" y="214"/>
                  </a:lnTo>
                  <a:lnTo>
                    <a:pt x="2482" y="204"/>
                  </a:lnTo>
                  <a:lnTo>
                    <a:pt x="2479" y="202"/>
                  </a:lnTo>
                  <a:lnTo>
                    <a:pt x="2475" y="200"/>
                  </a:lnTo>
                  <a:lnTo>
                    <a:pt x="2475" y="199"/>
                  </a:lnTo>
                  <a:lnTo>
                    <a:pt x="2474" y="199"/>
                  </a:lnTo>
                  <a:lnTo>
                    <a:pt x="2474" y="197"/>
                  </a:lnTo>
                  <a:lnTo>
                    <a:pt x="2474" y="195"/>
                  </a:lnTo>
                  <a:lnTo>
                    <a:pt x="2482" y="186"/>
                  </a:lnTo>
                  <a:lnTo>
                    <a:pt x="2491" y="178"/>
                  </a:lnTo>
                  <a:lnTo>
                    <a:pt x="2496" y="165"/>
                  </a:lnTo>
                  <a:lnTo>
                    <a:pt x="2498" y="162"/>
                  </a:lnTo>
                  <a:lnTo>
                    <a:pt x="2496" y="157"/>
                  </a:lnTo>
                  <a:lnTo>
                    <a:pt x="2496" y="153"/>
                  </a:lnTo>
                  <a:lnTo>
                    <a:pt x="2495" y="151"/>
                  </a:lnTo>
                  <a:lnTo>
                    <a:pt x="2495" y="146"/>
                  </a:lnTo>
                  <a:lnTo>
                    <a:pt x="2495" y="143"/>
                  </a:lnTo>
                  <a:lnTo>
                    <a:pt x="2496" y="137"/>
                  </a:lnTo>
                  <a:lnTo>
                    <a:pt x="2510" y="122"/>
                  </a:lnTo>
                  <a:lnTo>
                    <a:pt x="2528" y="106"/>
                  </a:lnTo>
                  <a:lnTo>
                    <a:pt x="2550" y="90"/>
                  </a:lnTo>
                  <a:lnTo>
                    <a:pt x="2573" y="78"/>
                  </a:lnTo>
                  <a:lnTo>
                    <a:pt x="2592" y="69"/>
                  </a:lnTo>
                  <a:lnTo>
                    <a:pt x="2624" y="69"/>
                  </a:lnTo>
                  <a:lnTo>
                    <a:pt x="2634" y="64"/>
                  </a:lnTo>
                  <a:lnTo>
                    <a:pt x="2641" y="59"/>
                  </a:lnTo>
                  <a:lnTo>
                    <a:pt x="2646" y="52"/>
                  </a:lnTo>
                  <a:lnTo>
                    <a:pt x="2652" y="48"/>
                  </a:lnTo>
                  <a:lnTo>
                    <a:pt x="2659" y="45"/>
                  </a:lnTo>
                  <a:lnTo>
                    <a:pt x="2671" y="41"/>
                  </a:lnTo>
                  <a:close/>
                  <a:moveTo>
                    <a:pt x="400" y="15"/>
                  </a:moveTo>
                  <a:lnTo>
                    <a:pt x="416" y="15"/>
                  </a:lnTo>
                  <a:lnTo>
                    <a:pt x="421" y="22"/>
                  </a:lnTo>
                  <a:lnTo>
                    <a:pt x="428" y="29"/>
                  </a:lnTo>
                  <a:lnTo>
                    <a:pt x="435" y="34"/>
                  </a:lnTo>
                  <a:lnTo>
                    <a:pt x="432" y="38"/>
                  </a:lnTo>
                  <a:lnTo>
                    <a:pt x="430" y="40"/>
                  </a:lnTo>
                  <a:lnTo>
                    <a:pt x="428" y="41"/>
                  </a:lnTo>
                  <a:lnTo>
                    <a:pt x="426" y="45"/>
                  </a:lnTo>
                  <a:lnTo>
                    <a:pt x="425" y="48"/>
                  </a:lnTo>
                  <a:lnTo>
                    <a:pt x="423" y="54"/>
                  </a:lnTo>
                  <a:lnTo>
                    <a:pt x="418" y="54"/>
                  </a:lnTo>
                  <a:lnTo>
                    <a:pt x="411" y="54"/>
                  </a:lnTo>
                  <a:lnTo>
                    <a:pt x="407" y="52"/>
                  </a:lnTo>
                  <a:lnTo>
                    <a:pt x="402" y="52"/>
                  </a:lnTo>
                  <a:lnTo>
                    <a:pt x="397" y="50"/>
                  </a:lnTo>
                  <a:lnTo>
                    <a:pt x="397" y="43"/>
                  </a:lnTo>
                  <a:lnTo>
                    <a:pt x="398" y="38"/>
                  </a:lnTo>
                  <a:lnTo>
                    <a:pt x="400" y="31"/>
                  </a:lnTo>
                  <a:lnTo>
                    <a:pt x="400" y="24"/>
                  </a:lnTo>
                  <a:lnTo>
                    <a:pt x="400" y="15"/>
                  </a:lnTo>
                  <a:close/>
                  <a:moveTo>
                    <a:pt x="3165" y="0"/>
                  </a:moveTo>
                  <a:lnTo>
                    <a:pt x="3184" y="0"/>
                  </a:lnTo>
                  <a:lnTo>
                    <a:pt x="3188" y="5"/>
                  </a:lnTo>
                  <a:lnTo>
                    <a:pt x="3189" y="7"/>
                  </a:lnTo>
                  <a:lnTo>
                    <a:pt x="3191" y="10"/>
                  </a:lnTo>
                  <a:lnTo>
                    <a:pt x="3195" y="14"/>
                  </a:lnTo>
                  <a:lnTo>
                    <a:pt x="3196" y="19"/>
                  </a:lnTo>
                  <a:lnTo>
                    <a:pt x="3191" y="21"/>
                  </a:lnTo>
                  <a:lnTo>
                    <a:pt x="3189" y="22"/>
                  </a:lnTo>
                  <a:lnTo>
                    <a:pt x="3186" y="24"/>
                  </a:lnTo>
                  <a:lnTo>
                    <a:pt x="3184" y="27"/>
                  </a:lnTo>
                  <a:lnTo>
                    <a:pt x="3182" y="29"/>
                  </a:lnTo>
                  <a:lnTo>
                    <a:pt x="3181" y="34"/>
                  </a:lnTo>
                  <a:lnTo>
                    <a:pt x="3195" y="38"/>
                  </a:lnTo>
                  <a:lnTo>
                    <a:pt x="3202" y="41"/>
                  </a:lnTo>
                  <a:lnTo>
                    <a:pt x="3209" y="48"/>
                  </a:lnTo>
                  <a:lnTo>
                    <a:pt x="3216" y="57"/>
                  </a:lnTo>
                  <a:lnTo>
                    <a:pt x="3228" y="52"/>
                  </a:lnTo>
                  <a:lnTo>
                    <a:pt x="3240" y="50"/>
                  </a:lnTo>
                  <a:lnTo>
                    <a:pt x="3254" y="48"/>
                  </a:lnTo>
                  <a:lnTo>
                    <a:pt x="3270" y="43"/>
                  </a:lnTo>
                  <a:lnTo>
                    <a:pt x="3271" y="41"/>
                  </a:lnTo>
                  <a:lnTo>
                    <a:pt x="3271" y="41"/>
                  </a:lnTo>
                  <a:lnTo>
                    <a:pt x="3273" y="43"/>
                  </a:lnTo>
                  <a:lnTo>
                    <a:pt x="3273" y="45"/>
                  </a:lnTo>
                  <a:lnTo>
                    <a:pt x="3273" y="47"/>
                  </a:lnTo>
                  <a:lnTo>
                    <a:pt x="3287" y="54"/>
                  </a:lnTo>
                  <a:lnTo>
                    <a:pt x="3298" y="62"/>
                  </a:lnTo>
                  <a:lnTo>
                    <a:pt x="3306" y="73"/>
                  </a:lnTo>
                  <a:lnTo>
                    <a:pt x="3315" y="85"/>
                  </a:lnTo>
                  <a:lnTo>
                    <a:pt x="3315" y="108"/>
                  </a:lnTo>
                  <a:lnTo>
                    <a:pt x="3303" y="117"/>
                  </a:lnTo>
                  <a:lnTo>
                    <a:pt x="3298" y="125"/>
                  </a:lnTo>
                  <a:lnTo>
                    <a:pt x="3294" y="134"/>
                  </a:lnTo>
                  <a:lnTo>
                    <a:pt x="3289" y="143"/>
                  </a:lnTo>
                  <a:lnTo>
                    <a:pt x="3275" y="151"/>
                  </a:lnTo>
                  <a:lnTo>
                    <a:pt x="3259" y="160"/>
                  </a:lnTo>
                  <a:lnTo>
                    <a:pt x="3243" y="171"/>
                  </a:lnTo>
                  <a:lnTo>
                    <a:pt x="3231" y="185"/>
                  </a:lnTo>
                  <a:lnTo>
                    <a:pt x="3235" y="185"/>
                  </a:lnTo>
                  <a:lnTo>
                    <a:pt x="3247" y="178"/>
                  </a:lnTo>
                  <a:lnTo>
                    <a:pt x="3261" y="176"/>
                  </a:lnTo>
                  <a:lnTo>
                    <a:pt x="3277" y="178"/>
                  </a:lnTo>
                  <a:lnTo>
                    <a:pt x="3277" y="181"/>
                  </a:lnTo>
                  <a:lnTo>
                    <a:pt x="3275" y="185"/>
                  </a:lnTo>
                  <a:lnTo>
                    <a:pt x="3275" y="186"/>
                  </a:lnTo>
                  <a:lnTo>
                    <a:pt x="3275" y="188"/>
                  </a:lnTo>
                  <a:lnTo>
                    <a:pt x="3275" y="188"/>
                  </a:lnTo>
                  <a:lnTo>
                    <a:pt x="3275" y="190"/>
                  </a:lnTo>
                  <a:lnTo>
                    <a:pt x="3277" y="190"/>
                  </a:lnTo>
                  <a:lnTo>
                    <a:pt x="3280" y="192"/>
                  </a:lnTo>
                  <a:lnTo>
                    <a:pt x="3285" y="186"/>
                  </a:lnTo>
                  <a:lnTo>
                    <a:pt x="3292" y="181"/>
                  </a:lnTo>
                  <a:lnTo>
                    <a:pt x="3299" y="176"/>
                  </a:lnTo>
                  <a:lnTo>
                    <a:pt x="3308" y="172"/>
                  </a:lnTo>
                  <a:lnTo>
                    <a:pt x="3308" y="178"/>
                  </a:lnTo>
                  <a:lnTo>
                    <a:pt x="3305" y="183"/>
                  </a:lnTo>
                  <a:lnTo>
                    <a:pt x="3303" y="188"/>
                  </a:lnTo>
                  <a:lnTo>
                    <a:pt x="3301" y="195"/>
                  </a:lnTo>
                  <a:lnTo>
                    <a:pt x="3299" y="204"/>
                  </a:lnTo>
                  <a:lnTo>
                    <a:pt x="3301" y="206"/>
                  </a:lnTo>
                  <a:lnTo>
                    <a:pt x="3301" y="206"/>
                  </a:lnTo>
                  <a:lnTo>
                    <a:pt x="3301" y="206"/>
                  </a:lnTo>
                  <a:lnTo>
                    <a:pt x="3301" y="206"/>
                  </a:lnTo>
                  <a:lnTo>
                    <a:pt x="3303" y="206"/>
                  </a:lnTo>
                  <a:lnTo>
                    <a:pt x="3303" y="207"/>
                  </a:lnTo>
                  <a:lnTo>
                    <a:pt x="3312" y="207"/>
                  </a:lnTo>
                  <a:lnTo>
                    <a:pt x="3312" y="195"/>
                  </a:lnTo>
                  <a:lnTo>
                    <a:pt x="3329" y="193"/>
                  </a:lnTo>
                  <a:lnTo>
                    <a:pt x="3345" y="193"/>
                  </a:lnTo>
                  <a:lnTo>
                    <a:pt x="3357" y="195"/>
                  </a:lnTo>
                  <a:lnTo>
                    <a:pt x="3369" y="204"/>
                  </a:lnTo>
                  <a:lnTo>
                    <a:pt x="3369" y="206"/>
                  </a:lnTo>
                  <a:lnTo>
                    <a:pt x="3369" y="211"/>
                  </a:lnTo>
                  <a:lnTo>
                    <a:pt x="3371" y="216"/>
                  </a:lnTo>
                  <a:lnTo>
                    <a:pt x="3371" y="221"/>
                  </a:lnTo>
                  <a:lnTo>
                    <a:pt x="3373" y="226"/>
                  </a:lnTo>
                  <a:lnTo>
                    <a:pt x="3423" y="230"/>
                  </a:lnTo>
                  <a:lnTo>
                    <a:pt x="3427" y="219"/>
                  </a:lnTo>
                  <a:lnTo>
                    <a:pt x="3427" y="216"/>
                  </a:lnTo>
                  <a:lnTo>
                    <a:pt x="3427" y="214"/>
                  </a:lnTo>
                  <a:lnTo>
                    <a:pt x="3427" y="211"/>
                  </a:lnTo>
                  <a:lnTo>
                    <a:pt x="3427" y="206"/>
                  </a:lnTo>
                  <a:lnTo>
                    <a:pt x="3427" y="200"/>
                  </a:lnTo>
                  <a:lnTo>
                    <a:pt x="3430" y="199"/>
                  </a:lnTo>
                  <a:lnTo>
                    <a:pt x="3430" y="199"/>
                  </a:lnTo>
                  <a:lnTo>
                    <a:pt x="3432" y="199"/>
                  </a:lnTo>
                  <a:lnTo>
                    <a:pt x="3432" y="197"/>
                  </a:lnTo>
                  <a:lnTo>
                    <a:pt x="3434" y="195"/>
                  </a:lnTo>
                  <a:lnTo>
                    <a:pt x="3444" y="200"/>
                  </a:lnTo>
                  <a:lnTo>
                    <a:pt x="3455" y="206"/>
                  </a:lnTo>
                  <a:lnTo>
                    <a:pt x="3465" y="211"/>
                  </a:lnTo>
                  <a:lnTo>
                    <a:pt x="3476" y="202"/>
                  </a:lnTo>
                  <a:lnTo>
                    <a:pt x="3488" y="197"/>
                  </a:lnTo>
                  <a:lnTo>
                    <a:pt x="3507" y="195"/>
                  </a:lnTo>
                  <a:lnTo>
                    <a:pt x="3507" y="200"/>
                  </a:lnTo>
                  <a:lnTo>
                    <a:pt x="3510" y="200"/>
                  </a:lnTo>
                  <a:lnTo>
                    <a:pt x="3519" y="235"/>
                  </a:lnTo>
                  <a:lnTo>
                    <a:pt x="3507" y="247"/>
                  </a:lnTo>
                  <a:lnTo>
                    <a:pt x="3500" y="265"/>
                  </a:lnTo>
                  <a:lnTo>
                    <a:pt x="3502" y="268"/>
                  </a:lnTo>
                  <a:lnTo>
                    <a:pt x="3504" y="272"/>
                  </a:lnTo>
                  <a:lnTo>
                    <a:pt x="3504" y="275"/>
                  </a:lnTo>
                  <a:lnTo>
                    <a:pt x="3505" y="279"/>
                  </a:lnTo>
                  <a:lnTo>
                    <a:pt x="3507" y="284"/>
                  </a:lnTo>
                  <a:lnTo>
                    <a:pt x="3516" y="293"/>
                  </a:lnTo>
                  <a:lnTo>
                    <a:pt x="3528" y="300"/>
                  </a:lnTo>
                  <a:lnTo>
                    <a:pt x="3538" y="307"/>
                  </a:lnTo>
                  <a:lnTo>
                    <a:pt x="3538" y="307"/>
                  </a:lnTo>
                  <a:lnTo>
                    <a:pt x="3540" y="305"/>
                  </a:lnTo>
                  <a:lnTo>
                    <a:pt x="3540" y="305"/>
                  </a:lnTo>
                  <a:lnTo>
                    <a:pt x="3540" y="305"/>
                  </a:lnTo>
                  <a:lnTo>
                    <a:pt x="3540" y="305"/>
                  </a:lnTo>
                  <a:lnTo>
                    <a:pt x="3542" y="303"/>
                  </a:lnTo>
                  <a:lnTo>
                    <a:pt x="3547" y="295"/>
                  </a:lnTo>
                  <a:lnTo>
                    <a:pt x="3551" y="284"/>
                  </a:lnTo>
                  <a:lnTo>
                    <a:pt x="3554" y="274"/>
                  </a:lnTo>
                  <a:lnTo>
                    <a:pt x="3561" y="265"/>
                  </a:lnTo>
                  <a:lnTo>
                    <a:pt x="3561" y="274"/>
                  </a:lnTo>
                  <a:lnTo>
                    <a:pt x="3563" y="281"/>
                  </a:lnTo>
                  <a:lnTo>
                    <a:pt x="3566" y="286"/>
                  </a:lnTo>
                  <a:lnTo>
                    <a:pt x="3572" y="289"/>
                  </a:lnTo>
                  <a:lnTo>
                    <a:pt x="3579" y="291"/>
                  </a:lnTo>
                  <a:lnTo>
                    <a:pt x="3587" y="293"/>
                  </a:lnTo>
                  <a:lnTo>
                    <a:pt x="3600" y="272"/>
                  </a:lnTo>
                  <a:lnTo>
                    <a:pt x="3605" y="277"/>
                  </a:lnTo>
                  <a:lnTo>
                    <a:pt x="3610" y="281"/>
                  </a:lnTo>
                  <a:lnTo>
                    <a:pt x="3613" y="286"/>
                  </a:lnTo>
                  <a:lnTo>
                    <a:pt x="3619" y="289"/>
                  </a:lnTo>
                  <a:lnTo>
                    <a:pt x="3626" y="293"/>
                  </a:lnTo>
                  <a:lnTo>
                    <a:pt x="3629" y="289"/>
                  </a:lnTo>
                  <a:lnTo>
                    <a:pt x="3633" y="286"/>
                  </a:lnTo>
                  <a:lnTo>
                    <a:pt x="3636" y="286"/>
                  </a:lnTo>
                  <a:lnTo>
                    <a:pt x="3638" y="286"/>
                  </a:lnTo>
                  <a:lnTo>
                    <a:pt x="3643" y="286"/>
                  </a:lnTo>
                  <a:lnTo>
                    <a:pt x="3647" y="288"/>
                  </a:lnTo>
                  <a:lnTo>
                    <a:pt x="3654" y="288"/>
                  </a:lnTo>
                  <a:lnTo>
                    <a:pt x="3652" y="270"/>
                  </a:lnTo>
                  <a:lnTo>
                    <a:pt x="3648" y="258"/>
                  </a:lnTo>
                  <a:lnTo>
                    <a:pt x="3645" y="242"/>
                  </a:lnTo>
                  <a:lnTo>
                    <a:pt x="3657" y="239"/>
                  </a:lnTo>
                  <a:lnTo>
                    <a:pt x="3668" y="235"/>
                  </a:lnTo>
                  <a:lnTo>
                    <a:pt x="3685" y="235"/>
                  </a:lnTo>
                  <a:lnTo>
                    <a:pt x="3704" y="237"/>
                  </a:lnTo>
                  <a:lnTo>
                    <a:pt x="3723" y="242"/>
                  </a:lnTo>
                  <a:lnTo>
                    <a:pt x="3741" y="247"/>
                  </a:lnTo>
                  <a:lnTo>
                    <a:pt x="3757" y="253"/>
                  </a:lnTo>
                  <a:lnTo>
                    <a:pt x="3764" y="258"/>
                  </a:lnTo>
                  <a:lnTo>
                    <a:pt x="3767" y="261"/>
                  </a:lnTo>
                  <a:lnTo>
                    <a:pt x="3769" y="267"/>
                  </a:lnTo>
                  <a:lnTo>
                    <a:pt x="3769" y="270"/>
                  </a:lnTo>
                  <a:lnTo>
                    <a:pt x="3771" y="272"/>
                  </a:lnTo>
                  <a:lnTo>
                    <a:pt x="3771" y="275"/>
                  </a:lnTo>
                  <a:lnTo>
                    <a:pt x="3774" y="277"/>
                  </a:lnTo>
                  <a:lnTo>
                    <a:pt x="3778" y="279"/>
                  </a:lnTo>
                  <a:lnTo>
                    <a:pt x="3783" y="281"/>
                  </a:lnTo>
                  <a:lnTo>
                    <a:pt x="3793" y="277"/>
                  </a:lnTo>
                  <a:lnTo>
                    <a:pt x="3805" y="277"/>
                  </a:lnTo>
                  <a:lnTo>
                    <a:pt x="3818" y="277"/>
                  </a:lnTo>
                  <a:lnTo>
                    <a:pt x="3823" y="288"/>
                  </a:lnTo>
                  <a:lnTo>
                    <a:pt x="3830" y="298"/>
                  </a:lnTo>
                  <a:lnTo>
                    <a:pt x="3840" y="307"/>
                  </a:lnTo>
                  <a:lnTo>
                    <a:pt x="3853" y="312"/>
                  </a:lnTo>
                  <a:lnTo>
                    <a:pt x="3865" y="307"/>
                  </a:lnTo>
                  <a:lnTo>
                    <a:pt x="3882" y="307"/>
                  </a:lnTo>
                  <a:lnTo>
                    <a:pt x="3898" y="309"/>
                  </a:lnTo>
                  <a:lnTo>
                    <a:pt x="3914" y="312"/>
                  </a:lnTo>
                  <a:lnTo>
                    <a:pt x="3926" y="315"/>
                  </a:lnTo>
                  <a:lnTo>
                    <a:pt x="3931" y="331"/>
                  </a:lnTo>
                  <a:lnTo>
                    <a:pt x="3933" y="345"/>
                  </a:lnTo>
                  <a:lnTo>
                    <a:pt x="3936" y="357"/>
                  </a:lnTo>
                  <a:lnTo>
                    <a:pt x="3940" y="359"/>
                  </a:lnTo>
                  <a:lnTo>
                    <a:pt x="3942" y="363"/>
                  </a:lnTo>
                  <a:lnTo>
                    <a:pt x="3945" y="364"/>
                  </a:lnTo>
                  <a:lnTo>
                    <a:pt x="3978" y="361"/>
                  </a:lnTo>
                  <a:lnTo>
                    <a:pt x="4011" y="361"/>
                  </a:lnTo>
                  <a:lnTo>
                    <a:pt x="4045" y="361"/>
                  </a:lnTo>
                  <a:lnTo>
                    <a:pt x="4048" y="368"/>
                  </a:lnTo>
                  <a:lnTo>
                    <a:pt x="4053" y="373"/>
                  </a:lnTo>
                  <a:lnTo>
                    <a:pt x="4059" y="380"/>
                  </a:lnTo>
                  <a:lnTo>
                    <a:pt x="4064" y="384"/>
                  </a:lnTo>
                  <a:lnTo>
                    <a:pt x="4071" y="389"/>
                  </a:lnTo>
                  <a:lnTo>
                    <a:pt x="4071" y="384"/>
                  </a:lnTo>
                  <a:lnTo>
                    <a:pt x="4073" y="382"/>
                  </a:lnTo>
                  <a:lnTo>
                    <a:pt x="4074" y="378"/>
                  </a:lnTo>
                  <a:lnTo>
                    <a:pt x="4074" y="375"/>
                  </a:lnTo>
                  <a:lnTo>
                    <a:pt x="4076" y="370"/>
                  </a:lnTo>
                  <a:lnTo>
                    <a:pt x="4073" y="364"/>
                  </a:lnTo>
                  <a:lnTo>
                    <a:pt x="4071" y="361"/>
                  </a:lnTo>
                  <a:lnTo>
                    <a:pt x="4069" y="359"/>
                  </a:lnTo>
                  <a:lnTo>
                    <a:pt x="4069" y="356"/>
                  </a:lnTo>
                  <a:lnTo>
                    <a:pt x="4071" y="352"/>
                  </a:lnTo>
                  <a:lnTo>
                    <a:pt x="4071" y="347"/>
                  </a:lnTo>
                  <a:lnTo>
                    <a:pt x="4071" y="342"/>
                  </a:lnTo>
                  <a:lnTo>
                    <a:pt x="4088" y="345"/>
                  </a:lnTo>
                  <a:lnTo>
                    <a:pt x="4100" y="352"/>
                  </a:lnTo>
                  <a:lnTo>
                    <a:pt x="4114" y="357"/>
                  </a:lnTo>
                  <a:lnTo>
                    <a:pt x="4120" y="357"/>
                  </a:lnTo>
                  <a:lnTo>
                    <a:pt x="4125" y="357"/>
                  </a:lnTo>
                  <a:lnTo>
                    <a:pt x="4130" y="356"/>
                  </a:lnTo>
                  <a:lnTo>
                    <a:pt x="4134" y="352"/>
                  </a:lnTo>
                  <a:lnTo>
                    <a:pt x="4137" y="350"/>
                  </a:lnTo>
                  <a:lnTo>
                    <a:pt x="4141" y="349"/>
                  </a:lnTo>
                  <a:lnTo>
                    <a:pt x="4198" y="373"/>
                  </a:lnTo>
                  <a:lnTo>
                    <a:pt x="4230" y="406"/>
                  </a:lnTo>
                  <a:lnTo>
                    <a:pt x="4235" y="410"/>
                  </a:lnTo>
                  <a:lnTo>
                    <a:pt x="4240" y="410"/>
                  </a:lnTo>
                  <a:lnTo>
                    <a:pt x="4245" y="411"/>
                  </a:lnTo>
                  <a:lnTo>
                    <a:pt x="4251" y="411"/>
                  </a:lnTo>
                  <a:lnTo>
                    <a:pt x="4256" y="415"/>
                  </a:lnTo>
                  <a:lnTo>
                    <a:pt x="4266" y="424"/>
                  </a:lnTo>
                  <a:lnTo>
                    <a:pt x="4273" y="434"/>
                  </a:lnTo>
                  <a:lnTo>
                    <a:pt x="4280" y="443"/>
                  </a:lnTo>
                  <a:lnTo>
                    <a:pt x="4289" y="450"/>
                  </a:lnTo>
                  <a:lnTo>
                    <a:pt x="4306" y="453"/>
                  </a:lnTo>
                  <a:lnTo>
                    <a:pt x="4308" y="452"/>
                  </a:lnTo>
                  <a:lnTo>
                    <a:pt x="4310" y="452"/>
                  </a:lnTo>
                  <a:lnTo>
                    <a:pt x="4312" y="450"/>
                  </a:lnTo>
                  <a:lnTo>
                    <a:pt x="4313" y="450"/>
                  </a:lnTo>
                  <a:lnTo>
                    <a:pt x="4317" y="450"/>
                  </a:lnTo>
                  <a:lnTo>
                    <a:pt x="4327" y="462"/>
                  </a:lnTo>
                  <a:lnTo>
                    <a:pt x="4338" y="474"/>
                  </a:lnTo>
                  <a:lnTo>
                    <a:pt x="4347" y="487"/>
                  </a:lnTo>
                  <a:lnTo>
                    <a:pt x="4352" y="504"/>
                  </a:lnTo>
                  <a:lnTo>
                    <a:pt x="4317" y="504"/>
                  </a:lnTo>
                  <a:lnTo>
                    <a:pt x="4315" y="507"/>
                  </a:lnTo>
                  <a:lnTo>
                    <a:pt x="4312" y="511"/>
                  </a:lnTo>
                  <a:lnTo>
                    <a:pt x="4310" y="513"/>
                  </a:lnTo>
                  <a:lnTo>
                    <a:pt x="4308" y="518"/>
                  </a:lnTo>
                  <a:lnTo>
                    <a:pt x="4306" y="523"/>
                  </a:lnTo>
                  <a:lnTo>
                    <a:pt x="4310" y="525"/>
                  </a:lnTo>
                  <a:lnTo>
                    <a:pt x="4312" y="527"/>
                  </a:lnTo>
                  <a:lnTo>
                    <a:pt x="4313" y="528"/>
                  </a:lnTo>
                  <a:lnTo>
                    <a:pt x="4315" y="532"/>
                  </a:lnTo>
                  <a:lnTo>
                    <a:pt x="4315" y="534"/>
                  </a:lnTo>
                  <a:lnTo>
                    <a:pt x="4313" y="537"/>
                  </a:lnTo>
                  <a:lnTo>
                    <a:pt x="4310" y="542"/>
                  </a:lnTo>
                  <a:lnTo>
                    <a:pt x="4308" y="544"/>
                  </a:lnTo>
                  <a:lnTo>
                    <a:pt x="4305" y="546"/>
                  </a:lnTo>
                  <a:lnTo>
                    <a:pt x="4301" y="546"/>
                  </a:lnTo>
                  <a:lnTo>
                    <a:pt x="4298" y="546"/>
                  </a:lnTo>
                  <a:lnTo>
                    <a:pt x="4291" y="546"/>
                  </a:lnTo>
                  <a:lnTo>
                    <a:pt x="4284" y="535"/>
                  </a:lnTo>
                  <a:lnTo>
                    <a:pt x="4273" y="530"/>
                  </a:lnTo>
                  <a:lnTo>
                    <a:pt x="4259" y="527"/>
                  </a:lnTo>
                  <a:lnTo>
                    <a:pt x="4259" y="514"/>
                  </a:lnTo>
                  <a:lnTo>
                    <a:pt x="4256" y="513"/>
                  </a:lnTo>
                  <a:lnTo>
                    <a:pt x="4252" y="511"/>
                  </a:lnTo>
                  <a:lnTo>
                    <a:pt x="4251" y="509"/>
                  </a:lnTo>
                  <a:lnTo>
                    <a:pt x="4247" y="507"/>
                  </a:lnTo>
                  <a:lnTo>
                    <a:pt x="4240" y="507"/>
                  </a:lnTo>
                  <a:lnTo>
                    <a:pt x="4238" y="507"/>
                  </a:lnTo>
                  <a:lnTo>
                    <a:pt x="4237" y="509"/>
                  </a:lnTo>
                  <a:lnTo>
                    <a:pt x="4235" y="509"/>
                  </a:lnTo>
                  <a:lnTo>
                    <a:pt x="4233" y="509"/>
                  </a:lnTo>
                  <a:lnTo>
                    <a:pt x="4230" y="511"/>
                  </a:lnTo>
                  <a:lnTo>
                    <a:pt x="4226" y="504"/>
                  </a:lnTo>
                  <a:lnTo>
                    <a:pt x="4221" y="497"/>
                  </a:lnTo>
                  <a:lnTo>
                    <a:pt x="4217" y="492"/>
                  </a:lnTo>
                  <a:lnTo>
                    <a:pt x="4217" y="504"/>
                  </a:lnTo>
                  <a:lnTo>
                    <a:pt x="4214" y="518"/>
                  </a:lnTo>
                  <a:lnTo>
                    <a:pt x="4210" y="530"/>
                  </a:lnTo>
                  <a:lnTo>
                    <a:pt x="4202" y="537"/>
                  </a:lnTo>
                  <a:lnTo>
                    <a:pt x="4198" y="539"/>
                  </a:lnTo>
                  <a:lnTo>
                    <a:pt x="4195" y="539"/>
                  </a:lnTo>
                  <a:lnTo>
                    <a:pt x="4193" y="539"/>
                  </a:lnTo>
                  <a:lnTo>
                    <a:pt x="4191" y="539"/>
                  </a:lnTo>
                  <a:lnTo>
                    <a:pt x="4189" y="537"/>
                  </a:lnTo>
                  <a:lnTo>
                    <a:pt x="4188" y="537"/>
                  </a:lnTo>
                  <a:lnTo>
                    <a:pt x="4186" y="537"/>
                  </a:lnTo>
                  <a:lnTo>
                    <a:pt x="4184" y="539"/>
                  </a:lnTo>
                  <a:lnTo>
                    <a:pt x="4182" y="541"/>
                  </a:lnTo>
                  <a:lnTo>
                    <a:pt x="4179" y="546"/>
                  </a:lnTo>
                  <a:lnTo>
                    <a:pt x="4189" y="558"/>
                  </a:lnTo>
                  <a:lnTo>
                    <a:pt x="4200" y="579"/>
                  </a:lnTo>
                  <a:lnTo>
                    <a:pt x="4205" y="603"/>
                  </a:lnTo>
                  <a:lnTo>
                    <a:pt x="4202" y="603"/>
                  </a:lnTo>
                  <a:lnTo>
                    <a:pt x="4200" y="605"/>
                  </a:lnTo>
                  <a:lnTo>
                    <a:pt x="4196" y="605"/>
                  </a:lnTo>
                  <a:lnTo>
                    <a:pt x="4191" y="607"/>
                  </a:lnTo>
                  <a:lnTo>
                    <a:pt x="4184" y="602"/>
                  </a:lnTo>
                  <a:lnTo>
                    <a:pt x="4179" y="598"/>
                  </a:lnTo>
                  <a:lnTo>
                    <a:pt x="4172" y="597"/>
                  </a:lnTo>
                  <a:lnTo>
                    <a:pt x="4163" y="595"/>
                  </a:lnTo>
                  <a:lnTo>
                    <a:pt x="4158" y="609"/>
                  </a:lnTo>
                  <a:lnTo>
                    <a:pt x="4148" y="616"/>
                  </a:lnTo>
                  <a:lnTo>
                    <a:pt x="4135" y="621"/>
                  </a:lnTo>
                  <a:lnTo>
                    <a:pt x="4121" y="626"/>
                  </a:lnTo>
                  <a:lnTo>
                    <a:pt x="4120" y="640"/>
                  </a:lnTo>
                  <a:lnTo>
                    <a:pt x="4116" y="651"/>
                  </a:lnTo>
                  <a:lnTo>
                    <a:pt x="4109" y="661"/>
                  </a:lnTo>
                  <a:lnTo>
                    <a:pt x="4095" y="663"/>
                  </a:lnTo>
                  <a:lnTo>
                    <a:pt x="4085" y="666"/>
                  </a:lnTo>
                  <a:lnTo>
                    <a:pt x="4078" y="670"/>
                  </a:lnTo>
                  <a:lnTo>
                    <a:pt x="4071" y="672"/>
                  </a:lnTo>
                  <a:lnTo>
                    <a:pt x="4066" y="668"/>
                  </a:lnTo>
                  <a:lnTo>
                    <a:pt x="4060" y="663"/>
                  </a:lnTo>
                  <a:lnTo>
                    <a:pt x="4057" y="658"/>
                  </a:lnTo>
                  <a:lnTo>
                    <a:pt x="4050" y="659"/>
                  </a:lnTo>
                  <a:lnTo>
                    <a:pt x="4041" y="661"/>
                  </a:lnTo>
                  <a:lnTo>
                    <a:pt x="4034" y="665"/>
                  </a:lnTo>
                  <a:lnTo>
                    <a:pt x="4029" y="668"/>
                  </a:lnTo>
                  <a:lnTo>
                    <a:pt x="4029" y="675"/>
                  </a:lnTo>
                  <a:lnTo>
                    <a:pt x="4024" y="677"/>
                  </a:lnTo>
                  <a:lnTo>
                    <a:pt x="4015" y="677"/>
                  </a:lnTo>
                  <a:lnTo>
                    <a:pt x="4003" y="677"/>
                  </a:lnTo>
                  <a:lnTo>
                    <a:pt x="3992" y="679"/>
                  </a:lnTo>
                  <a:lnTo>
                    <a:pt x="3987" y="680"/>
                  </a:lnTo>
                  <a:lnTo>
                    <a:pt x="3978" y="701"/>
                  </a:lnTo>
                  <a:lnTo>
                    <a:pt x="3977" y="724"/>
                  </a:lnTo>
                  <a:lnTo>
                    <a:pt x="3977" y="750"/>
                  </a:lnTo>
                  <a:lnTo>
                    <a:pt x="3980" y="773"/>
                  </a:lnTo>
                  <a:lnTo>
                    <a:pt x="3975" y="773"/>
                  </a:lnTo>
                  <a:lnTo>
                    <a:pt x="3973" y="773"/>
                  </a:lnTo>
                  <a:lnTo>
                    <a:pt x="3971" y="773"/>
                  </a:lnTo>
                  <a:lnTo>
                    <a:pt x="3970" y="775"/>
                  </a:lnTo>
                  <a:lnTo>
                    <a:pt x="3968" y="776"/>
                  </a:lnTo>
                  <a:lnTo>
                    <a:pt x="3966" y="782"/>
                  </a:lnTo>
                  <a:lnTo>
                    <a:pt x="3964" y="787"/>
                  </a:lnTo>
                  <a:lnTo>
                    <a:pt x="3964" y="794"/>
                  </a:lnTo>
                  <a:lnTo>
                    <a:pt x="3964" y="802"/>
                  </a:lnTo>
                  <a:lnTo>
                    <a:pt x="3952" y="802"/>
                  </a:lnTo>
                  <a:lnTo>
                    <a:pt x="3945" y="813"/>
                  </a:lnTo>
                  <a:lnTo>
                    <a:pt x="3940" y="820"/>
                  </a:lnTo>
                  <a:lnTo>
                    <a:pt x="3938" y="827"/>
                  </a:lnTo>
                  <a:lnTo>
                    <a:pt x="3936" y="841"/>
                  </a:lnTo>
                  <a:lnTo>
                    <a:pt x="3933" y="841"/>
                  </a:lnTo>
                  <a:lnTo>
                    <a:pt x="3929" y="841"/>
                  </a:lnTo>
                  <a:lnTo>
                    <a:pt x="3928" y="841"/>
                  </a:lnTo>
                  <a:lnTo>
                    <a:pt x="3928" y="841"/>
                  </a:lnTo>
                  <a:lnTo>
                    <a:pt x="3926" y="841"/>
                  </a:lnTo>
                  <a:lnTo>
                    <a:pt x="3922" y="841"/>
                  </a:lnTo>
                  <a:lnTo>
                    <a:pt x="3915" y="855"/>
                  </a:lnTo>
                  <a:lnTo>
                    <a:pt x="3910" y="872"/>
                  </a:lnTo>
                  <a:lnTo>
                    <a:pt x="3898" y="872"/>
                  </a:lnTo>
                  <a:lnTo>
                    <a:pt x="3894" y="891"/>
                  </a:lnTo>
                  <a:lnTo>
                    <a:pt x="3888" y="891"/>
                  </a:lnTo>
                  <a:lnTo>
                    <a:pt x="3888" y="886"/>
                  </a:lnTo>
                  <a:lnTo>
                    <a:pt x="3874" y="867"/>
                  </a:lnTo>
                  <a:lnTo>
                    <a:pt x="3865" y="844"/>
                  </a:lnTo>
                  <a:lnTo>
                    <a:pt x="3863" y="818"/>
                  </a:lnTo>
                  <a:lnTo>
                    <a:pt x="3865" y="787"/>
                  </a:lnTo>
                  <a:lnTo>
                    <a:pt x="3870" y="783"/>
                  </a:lnTo>
                  <a:lnTo>
                    <a:pt x="3874" y="780"/>
                  </a:lnTo>
                  <a:lnTo>
                    <a:pt x="3879" y="776"/>
                  </a:lnTo>
                  <a:lnTo>
                    <a:pt x="3881" y="771"/>
                  </a:lnTo>
                  <a:lnTo>
                    <a:pt x="3884" y="764"/>
                  </a:lnTo>
                  <a:lnTo>
                    <a:pt x="3879" y="755"/>
                  </a:lnTo>
                  <a:lnTo>
                    <a:pt x="3877" y="743"/>
                  </a:lnTo>
                  <a:lnTo>
                    <a:pt x="3884" y="729"/>
                  </a:lnTo>
                  <a:lnTo>
                    <a:pt x="3891" y="724"/>
                  </a:lnTo>
                  <a:lnTo>
                    <a:pt x="3900" y="720"/>
                  </a:lnTo>
                  <a:lnTo>
                    <a:pt x="3910" y="717"/>
                  </a:lnTo>
                  <a:lnTo>
                    <a:pt x="3917" y="710"/>
                  </a:lnTo>
                  <a:lnTo>
                    <a:pt x="3931" y="689"/>
                  </a:lnTo>
                  <a:lnTo>
                    <a:pt x="3945" y="668"/>
                  </a:lnTo>
                  <a:lnTo>
                    <a:pt x="3956" y="659"/>
                  </a:lnTo>
                  <a:lnTo>
                    <a:pt x="3968" y="651"/>
                  </a:lnTo>
                  <a:lnTo>
                    <a:pt x="3980" y="642"/>
                  </a:lnTo>
                  <a:lnTo>
                    <a:pt x="3985" y="630"/>
                  </a:lnTo>
                  <a:lnTo>
                    <a:pt x="3989" y="616"/>
                  </a:lnTo>
                  <a:lnTo>
                    <a:pt x="3994" y="603"/>
                  </a:lnTo>
                  <a:lnTo>
                    <a:pt x="3994" y="602"/>
                  </a:lnTo>
                  <a:lnTo>
                    <a:pt x="3992" y="602"/>
                  </a:lnTo>
                  <a:lnTo>
                    <a:pt x="3992" y="602"/>
                  </a:lnTo>
                  <a:lnTo>
                    <a:pt x="3992" y="602"/>
                  </a:lnTo>
                  <a:lnTo>
                    <a:pt x="3992" y="600"/>
                  </a:lnTo>
                  <a:lnTo>
                    <a:pt x="3990" y="598"/>
                  </a:lnTo>
                  <a:lnTo>
                    <a:pt x="3987" y="600"/>
                  </a:lnTo>
                  <a:lnTo>
                    <a:pt x="3987" y="600"/>
                  </a:lnTo>
                  <a:lnTo>
                    <a:pt x="3985" y="602"/>
                  </a:lnTo>
                  <a:lnTo>
                    <a:pt x="3985" y="602"/>
                  </a:lnTo>
                  <a:lnTo>
                    <a:pt x="3984" y="603"/>
                  </a:lnTo>
                  <a:lnTo>
                    <a:pt x="3975" y="616"/>
                  </a:lnTo>
                  <a:lnTo>
                    <a:pt x="3966" y="630"/>
                  </a:lnTo>
                  <a:lnTo>
                    <a:pt x="3957" y="642"/>
                  </a:lnTo>
                  <a:lnTo>
                    <a:pt x="3945" y="651"/>
                  </a:lnTo>
                  <a:lnTo>
                    <a:pt x="3929" y="658"/>
                  </a:lnTo>
                  <a:lnTo>
                    <a:pt x="3928" y="652"/>
                  </a:lnTo>
                  <a:lnTo>
                    <a:pt x="3928" y="651"/>
                  </a:lnTo>
                  <a:lnTo>
                    <a:pt x="3926" y="647"/>
                  </a:lnTo>
                  <a:lnTo>
                    <a:pt x="3926" y="642"/>
                  </a:lnTo>
                  <a:lnTo>
                    <a:pt x="3928" y="640"/>
                  </a:lnTo>
                  <a:lnTo>
                    <a:pt x="3928" y="638"/>
                  </a:lnTo>
                  <a:lnTo>
                    <a:pt x="3928" y="637"/>
                  </a:lnTo>
                  <a:lnTo>
                    <a:pt x="3929" y="633"/>
                  </a:lnTo>
                  <a:lnTo>
                    <a:pt x="3929" y="630"/>
                  </a:lnTo>
                  <a:lnTo>
                    <a:pt x="3924" y="626"/>
                  </a:lnTo>
                  <a:lnTo>
                    <a:pt x="3919" y="624"/>
                  </a:lnTo>
                  <a:lnTo>
                    <a:pt x="3915" y="623"/>
                  </a:lnTo>
                  <a:lnTo>
                    <a:pt x="3910" y="621"/>
                  </a:lnTo>
                  <a:lnTo>
                    <a:pt x="3907" y="623"/>
                  </a:lnTo>
                  <a:lnTo>
                    <a:pt x="3898" y="628"/>
                  </a:lnTo>
                  <a:lnTo>
                    <a:pt x="3886" y="638"/>
                  </a:lnTo>
                  <a:lnTo>
                    <a:pt x="3875" y="651"/>
                  </a:lnTo>
                  <a:lnTo>
                    <a:pt x="3865" y="663"/>
                  </a:lnTo>
                  <a:lnTo>
                    <a:pt x="3860" y="672"/>
                  </a:lnTo>
                  <a:lnTo>
                    <a:pt x="3860" y="675"/>
                  </a:lnTo>
                  <a:lnTo>
                    <a:pt x="3860" y="679"/>
                  </a:lnTo>
                  <a:lnTo>
                    <a:pt x="3861" y="682"/>
                  </a:lnTo>
                  <a:lnTo>
                    <a:pt x="3863" y="687"/>
                  </a:lnTo>
                  <a:lnTo>
                    <a:pt x="3865" y="691"/>
                  </a:lnTo>
                  <a:lnTo>
                    <a:pt x="3865" y="694"/>
                  </a:lnTo>
                  <a:lnTo>
                    <a:pt x="3854" y="699"/>
                  </a:lnTo>
                  <a:lnTo>
                    <a:pt x="3842" y="701"/>
                  </a:lnTo>
                  <a:lnTo>
                    <a:pt x="3826" y="703"/>
                  </a:lnTo>
                  <a:lnTo>
                    <a:pt x="3811" y="703"/>
                  </a:lnTo>
                  <a:lnTo>
                    <a:pt x="3811" y="684"/>
                  </a:lnTo>
                  <a:lnTo>
                    <a:pt x="3795" y="687"/>
                  </a:lnTo>
                  <a:lnTo>
                    <a:pt x="3781" y="693"/>
                  </a:lnTo>
                  <a:lnTo>
                    <a:pt x="3769" y="691"/>
                  </a:lnTo>
                  <a:lnTo>
                    <a:pt x="3760" y="680"/>
                  </a:lnTo>
                  <a:lnTo>
                    <a:pt x="3725" y="675"/>
                  </a:lnTo>
                  <a:lnTo>
                    <a:pt x="3713" y="687"/>
                  </a:lnTo>
                  <a:lnTo>
                    <a:pt x="3699" y="696"/>
                  </a:lnTo>
                  <a:lnTo>
                    <a:pt x="3687" y="706"/>
                  </a:lnTo>
                  <a:lnTo>
                    <a:pt x="3680" y="719"/>
                  </a:lnTo>
                  <a:lnTo>
                    <a:pt x="3673" y="731"/>
                  </a:lnTo>
                  <a:lnTo>
                    <a:pt x="3666" y="743"/>
                  </a:lnTo>
                  <a:lnTo>
                    <a:pt x="3657" y="752"/>
                  </a:lnTo>
                  <a:lnTo>
                    <a:pt x="3629" y="761"/>
                  </a:lnTo>
                  <a:lnTo>
                    <a:pt x="3622" y="768"/>
                  </a:lnTo>
                  <a:lnTo>
                    <a:pt x="3617" y="776"/>
                  </a:lnTo>
                  <a:lnTo>
                    <a:pt x="3612" y="783"/>
                  </a:lnTo>
                  <a:lnTo>
                    <a:pt x="3600" y="792"/>
                  </a:lnTo>
                  <a:lnTo>
                    <a:pt x="3600" y="802"/>
                  </a:lnTo>
                  <a:lnTo>
                    <a:pt x="3615" y="802"/>
                  </a:lnTo>
                  <a:lnTo>
                    <a:pt x="3617" y="808"/>
                  </a:lnTo>
                  <a:lnTo>
                    <a:pt x="3619" y="811"/>
                  </a:lnTo>
                  <a:lnTo>
                    <a:pt x="3620" y="815"/>
                  </a:lnTo>
                  <a:lnTo>
                    <a:pt x="3624" y="818"/>
                  </a:lnTo>
                  <a:lnTo>
                    <a:pt x="3627" y="820"/>
                  </a:lnTo>
                  <a:lnTo>
                    <a:pt x="3634" y="822"/>
                  </a:lnTo>
                  <a:lnTo>
                    <a:pt x="3638" y="818"/>
                  </a:lnTo>
                  <a:lnTo>
                    <a:pt x="3641" y="816"/>
                  </a:lnTo>
                  <a:lnTo>
                    <a:pt x="3647" y="815"/>
                  </a:lnTo>
                  <a:lnTo>
                    <a:pt x="3652" y="815"/>
                  </a:lnTo>
                  <a:lnTo>
                    <a:pt x="3661" y="815"/>
                  </a:lnTo>
                  <a:lnTo>
                    <a:pt x="3668" y="823"/>
                  </a:lnTo>
                  <a:lnTo>
                    <a:pt x="3673" y="830"/>
                  </a:lnTo>
                  <a:lnTo>
                    <a:pt x="3676" y="839"/>
                  </a:lnTo>
                  <a:lnTo>
                    <a:pt x="3680" y="853"/>
                  </a:lnTo>
                  <a:lnTo>
                    <a:pt x="3682" y="862"/>
                  </a:lnTo>
                  <a:lnTo>
                    <a:pt x="3680" y="867"/>
                  </a:lnTo>
                  <a:lnTo>
                    <a:pt x="3675" y="872"/>
                  </a:lnTo>
                  <a:lnTo>
                    <a:pt x="3673" y="881"/>
                  </a:lnTo>
                  <a:lnTo>
                    <a:pt x="3673" y="891"/>
                  </a:lnTo>
                  <a:lnTo>
                    <a:pt x="3676" y="900"/>
                  </a:lnTo>
                  <a:lnTo>
                    <a:pt x="3680" y="909"/>
                  </a:lnTo>
                  <a:lnTo>
                    <a:pt x="3683" y="921"/>
                  </a:lnTo>
                  <a:lnTo>
                    <a:pt x="3673" y="932"/>
                  </a:lnTo>
                  <a:lnTo>
                    <a:pt x="3666" y="944"/>
                  </a:lnTo>
                  <a:lnTo>
                    <a:pt x="3661" y="956"/>
                  </a:lnTo>
                  <a:lnTo>
                    <a:pt x="3654" y="972"/>
                  </a:lnTo>
                  <a:lnTo>
                    <a:pt x="3650" y="975"/>
                  </a:lnTo>
                  <a:lnTo>
                    <a:pt x="3641" y="986"/>
                  </a:lnTo>
                  <a:lnTo>
                    <a:pt x="3631" y="998"/>
                  </a:lnTo>
                  <a:lnTo>
                    <a:pt x="3620" y="1012"/>
                  </a:lnTo>
                  <a:lnTo>
                    <a:pt x="3608" y="1024"/>
                  </a:lnTo>
                  <a:lnTo>
                    <a:pt x="3598" y="1036"/>
                  </a:lnTo>
                  <a:lnTo>
                    <a:pt x="3591" y="1045"/>
                  </a:lnTo>
                  <a:lnTo>
                    <a:pt x="3587" y="1049"/>
                  </a:lnTo>
                  <a:lnTo>
                    <a:pt x="3575" y="1052"/>
                  </a:lnTo>
                  <a:lnTo>
                    <a:pt x="3563" y="1050"/>
                  </a:lnTo>
                  <a:lnTo>
                    <a:pt x="3552" y="1050"/>
                  </a:lnTo>
                  <a:lnTo>
                    <a:pt x="3542" y="1052"/>
                  </a:lnTo>
                  <a:lnTo>
                    <a:pt x="3533" y="1061"/>
                  </a:lnTo>
                  <a:lnTo>
                    <a:pt x="3526" y="1071"/>
                  </a:lnTo>
                  <a:lnTo>
                    <a:pt x="3521" y="1082"/>
                  </a:lnTo>
                  <a:lnTo>
                    <a:pt x="3514" y="1092"/>
                  </a:lnTo>
                  <a:lnTo>
                    <a:pt x="3504" y="1099"/>
                  </a:lnTo>
                  <a:lnTo>
                    <a:pt x="3502" y="1099"/>
                  </a:lnTo>
                  <a:lnTo>
                    <a:pt x="3500" y="1101"/>
                  </a:lnTo>
                  <a:lnTo>
                    <a:pt x="3498" y="1101"/>
                  </a:lnTo>
                  <a:lnTo>
                    <a:pt x="3495" y="1101"/>
                  </a:lnTo>
                  <a:lnTo>
                    <a:pt x="3491" y="1103"/>
                  </a:lnTo>
                  <a:lnTo>
                    <a:pt x="3495" y="1113"/>
                  </a:lnTo>
                  <a:lnTo>
                    <a:pt x="3502" y="1124"/>
                  </a:lnTo>
                  <a:lnTo>
                    <a:pt x="3507" y="1136"/>
                  </a:lnTo>
                  <a:lnTo>
                    <a:pt x="3514" y="1148"/>
                  </a:lnTo>
                  <a:lnTo>
                    <a:pt x="3517" y="1159"/>
                  </a:lnTo>
                  <a:lnTo>
                    <a:pt x="3519" y="1171"/>
                  </a:lnTo>
                  <a:lnTo>
                    <a:pt x="3516" y="1179"/>
                  </a:lnTo>
                  <a:lnTo>
                    <a:pt x="3509" y="1186"/>
                  </a:lnTo>
                  <a:lnTo>
                    <a:pt x="3495" y="1192"/>
                  </a:lnTo>
                  <a:lnTo>
                    <a:pt x="3472" y="1195"/>
                  </a:lnTo>
                  <a:lnTo>
                    <a:pt x="3472" y="1186"/>
                  </a:lnTo>
                  <a:lnTo>
                    <a:pt x="3470" y="1178"/>
                  </a:lnTo>
                  <a:lnTo>
                    <a:pt x="3470" y="1166"/>
                  </a:lnTo>
                  <a:lnTo>
                    <a:pt x="3472" y="1152"/>
                  </a:lnTo>
                  <a:lnTo>
                    <a:pt x="3472" y="1141"/>
                  </a:lnTo>
                  <a:lnTo>
                    <a:pt x="3467" y="1141"/>
                  </a:lnTo>
                  <a:lnTo>
                    <a:pt x="3463" y="1141"/>
                  </a:lnTo>
                  <a:lnTo>
                    <a:pt x="3460" y="1141"/>
                  </a:lnTo>
                  <a:lnTo>
                    <a:pt x="3458" y="1141"/>
                  </a:lnTo>
                  <a:lnTo>
                    <a:pt x="3456" y="1139"/>
                  </a:lnTo>
                  <a:lnTo>
                    <a:pt x="3453" y="1138"/>
                  </a:lnTo>
                  <a:lnTo>
                    <a:pt x="3449" y="1132"/>
                  </a:lnTo>
                  <a:lnTo>
                    <a:pt x="3453" y="1127"/>
                  </a:lnTo>
                  <a:lnTo>
                    <a:pt x="3456" y="1122"/>
                  </a:lnTo>
                  <a:lnTo>
                    <a:pt x="3458" y="1117"/>
                  </a:lnTo>
                  <a:lnTo>
                    <a:pt x="3462" y="1110"/>
                  </a:lnTo>
                  <a:lnTo>
                    <a:pt x="3453" y="1110"/>
                  </a:lnTo>
                  <a:lnTo>
                    <a:pt x="3442" y="1108"/>
                  </a:lnTo>
                  <a:lnTo>
                    <a:pt x="3430" y="1111"/>
                  </a:lnTo>
                  <a:lnTo>
                    <a:pt x="3416" y="1117"/>
                  </a:lnTo>
                  <a:lnTo>
                    <a:pt x="3404" y="1122"/>
                  </a:lnTo>
                  <a:lnTo>
                    <a:pt x="3404" y="1118"/>
                  </a:lnTo>
                  <a:lnTo>
                    <a:pt x="3406" y="1113"/>
                  </a:lnTo>
                  <a:lnTo>
                    <a:pt x="3408" y="1110"/>
                  </a:lnTo>
                  <a:lnTo>
                    <a:pt x="3409" y="1104"/>
                  </a:lnTo>
                  <a:lnTo>
                    <a:pt x="3411" y="1101"/>
                  </a:lnTo>
                  <a:lnTo>
                    <a:pt x="3414" y="1094"/>
                  </a:lnTo>
                  <a:lnTo>
                    <a:pt x="3411" y="1094"/>
                  </a:lnTo>
                  <a:lnTo>
                    <a:pt x="3408" y="1092"/>
                  </a:lnTo>
                  <a:lnTo>
                    <a:pt x="3404" y="1092"/>
                  </a:lnTo>
                  <a:lnTo>
                    <a:pt x="3399" y="1090"/>
                  </a:lnTo>
                  <a:lnTo>
                    <a:pt x="3388" y="1101"/>
                  </a:lnTo>
                  <a:lnTo>
                    <a:pt x="3376" y="1110"/>
                  </a:lnTo>
                  <a:lnTo>
                    <a:pt x="3364" y="1120"/>
                  </a:lnTo>
                  <a:lnTo>
                    <a:pt x="3357" y="1132"/>
                  </a:lnTo>
                  <a:lnTo>
                    <a:pt x="3364" y="1136"/>
                  </a:lnTo>
                  <a:lnTo>
                    <a:pt x="3369" y="1139"/>
                  </a:lnTo>
                  <a:lnTo>
                    <a:pt x="3373" y="1143"/>
                  </a:lnTo>
                  <a:lnTo>
                    <a:pt x="3376" y="1146"/>
                  </a:lnTo>
                  <a:lnTo>
                    <a:pt x="3380" y="1152"/>
                  </a:lnTo>
                  <a:lnTo>
                    <a:pt x="3390" y="1146"/>
                  </a:lnTo>
                  <a:lnTo>
                    <a:pt x="3399" y="1143"/>
                  </a:lnTo>
                  <a:lnTo>
                    <a:pt x="3408" y="1143"/>
                  </a:lnTo>
                  <a:lnTo>
                    <a:pt x="3418" y="1148"/>
                  </a:lnTo>
                  <a:lnTo>
                    <a:pt x="3423" y="1148"/>
                  </a:lnTo>
                  <a:lnTo>
                    <a:pt x="3423" y="1160"/>
                  </a:lnTo>
                  <a:lnTo>
                    <a:pt x="3404" y="1160"/>
                  </a:lnTo>
                  <a:lnTo>
                    <a:pt x="3397" y="1169"/>
                  </a:lnTo>
                  <a:lnTo>
                    <a:pt x="3390" y="1176"/>
                  </a:lnTo>
                  <a:lnTo>
                    <a:pt x="3385" y="1183"/>
                  </a:lnTo>
                  <a:lnTo>
                    <a:pt x="3380" y="1195"/>
                  </a:lnTo>
                  <a:lnTo>
                    <a:pt x="3394" y="1204"/>
                  </a:lnTo>
                  <a:lnTo>
                    <a:pt x="3402" y="1218"/>
                  </a:lnTo>
                  <a:lnTo>
                    <a:pt x="3409" y="1237"/>
                  </a:lnTo>
                  <a:lnTo>
                    <a:pt x="3413" y="1256"/>
                  </a:lnTo>
                  <a:lnTo>
                    <a:pt x="3414" y="1277"/>
                  </a:lnTo>
                  <a:lnTo>
                    <a:pt x="3414" y="1295"/>
                  </a:lnTo>
                  <a:lnTo>
                    <a:pt x="3402" y="1303"/>
                  </a:lnTo>
                  <a:lnTo>
                    <a:pt x="3395" y="1317"/>
                  </a:lnTo>
                  <a:lnTo>
                    <a:pt x="3388" y="1330"/>
                  </a:lnTo>
                  <a:lnTo>
                    <a:pt x="3380" y="1344"/>
                  </a:lnTo>
                  <a:lnTo>
                    <a:pt x="3362" y="1363"/>
                  </a:lnTo>
                  <a:lnTo>
                    <a:pt x="3339" y="1377"/>
                  </a:lnTo>
                  <a:lnTo>
                    <a:pt x="3315" y="1387"/>
                  </a:lnTo>
                  <a:lnTo>
                    <a:pt x="3287" y="1396"/>
                  </a:lnTo>
                  <a:lnTo>
                    <a:pt x="3261" y="1401"/>
                  </a:lnTo>
                  <a:lnTo>
                    <a:pt x="3261" y="1408"/>
                  </a:lnTo>
                  <a:lnTo>
                    <a:pt x="3261" y="1412"/>
                  </a:lnTo>
                  <a:lnTo>
                    <a:pt x="3261" y="1415"/>
                  </a:lnTo>
                  <a:lnTo>
                    <a:pt x="3261" y="1417"/>
                  </a:lnTo>
                  <a:lnTo>
                    <a:pt x="3263" y="1419"/>
                  </a:lnTo>
                  <a:lnTo>
                    <a:pt x="3263" y="1424"/>
                  </a:lnTo>
                  <a:lnTo>
                    <a:pt x="3264" y="1429"/>
                  </a:lnTo>
                  <a:lnTo>
                    <a:pt x="3261" y="1433"/>
                  </a:lnTo>
                  <a:lnTo>
                    <a:pt x="3257" y="1436"/>
                  </a:lnTo>
                  <a:lnTo>
                    <a:pt x="3256" y="1438"/>
                  </a:lnTo>
                  <a:lnTo>
                    <a:pt x="3252" y="1441"/>
                  </a:lnTo>
                  <a:lnTo>
                    <a:pt x="3245" y="1445"/>
                  </a:lnTo>
                  <a:lnTo>
                    <a:pt x="3243" y="1445"/>
                  </a:lnTo>
                  <a:lnTo>
                    <a:pt x="3242" y="1447"/>
                  </a:lnTo>
                  <a:lnTo>
                    <a:pt x="3240" y="1447"/>
                  </a:lnTo>
                  <a:lnTo>
                    <a:pt x="3238" y="1447"/>
                  </a:lnTo>
                  <a:lnTo>
                    <a:pt x="3235" y="1448"/>
                  </a:lnTo>
                  <a:lnTo>
                    <a:pt x="3233" y="1443"/>
                  </a:lnTo>
                  <a:lnTo>
                    <a:pt x="3231" y="1438"/>
                  </a:lnTo>
                  <a:lnTo>
                    <a:pt x="3231" y="1433"/>
                  </a:lnTo>
                  <a:lnTo>
                    <a:pt x="3231" y="1424"/>
                  </a:lnTo>
                  <a:lnTo>
                    <a:pt x="3235" y="1422"/>
                  </a:lnTo>
                  <a:lnTo>
                    <a:pt x="3238" y="1422"/>
                  </a:lnTo>
                  <a:lnTo>
                    <a:pt x="3242" y="1420"/>
                  </a:lnTo>
                  <a:lnTo>
                    <a:pt x="3243" y="1417"/>
                  </a:lnTo>
                  <a:lnTo>
                    <a:pt x="3245" y="1413"/>
                  </a:lnTo>
                  <a:lnTo>
                    <a:pt x="3243" y="1410"/>
                  </a:lnTo>
                  <a:lnTo>
                    <a:pt x="3240" y="1405"/>
                  </a:lnTo>
                  <a:lnTo>
                    <a:pt x="3238" y="1401"/>
                  </a:lnTo>
                  <a:lnTo>
                    <a:pt x="3235" y="1399"/>
                  </a:lnTo>
                  <a:lnTo>
                    <a:pt x="3233" y="1399"/>
                  </a:lnTo>
                  <a:lnTo>
                    <a:pt x="3228" y="1398"/>
                  </a:lnTo>
                  <a:lnTo>
                    <a:pt x="3222" y="1398"/>
                  </a:lnTo>
                  <a:lnTo>
                    <a:pt x="3216" y="1406"/>
                  </a:lnTo>
                  <a:lnTo>
                    <a:pt x="3209" y="1412"/>
                  </a:lnTo>
                  <a:lnTo>
                    <a:pt x="3203" y="1417"/>
                  </a:lnTo>
                  <a:lnTo>
                    <a:pt x="3198" y="1426"/>
                  </a:lnTo>
                  <a:lnTo>
                    <a:pt x="3196" y="1440"/>
                  </a:lnTo>
                  <a:lnTo>
                    <a:pt x="3212" y="1455"/>
                  </a:lnTo>
                  <a:lnTo>
                    <a:pt x="3224" y="1471"/>
                  </a:lnTo>
                  <a:lnTo>
                    <a:pt x="3235" y="1488"/>
                  </a:lnTo>
                  <a:lnTo>
                    <a:pt x="3240" y="1511"/>
                  </a:lnTo>
                  <a:lnTo>
                    <a:pt x="3242" y="1539"/>
                  </a:lnTo>
                  <a:lnTo>
                    <a:pt x="3184" y="1586"/>
                  </a:lnTo>
                  <a:lnTo>
                    <a:pt x="3177" y="1586"/>
                  </a:lnTo>
                  <a:lnTo>
                    <a:pt x="3172" y="1567"/>
                  </a:lnTo>
                  <a:lnTo>
                    <a:pt x="3161" y="1553"/>
                  </a:lnTo>
                  <a:lnTo>
                    <a:pt x="3147" y="1541"/>
                  </a:lnTo>
                  <a:lnTo>
                    <a:pt x="3132" y="1529"/>
                  </a:lnTo>
                  <a:lnTo>
                    <a:pt x="3116" y="1516"/>
                  </a:lnTo>
                  <a:lnTo>
                    <a:pt x="3109" y="1544"/>
                  </a:lnTo>
                  <a:lnTo>
                    <a:pt x="3100" y="1567"/>
                  </a:lnTo>
                  <a:lnTo>
                    <a:pt x="3109" y="1572"/>
                  </a:lnTo>
                  <a:lnTo>
                    <a:pt x="3113" y="1579"/>
                  </a:lnTo>
                  <a:lnTo>
                    <a:pt x="3114" y="1588"/>
                  </a:lnTo>
                  <a:lnTo>
                    <a:pt x="3120" y="1598"/>
                  </a:lnTo>
                  <a:lnTo>
                    <a:pt x="3121" y="1600"/>
                  </a:lnTo>
                  <a:lnTo>
                    <a:pt x="3125" y="1600"/>
                  </a:lnTo>
                  <a:lnTo>
                    <a:pt x="3128" y="1600"/>
                  </a:lnTo>
                  <a:lnTo>
                    <a:pt x="3132" y="1600"/>
                  </a:lnTo>
                  <a:lnTo>
                    <a:pt x="3135" y="1602"/>
                  </a:lnTo>
                  <a:lnTo>
                    <a:pt x="3149" y="1616"/>
                  </a:lnTo>
                  <a:lnTo>
                    <a:pt x="3160" y="1637"/>
                  </a:lnTo>
                  <a:lnTo>
                    <a:pt x="3167" y="1661"/>
                  </a:lnTo>
                  <a:lnTo>
                    <a:pt x="3168" y="1686"/>
                  </a:lnTo>
                  <a:lnTo>
                    <a:pt x="3158" y="1686"/>
                  </a:lnTo>
                  <a:lnTo>
                    <a:pt x="3147" y="1677"/>
                  </a:lnTo>
                  <a:lnTo>
                    <a:pt x="3137" y="1672"/>
                  </a:lnTo>
                  <a:lnTo>
                    <a:pt x="3135" y="1670"/>
                  </a:lnTo>
                  <a:lnTo>
                    <a:pt x="3126" y="1663"/>
                  </a:lnTo>
                  <a:lnTo>
                    <a:pt x="3120" y="1649"/>
                  </a:lnTo>
                  <a:lnTo>
                    <a:pt x="3116" y="1633"/>
                  </a:lnTo>
                  <a:lnTo>
                    <a:pt x="3111" y="1619"/>
                  </a:lnTo>
                  <a:lnTo>
                    <a:pt x="3106" y="1605"/>
                  </a:lnTo>
                  <a:lnTo>
                    <a:pt x="3097" y="1593"/>
                  </a:lnTo>
                  <a:lnTo>
                    <a:pt x="3097" y="1590"/>
                  </a:lnTo>
                  <a:lnTo>
                    <a:pt x="3088" y="1593"/>
                  </a:lnTo>
                  <a:lnTo>
                    <a:pt x="3088" y="1590"/>
                  </a:lnTo>
                  <a:lnTo>
                    <a:pt x="3085" y="1576"/>
                  </a:lnTo>
                  <a:lnTo>
                    <a:pt x="3085" y="1558"/>
                  </a:lnTo>
                  <a:lnTo>
                    <a:pt x="3085" y="1539"/>
                  </a:lnTo>
                  <a:lnTo>
                    <a:pt x="3085" y="1518"/>
                  </a:lnTo>
                  <a:lnTo>
                    <a:pt x="3083" y="1499"/>
                  </a:lnTo>
                  <a:lnTo>
                    <a:pt x="3076" y="1483"/>
                  </a:lnTo>
                  <a:lnTo>
                    <a:pt x="3065" y="1471"/>
                  </a:lnTo>
                  <a:lnTo>
                    <a:pt x="3062" y="1474"/>
                  </a:lnTo>
                  <a:lnTo>
                    <a:pt x="3057" y="1478"/>
                  </a:lnTo>
                  <a:lnTo>
                    <a:pt x="3053" y="1480"/>
                  </a:lnTo>
                  <a:lnTo>
                    <a:pt x="3046" y="1481"/>
                  </a:lnTo>
                  <a:lnTo>
                    <a:pt x="3039" y="1481"/>
                  </a:lnTo>
                  <a:lnTo>
                    <a:pt x="3037" y="1481"/>
                  </a:lnTo>
                  <a:lnTo>
                    <a:pt x="3037" y="1480"/>
                  </a:lnTo>
                  <a:lnTo>
                    <a:pt x="3037" y="1480"/>
                  </a:lnTo>
                  <a:lnTo>
                    <a:pt x="3037" y="1480"/>
                  </a:lnTo>
                  <a:lnTo>
                    <a:pt x="3036" y="1480"/>
                  </a:lnTo>
                  <a:lnTo>
                    <a:pt x="3034" y="1478"/>
                  </a:lnTo>
                  <a:lnTo>
                    <a:pt x="3034" y="1457"/>
                  </a:lnTo>
                  <a:lnTo>
                    <a:pt x="3029" y="1440"/>
                  </a:lnTo>
                  <a:lnTo>
                    <a:pt x="3022" y="1426"/>
                  </a:lnTo>
                  <a:lnTo>
                    <a:pt x="3011" y="1413"/>
                  </a:lnTo>
                  <a:lnTo>
                    <a:pt x="3003" y="1399"/>
                  </a:lnTo>
                  <a:lnTo>
                    <a:pt x="2992" y="1382"/>
                  </a:lnTo>
                  <a:lnTo>
                    <a:pt x="2989" y="1385"/>
                  </a:lnTo>
                  <a:lnTo>
                    <a:pt x="2987" y="1387"/>
                  </a:lnTo>
                  <a:lnTo>
                    <a:pt x="2985" y="1391"/>
                  </a:lnTo>
                  <a:lnTo>
                    <a:pt x="2983" y="1392"/>
                  </a:lnTo>
                  <a:lnTo>
                    <a:pt x="2982" y="1394"/>
                  </a:lnTo>
                  <a:lnTo>
                    <a:pt x="2966" y="1396"/>
                  </a:lnTo>
                  <a:lnTo>
                    <a:pt x="2952" y="1394"/>
                  </a:lnTo>
                  <a:lnTo>
                    <a:pt x="2938" y="1394"/>
                  </a:lnTo>
                  <a:lnTo>
                    <a:pt x="2934" y="1408"/>
                  </a:lnTo>
                  <a:lnTo>
                    <a:pt x="2929" y="1415"/>
                  </a:lnTo>
                  <a:lnTo>
                    <a:pt x="2926" y="1417"/>
                  </a:lnTo>
                  <a:lnTo>
                    <a:pt x="2919" y="1417"/>
                  </a:lnTo>
                  <a:lnTo>
                    <a:pt x="2912" y="1419"/>
                  </a:lnTo>
                  <a:lnTo>
                    <a:pt x="2905" y="1424"/>
                  </a:lnTo>
                  <a:lnTo>
                    <a:pt x="2893" y="1455"/>
                  </a:lnTo>
                  <a:lnTo>
                    <a:pt x="2877" y="1455"/>
                  </a:lnTo>
                  <a:lnTo>
                    <a:pt x="2868" y="1462"/>
                  </a:lnTo>
                  <a:lnTo>
                    <a:pt x="2859" y="1471"/>
                  </a:lnTo>
                  <a:lnTo>
                    <a:pt x="2847" y="1478"/>
                  </a:lnTo>
                  <a:lnTo>
                    <a:pt x="2844" y="1513"/>
                  </a:lnTo>
                  <a:lnTo>
                    <a:pt x="2835" y="1543"/>
                  </a:lnTo>
                  <a:lnTo>
                    <a:pt x="2823" y="1567"/>
                  </a:lnTo>
                  <a:lnTo>
                    <a:pt x="2804" y="1590"/>
                  </a:lnTo>
                  <a:lnTo>
                    <a:pt x="2802" y="1590"/>
                  </a:lnTo>
                  <a:lnTo>
                    <a:pt x="2800" y="1588"/>
                  </a:lnTo>
                  <a:lnTo>
                    <a:pt x="2798" y="1588"/>
                  </a:lnTo>
                  <a:lnTo>
                    <a:pt x="2798" y="1588"/>
                  </a:lnTo>
                  <a:lnTo>
                    <a:pt x="2797" y="1586"/>
                  </a:lnTo>
                  <a:lnTo>
                    <a:pt x="2786" y="1574"/>
                  </a:lnTo>
                  <a:lnTo>
                    <a:pt x="2776" y="1555"/>
                  </a:lnTo>
                  <a:lnTo>
                    <a:pt x="2770" y="1539"/>
                  </a:lnTo>
                  <a:lnTo>
                    <a:pt x="2769" y="1536"/>
                  </a:lnTo>
                  <a:lnTo>
                    <a:pt x="2770" y="1532"/>
                  </a:lnTo>
                  <a:lnTo>
                    <a:pt x="2772" y="1529"/>
                  </a:lnTo>
                  <a:lnTo>
                    <a:pt x="2774" y="1527"/>
                  </a:lnTo>
                  <a:lnTo>
                    <a:pt x="2774" y="1525"/>
                  </a:lnTo>
                  <a:lnTo>
                    <a:pt x="2756" y="1499"/>
                  </a:lnTo>
                  <a:lnTo>
                    <a:pt x="2744" y="1471"/>
                  </a:lnTo>
                  <a:lnTo>
                    <a:pt x="2736" y="1441"/>
                  </a:lnTo>
                  <a:lnTo>
                    <a:pt x="2732" y="1405"/>
                  </a:lnTo>
                  <a:lnTo>
                    <a:pt x="2720" y="1406"/>
                  </a:lnTo>
                  <a:lnTo>
                    <a:pt x="2711" y="1406"/>
                  </a:lnTo>
                  <a:lnTo>
                    <a:pt x="2701" y="1405"/>
                  </a:lnTo>
                  <a:lnTo>
                    <a:pt x="2697" y="1401"/>
                  </a:lnTo>
                  <a:lnTo>
                    <a:pt x="2692" y="1398"/>
                  </a:lnTo>
                  <a:lnTo>
                    <a:pt x="2688" y="1394"/>
                  </a:lnTo>
                  <a:lnTo>
                    <a:pt x="2685" y="1391"/>
                  </a:lnTo>
                  <a:lnTo>
                    <a:pt x="2688" y="1378"/>
                  </a:lnTo>
                  <a:lnTo>
                    <a:pt x="2681" y="1368"/>
                  </a:lnTo>
                  <a:lnTo>
                    <a:pt x="2669" y="1359"/>
                  </a:lnTo>
                  <a:lnTo>
                    <a:pt x="2657" y="1351"/>
                  </a:lnTo>
                  <a:lnTo>
                    <a:pt x="2646" y="1340"/>
                  </a:lnTo>
                  <a:lnTo>
                    <a:pt x="2617" y="1344"/>
                  </a:lnTo>
                  <a:lnTo>
                    <a:pt x="2587" y="1344"/>
                  </a:lnTo>
                  <a:lnTo>
                    <a:pt x="2557" y="1342"/>
                  </a:lnTo>
                  <a:lnTo>
                    <a:pt x="2528" y="1340"/>
                  </a:lnTo>
                  <a:lnTo>
                    <a:pt x="2523" y="1330"/>
                  </a:lnTo>
                  <a:lnTo>
                    <a:pt x="2516" y="1317"/>
                  </a:lnTo>
                  <a:lnTo>
                    <a:pt x="2505" y="1321"/>
                  </a:lnTo>
                  <a:lnTo>
                    <a:pt x="2498" y="1323"/>
                  </a:lnTo>
                  <a:lnTo>
                    <a:pt x="2489" y="1324"/>
                  </a:lnTo>
                  <a:lnTo>
                    <a:pt x="2477" y="1324"/>
                  </a:lnTo>
                  <a:lnTo>
                    <a:pt x="2467" y="1317"/>
                  </a:lnTo>
                  <a:lnTo>
                    <a:pt x="2456" y="1312"/>
                  </a:lnTo>
                  <a:lnTo>
                    <a:pt x="2444" y="1305"/>
                  </a:lnTo>
                  <a:lnTo>
                    <a:pt x="2435" y="1298"/>
                  </a:lnTo>
                  <a:lnTo>
                    <a:pt x="2432" y="1288"/>
                  </a:lnTo>
                  <a:lnTo>
                    <a:pt x="2427" y="1279"/>
                  </a:lnTo>
                  <a:lnTo>
                    <a:pt x="2416" y="1270"/>
                  </a:lnTo>
                  <a:lnTo>
                    <a:pt x="2414" y="1270"/>
                  </a:lnTo>
                  <a:lnTo>
                    <a:pt x="2413" y="1270"/>
                  </a:lnTo>
                  <a:lnTo>
                    <a:pt x="2411" y="1270"/>
                  </a:lnTo>
                  <a:lnTo>
                    <a:pt x="2407" y="1270"/>
                  </a:lnTo>
                  <a:lnTo>
                    <a:pt x="2400" y="1270"/>
                  </a:lnTo>
                  <a:lnTo>
                    <a:pt x="2404" y="1284"/>
                  </a:lnTo>
                  <a:lnTo>
                    <a:pt x="2409" y="1300"/>
                  </a:lnTo>
                  <a:lnTo>
                    <a:pt x="2418" y="1316"/>
                  </a:lnTo>
                  <a:lnTo>
                    <a:pt x="2425" y="1330"/>
                  </a:lnTo>
                  <a:lnTo>
                    <a:pt x="2432" y="1340"/>
                  </a:lnTo>
                  <a:lnTo>
                    <a:pt x="2434" y="1335"/>
                  </a:lnTo>
                  <a:lnTo>
                    <a:pt x="2435" y="1333"/>
                  </a:lnTo>
                  <a:lnTo>
                    <a:pt x="2435" y="1331"/>
                  </a:lnTo>
                  <a:lnTo>
                    <a:pt x="2437" y="1331"/>
                  </a:lnTo>
                  <a:lnTo>
                    <a:pt x="2439" y="1331"/>
                  </a:lnTo>
                  <a:lnTo>
                    <a:pt x="2444" y="1333"/>
                  </a:lnTo>
                  <a:lnTo>
                    <a:pt x="2446" y="1338"/>
                  </a:lnTo>
                  <a:lnTo>
                    <a:pt x="2448" y="1344"/>
                  </a:lnTo>
                  <a:lnTo>
                    <a:pt x="2448" y="1349"/>
                  </a:lnTo>
                  <a:lnTo>
                    <a:pt x="2449" y="1354"/>
                  </a:lnTo>
                  <a:lnTo>
                    <a:pt x="2451" y="1359"/>
                  </a:lnTo>
                  <a:lnTo>
                    <a:pt x="2458" y="1358"/>
                  </a:lnTo>
                  <a:lnTo>
                    <a:pt x="2467" y="1356"/>
                  </a:lnTo>
                  <a:lnTo>
                    <a:pt x="2477" y="1356"/>
                  </a:lnTo>
                  <a:lnTo>
                    <a:pt x="2493" y="1338"/>
                  </a:lnTo>
                  <a:lnTo>
                    <a:pt x="2512" y="1324"/>
                  </a:lnTo>
                  <a:lnTo>
                    <a:pt x="2514" y="1342"/>
                  </a:lnTo>
                  <a:lnTo>
                    <a:pt x="2516" y="1356"/>
                  </a:lnTo>
                  <a:lnTo>
                    <a:pt x="2542" y="1370"/>
                  </a:lnTo>
                  <a:lnTo>
                    <a:pt x="2563" y="1387"/>
                  </a:lnTo>
                  <a:lnTo>
                    <a:pt x="2556" y="1396"/>
                  </a:lnTo>
                  <a:lnTo>
                    <a:pt x="2550" y="1405"/>
                  </a:lnTo>
                  <a:lnTo>
                    <a:pt x="2544" y="1412"/>
                  </a:lnTo>
                  <a:lnTo>
                    <a:pt x="2531" y="1417"/>
                  </a:lnTo>
                  <a:lnTo>
                    <a:pt x="2531" y="1436"/>
                  </a:lnTo>
                  <a:lnTo>
                    <a:pt x="2514" y="1447"/>
                  </a:lnTo>
                  <a:lnTo>
                    <a:pt x="2496" y="1459"/>
                  </a:lnTo>
                  <a:lnTo>
                    <a:pt x="2496" y="1467"/>
                  </a:lnTo>
                  <a:lnTo>
                    <a:pt x="2474" y="1467"/>
                  </a:lnTo>
                  <a:lnTo>
                    <a:pt x="2461" y="1474"/>
                  </a:lnTo>
                  <a:lnTo>
                    <a:pt x="2451" y="1485"/>
                  </a:lnTo>
                  <a:lnTo>
                    <a:pt x="2439" y="1494"/>
                  </a:lnTo>
                  <a:lnTo>
                    <a:pt x="2423" y="1501"/>
                  </a:lnTo>
                  <a:lnTo>
                    <a:pt x="2407" y="1504"/>
                  </a:lnTo>
                  <a:lnTo>
                    <a:pt x="2390" y="1509"/>
                  </a:lnTo>
                  <a:lnTo>
                    <a:pt x="2376" y="1515"/>
                  </a:lnTo>
                  <a:lnTo>
                    <a:pt x="2364" y="1522"/>
                  </a:lnTo>
                  <a:lnTo>
                    <a:pt x="2352" y="1525"/>
                  </a:lnTo>
                  <a:lnTo>
                    <a:pt x="2343" y="1525"/>
                  </a:lnTo>
                  <a:lnTo>
                    <a:pt x="2339" y="1523"/>
                  </a:lnTo>
                  <a:lnTo>
                    <a:pt x="2338" y="1523"/>
                  </a:lnTo>
                  <a:lnTo>
                    <a:pt x="2336" y="1522"/>
                  </a:lnTo>
                  <a:lnTo>
                    <a:pt x="2336" y="1522"/>
                  </a:lnTo>
                  <a:lnTo>
                    <a:pt x="2334" y="1520"/>
                  </a:lnTo>
                  <a:lnTo>
                    <a:pt x="2332" y="1516"/>
                  </a:lnTo>
                  <a:lnTo>
                    <a:pt x="2327" y="1506"/>
                  </a:lnTo>
                  <a:lnTo>
                    <a:pt x="2325" y="1495"/>
                  </a:lnTo>
                  <a:lnTo>
                    <a:pt x="2325" y="1485"/>
                  </a:lnTo>
                  <a:lnTo>
                    <a:pt x="2324" y="1474"/>
                  </a:lnTo>
                  <a:lnTo>
                    <a:pt x="2315" y="1457"/>
                  </a:lnTo>
                  <a:lnTo>
                    <a:pt x="2303" y="1441"/>
                  </a:lnTo>
                  <a:lnTo>
                    <a:pt x="2290" y="1427"/>
                  </a:lnTo>
                  <a:lnTo>
                    <a:pt x="2278" y="1413"/>
                  </a:lnTo>
                  <a:lnTo>
                    <a:pt x="2275" y="1403"/>
                  </a:lnTo>
                  <a:lnTo>
                    <a:pt x="2273" y="1391"/>
                  </a:lnTo>
                  <a:lnTo>
                    <a:pt x="2271" y="1378"/>
                  </a:lnTo>
                  <a:lnTo>
                    <a:pt x="2266" y="1368"/>
                  </a:lnTo>
                  <a:lnTo>
                    <a:pt x="2247" y="1356"/>
                  </a:lnTo>
                  <a:lnTo>
                    <a:pt x="2242" y="1344"/>
                  </a:lnTo>
                  <a:lnTo>
                    <a:pt x="2236" y="1331"/>
                  </a:lnTo>
                  <a:lnTo>
                    <a:pt x="2231" y="1319"/>
                  </a:lnTo>
                  <a:lnTo>
                    <a:pt x="2224" y="1309"/>
                  </a:lnTo>
                  <a:lnTo>
                    <a:pt x="2214" y="1302"/>
                  </a:lnTo>
                  <a:lnTo>
                    <a:pt x="2208" y="1300"/>
                  </a:lnTo>
                  <a:lnTo>
                    <a:pt x="2207" y="1296"/>
                  </a:lnTo>
                  <a:lnTo>
                    <a:pt x="2203" y="1295"/>
                  </a:lnTo>
                  <a:lnTo>
                    <a:pt x="2200" y="1293"/>
                  </a:lnTo>
                  <a:lnTo>
                    <a:pt x="2196" y="1291"/>
                  </a:lnTo>
                  <a:lnTo>
                    <a:pt x="2193" y="1288"/>
                  </a:lnTo>
                  <a:lnTo>
                    <a:pt x="2189" y="1282"/>
                  </a:lnTo>
                  <a:lnTo>
                    <a:pt x="2186" y="1275"/>
                  </a:lnTo>
                  <a:lnTo>
                    <a:pt x="2182" y="1275"/>
                  </a:lnTo>
                  <a:lnTo>
                    <a:pt x="2182" y="1282"/>
                  </a:lnTo>
                  <a:lnTo>
                    <a:pt x="2194" y="1298"/>
                  </a:lnTo>
                  <a:lnTo>
                    <a:pt x="2205" y="1316"/>
                  </a:lnTo>
                  <a:lnTo>
                    <a:pt x="2212" y="1337"/>
                  </a:lnTo>
                  <a:lnTo>
                    <a:pt x="2219" y="1356"/>
                  </a:lnTo>
                  <a:lnTo>
                    <a:pt x="2228" y="1375"/>
                  </a:lnTo>
                  <a:lnTo>
                    <a:pt x="2231" y="1378"/>
                  </a:lnTo>
                  <a:lnTo>
                    <a:pt x="2236" y="1382"/>
                  </a:lnTo>
                  <a:lnTo>
                    <a:pt x="2240" y="1385"/>
                  </a:lnTo>
                  <a:lnTo>
                    <a:pt x="2245" y="1389"/>
                  </a:lnTo>
                  <a:lnTo>
                    <a:pt x="2247" y="1394"/>
                  </a:lnTo>
                  <a:lnTo>
                    <a:pt x="2247" y="1429"/>
                  </a:lnTo>
                  <a:lnTo>
                    <a:pt x="2250" y="1433"/>
                  </a:lnTo>
                  <a:lnTo>
                    <a:pt x="2254" y="1438"/>
                  </a:lnTo>
                  <a:lnTo>
                    <a:pt x="2259" y="1441"/>
                  </a:lnTo>
                  <a:lnTo>
                    <a:pt x="2264" y="1445"/>
                  </a:lnTo>
                  <a:lnTo>
                    <a:pt x="2266" y="1448"/>
                  </a:lnTo>
                  <a:lnTo>
                    <a:pt x="2269" y="1459"/>
                  </a:lnTo>
                  <a:lnTo>
                    <a:pt x="2271" y="1467"/>
                  </a:lnTo>
                  <a:lnTo>
                    <a:pt x="2275" y="1478"/>
                  </a:lnTo>
                  <a:lnTo>
                    <a:pt x="2285" y="1490"/>
                  </a:lnTo>
                  <a:lnTo>
                    <a:pt x="2301" y="1501"/>
                  </a:lnTo>
                  <a:lnTo>
                    <a:pt x="2318" y="1511"/>
                  </a:lnTo>
                  <a:lnTo>
                    <a:pt x="2332" y="1522"/>
                  </a:lnTo>
                  <a:lnTo>
                    <a:pt x="2336" y="1527"/>
                  </a:lnTo>
                  <a:lnTo>
                    <a:pt x="2336" y="1534"/>
                  </a:lnTo>
                  <a:lnTo>
                    <a:pt x="2336" y="1539"/>
                  </a:lnTo>
                  <a:lnTo>
                    <a:pt x="2338" y="1544"/>
                  </a:lnTo>
                  <a:lnTo>
                    <a:pt x="2343" y="1550"/>
                  </a:lnTo>
                  <a:lnTo>
                    <a:pt x="2358" y="1551"/>
                  </a:lnTo>
                  <a:lnTo>
                    <a:pt x="2376" y="1543"/>
                  </a:lnTo>
                  <a:lnTo>
                    <a:pt x="2400" y="1537"/>
                  </a:lnTo>
                  <a:lnTo>
                    <a:pt x="2423" y="1532"/>
                  </a:lnTo>
                  <a:lnTo>
                    <a:pt x="2444" y="1529"/>
                  </a:lnTo>
                  <a:lnTo>
                    <a:pt x="2444" y="1532"/>
                  </a:lnTo>
                  <a:lnTo>
                    <a:pt x="2439" y="1541"/>
                  </a:lnTo>
                  <a:lnTo>
                    <a:pt x="2439" y="1551"/>
                  </a:lnTo>
                  <a:lnTo>
                    <a:pt x="2435" y="1563"/>
                  </a:lnTo>
                  <a:lnTo>
                    <a:pt x="2428" y="1581"/>
                  </a:lnTo>
                  <a:lnTo>
                    <a:pt x="2418" y="1602"/>
                  </a:lnTo>
                  <a:lnTo>
                    <a:pt x="2406" y="1623"/>
                  </a:lnTo>
                  <a:lnTo>
                    <a:pt x="2393" y="1640"/>
                  </a:lnTo>
                  <a:lnTo>
                    <a:pt x="2374" y="1659"/>
                  </a:lnTo>
                  <a:lnTo>
                    <a:pt x="2353" y="1677"/>
                  </a:lnTo>
                  <a:lnTo>
                    <a:pt x="2331" y="1694"/>
                  </a:lnTo>
                  <a:lnTo>
                    <a:pt x="2310" y="1714"/>
                  </a:lnTo>
                  <a:lnTo>
                    <a:pt x="2292" y="1735"/>
                  </a:lnTo>
                  <a:lnTo>
                    <a:pt x="2278" y="1759"/>
                  </a:lnTo>
                  <a:lnTo>
                    <a:pt x="2273" y="1782"/>
                  </a:lnTo>
                  <a:lnTo>
                    <a:pt x="2276" y="1803"/>
                  </a:lnTo>
                  <a:lnTo>
                    <a:pt x="2283" y="1824"/>
                  </a:lnTo>
                  <a:lnTo>
                    <a:pt x="2290" y="1843"/>
                  </a:lnTo>
                  <a:lnTo>
                    <a:pt x="2297" y="1864"/>
                  </a:lnTo>
                  <a:lnTo>
                    <a:pt x="2303" y="1885"/>
                  </a:lnTo>
                  <a:lnTo>
                    <a:pt x="2301" y="1906"/>
                  </a:lnTo>
                  <a:lnTo>
                    <a:pt x="2290" y="1928"/>
                  </a:lnTo>
                  <a:lnTo>
                    <a:pt x="2275" y="1939"/>
                  </a:lnTo>
                  <a:lnTo>
                    <a:pt x="2257" y="1947"/>
                  </a:lnTo>
                  <a:lnTo>
                    <a:pt x="2240" y="1956"/>
                  </a:lnTo>
                  <a:lnTo>
                    <a:pt x="2226" y="1968"/>
                  </a:lnTo>
                  <a:lnTo>
                    <a:pt x="2217" y="1986"/>
                  </a:lnTo>
                  <a:lnTo>
                    <a:pt x="2226" y="1996"/>
                  </a:lnTo>
                  <a:lnTo>
                    <a:pt x="2233" y="2012"/>
                  </a:lnTo>
                  <a:lnTo>
                    <a:pt x="2236" y="2031"/>
                  </a:lnTo>
                  <a:lnTo>
                    <a:pt x="2231" y="2035"/>
                  </a:lnTo>
                  <a:lnTo>
                    <a:pt x="2228" y="2038"/>
                  </a:lnTo>
                  <a:lnTo>
                    <a:pt x="2226" y="2040"/>
                  </a:lnTo>
                  <a:lnTo>
                    <a:pt x="2222" y="2043"/>
                  </a:lnTo>
                  <a:lnTo>
                    <a:pt x="2221" y="2047"/>
                  </a:lnTo>
                  <a:lnTo>
                    <a:pt x="2217" y="2050"/>
                  </a:lnTo>
                  <a:lnTo>
                    <a:pt x="2198" y="2054"/>
                  </a:lnTo>
                  <a:lnTo>
                    <a:pt x="2193" y="2066"/>
                  </a:lnTo>
                  <a:lnTo>
                    <a:pt x="2191" y="2080"/>
                  </a:lnTo>
                  <a:lnTo>
                    <a:pt x="2189" y="2094"/>
                  </a:lnTo>
                  <a:lnTo>
                    <a:pt x="2186" y="2108"/>
                  </a:lnTo>
                  <a:lnTo>
                    <a:pt x="2163" y="2127"/>
                  </a:lnTo>
                  <a:lnTo>
                    <a:pt x="2156" y="2143"/>
                  </a:lnTo>
                  <a:lnTo>
                    <a:pt x="2147" y="2159"/>
                  </a:lnTo>
                  <a:lnTo>
                    <a:pt x="2130" y="2174"/>
                  </a:lnTo>
                  <a:lnTo>
                    <a:pt x="2109" y="2187"/>
                  </a:lnTo>
                  <a:lnTo>
                    <a:pt x="2083" y="2194"/>
                  </a:lnTo>
                  <a:lnTo>
                    <a:pt x="2057" y="2201"/>
                  </a:lnTo>
                  <a:lnTo>
                    <a:pt x="2030" y="2206"/>
                  </a:lnTo>
                  <a:lnTo>
                    <a:pt x="2006" y="2211"/>
                  </a:lnTo>
                  <a:lnTo>
                    <a:pt x="2001" y="2208"/>
                  </a:lnTo>
                  <a:lnTo>
                    <a:pt x="1997" y="2204"/>
                  </a:lnTo>
                  <a:lnTo>
                    <a:pt x="1994" y="2202"/>
                  </a:lnTo>
                  <a:lnTo>
                    <a:pt x="1990" y="2197"/>
                  </a:lnTo>
                  <a:lnTo>
                    <a:pt x="1987" y="2194"/>
                  </a:lnTo>
                  <a:lnTo>
                    <a:pt x="1985" y="2185"/>
                  </a:lnTo>
                  <a:lnTo>
                    <a:pt x="1985" y="2174"/>
                  </a:lnTo>
                  <a:lnTo>
                    <a:pt x="1985" y="2162"/>
                  </a:lnTo>
                  <a:lnTo>
                    <a:pt x="1983" y="2150"/>
                  </a:lnTo>
                  <a:lnTo>
                    <a:pt x="1973" y="2133"/>
                  </a:lnTo>
                  <a:lnTo>
                    <a:pt x="1959" y="2117"/>
                  </a:lnTo>
                  <a:lnTo>
                    <a:pt x="1945" y="2099"/>
                  </a:lnTo>
                  <a:lnTo>
                    <a:pt x="1936" y="2082"/>
                  </a:lnTo>
                  <a:lnTo>
                    <a:pt x="1940" y="2070"/>
                  </a:lnTo>
                  <a:lnTo>
                    <a:pt x="1940" y="2068"/>
                  </a:lnTo>
                  <a:lnTo>
                    <a:pt x="1936" y="2064"/>
                  </a:lnTo>
                  <a:lnTo>
                    <a:pt x="1933" y="2063"/>
                  </a:lnTo>
                  <a:lnTo>
                    <a:pt x="1931" y="2059"/>
                  </a:lnTo>
                  <a:lnTo>
                    <a:pt x="1929" y="2059"/>
                  </a:lnTo>
                  <a:lnTo>
                    <a:pt x="1927" y="2054"/>
                  </a:lnTo>
                  <a:lnTo>
                    <a:pt x="1929" y="2049"/>
                  </a:lnTo>
                  <a:lnTo>
                    <a:pt x="1929" y="2045"/>
                  </a:lnTo>
                  <a:lnTo>
                    <a:pt x="1931" y="2042"/>
                  </a:lnTo>
                  <a:lnTo>
                    <a:pt x="1933" y="2038"/>
                  </a:lnTo>
                  <a:lnTo>
                    <a:pt x="1926" y="2035"/>
                  </a:lnTo>
                  <a:lnTo>
                    <a:pt x="1926" y="2031"/>
                  </a:lnTo>
                  <a:lnTo>
                    <a:pt x="1926" y="2028"/>
                  </a:lnTo>
                  <a:lnTo>
                    <a:pt x="1927" y="2023"/>
                  </a:lnTo>
                  <a:lnTo>
                    <a:pt x="1929" y="2019"/>
                  </a:lnTo>
                  <a:lnTo>
                    <a:pt x="1929" y="2014"/>
                  </a:lnTo>
                  <a:lnTo>
                    <a:pt x="1929" y="2009"/>
                  </a:lnTo>
                  <a:lnTo>
                    <a:pt x="1922" y="1995"/>
                  </a:lnTo>
                  <a:lnTo>
                    <a:pt x="1912" y="1979"/>
                  </a:lnTo>
                  <a:lnTo>
                    <a:pt x="1901" y="1965"/>
                  </a:lnTo>
                  <a:lnTo>
                    <a:pt x="1894" y="1951"/>
                  </a:lnTo>
                  <a:lnTo>
                    <a:pt x="1892" y="1934"/>
                  </a:lnTo>
                  <a:lnTo>
                    <a:pt x="1896" y="1914"/>
                  </a:lnTo>
                  <a:lnTo>
                    <a:pt x="1903" y="1897"/>
                  </a:lnTo>
                  <a:lnTo>
                    <a:pt x="1913" y="1878"/>
                  </a:lnTo>
                  <a:lnTo>
                    <a:pt x="1920" y="1862"/>
                  </a:lnTo>
                  <a:lnTo>
                    <a:pt x="1926" y="1848"/>
                  </a:lnTo>
                  <a:lnTo>
                    <a:pt x="1919" y="1834"/>
                  </a:lnTo>
                  <a:lnTo>
                    <a:pt x="1917" y="1822"/>
                  </a:lnTo>
                  <a:lnTo>
                    <a:pt x="1917" y="1810"/>
                  </a:lnTo>
                  <a:lnTo>
                    <a:pt x="1913" y="1794"/>
                  </a:lnTo>
                  <a:lnTo>
                    <a:pt x="1903" y="1773"/>
                  </a:lnTo>
                  <a:lnTo>
                    <a:pt x="1887" y="1752"/>
                  </a:lnTo>
                  <a:lnTo>
                    <a:pt x="1872" y="1733"/>
                  </a:lnTo>
                  <a:lnTo>
                    <a:pt x="1856" y="1717"/>
                  </a:lnTo>
                  <a:lnTo>
                    <a:pt x="1861" y="1696"/>
                  </a:lnTo>
                  <a:lnTo>
                    <a:pt x="1866" y="1677"/>
                  </a:lnTo>
                  <a:lnTo>
                    <a:pt x="1872" y="1656"/>
                  </a:lnTo>
                  <a:lnTo>
                    <a:pt x="1866" y="1653"/>
                  </a:lnTo>
                  <a:lnTo>
                    <a:pt x="1863" y="1651"/>
                  </a:lnTo>
                  <a:lnTo>
                    <a:pt x="1859" y="1647"/>
                  </a:lnTo>
                  <a:lnTo>
                    <a:pt x="1856" y="1646"/>
                  </a:lnTo>
                  <a:lnTo>
                    <a:pt x="1851" y="1646"/>
                  </a:lnTo>
                  <a:lnTo>
                    <a:pt x="1844" y="1644"/>
                  </a:lnTo>
                  <a:lnTo>
                    <a:pt x="1840" y="1647"/>
                  </a:lnTo>
                  <a:lnTo>
                    <a:pt x="1838" y="1649"/>
                  </a:lnTo>
                  <a:lnTo>
                    <a:pt x="1833" y="1651"/>
                  </a:lnTo>
                  <a:lnTo>
                    <a:pt x="1828" y="1651"/>
                  </a:lnTo>
                  <a:lnTo>
                    <a:pt x="1821" y="1651"/>
                  </a:lnTo>
                  <a:lnTo>
                    <a:pt x="1802" y="1621"/>
                  </a:lnTo>
                  <a:lnTo>
                    <a:pt x="1789" y="1619"/>
                  </a:lnTo>
                  <a:lnTo>
                    <a:pt x="1777" y="1618"/>
                  </a:lnTo>
                  <a:lnTo>
                    <a:pt x="1763" y="1616"/>
                  </a:lnTo>
                  <a:lnTo>
                    <a:pt x="1746" y="1623"/>
                  </a:lnTo>
                  <a:lnTo>
                    <a:pt x="1728" y="1630"/>
                  </a:lnTo>
                  <a:lnTo>
                    <a:pt x="1714" y="1635"/>
                  </a:lnTo>
                  <a:lnTo>
                    <a:pt x="1680" y="1628"/>
                  </a:lnTo>
                  <a:lnTo>
                    <a:pt x="1676" y="1640"/>
                  </a:lnTo>
                  <a:lnTo>
                    <a:pt x="1664" y="1640"/>
                  </a:lnTo>
                  <a:lnTo>
                    <a:pt x="1653" y="1637"/>
                  </a:lnTo>
                  <a:lnTo>
                    <a:pt x="1645" y="1635"/>
                  </a:lnTo>
                  <a:lnTo>
                    <a:pt x="1641" y="1637"/>
                  </a:lnTo>
                  <a:lnTo>
                    <a:pt x="1638" y="1640"/>
                  </a:lnTo>
                  <a:lnTo>
                    <a:pt x="1632" y="1642"/>
                  </a:lnTo>
                  <a:lnTo>
                    <a:pt x="1625" y="1644"/>
                  </a:lnTo>
                  <a:lnTo>
                    <a:pt x="1615" y="1632"/>
                  </a:lnTo>
                  <a:lnTo>
                    <a:pt x="1601" y="1625"/>
                  </a:lnTo>
                  <a:lnTo>
                    <a:pt x="1587" y="1618"/>
                  </a:lnTo>
                  <a:lnTo>
                    <a:pt x="1573" y="1611"/>
                  </a:lnTo>
                  <a:lnTo>
                    <a:pt x="1561" y="1602"/>
                  </a:lnTo>
                  <a:lnTo>
                    <a:pt x="1552" y="1579"/>
                  </a:lnTo>
                  <a:lnTo>
                    <a:pt x="1542" y="1567"/>
                  </a:lnTo>
                  <a:lnTo>
                    <a:pt x="1526" y="1555"/>
                  </a:lnTo>
                  <a:lnTo>
                    <a:pt x="1512" y="1543"/>
                  </a:lnTo>
                  <a:lnTo>
                    <a:pt x="1503" y="1532"/>
                  </a:lnTo>
                  <a:lnTo>
                    <a:pt x="1503" y="1509"/>
                  </a:lnTo>
                  <a:lnTo>
                    <a:pt x="1500" y="1499"/>
                  </a:lnTo>
                  <a:lnTo>
                    <a:pt x="1501" y="1483"/>
                  </a:lnTo>
                  <a:lnTo>
                    <a:pt x="1505" y="1469"/>
                  </a:lnTo>
                  <a:lnTo>
                    <a:pt x="1508" y="1457"/>
                  </a:lnTo>
                  <a:lnTo>
                    <a:pt x="1510" y="1448"/>
                  </a:lnTo>
                  <a:lnTo>
                    <a:pt x="1510" y="1434"/>
                  </a:lnTo>
                  <a:lnTo>
                    <a:pt x="1507" y="1426"/>
                  </a:lnTo>
                  <a:lnTo>
                    <a:pt x="1501" y="1417"/>
                  </a:lnTo>
                  <a:lnTo>
                    <a:pt x="1498" y="1410"/>
                  </a:lnTo>
                  <a:lnTo>
                    <a:pt x="1498" y="1399"/>
                  </a:lnTo>
                  <a:lnTo>
                    <a:pt x="1501" y="1385"/>
                  </a:lnTo>
                  <a:lnTo>
                    <a:pt x="1508" y="1370"/>
                  </a:lnTo>
                  <a:lnTo>
                    <a:pt x="1515" y="1352"/>
                  </a:lnTo>
                  <a:lnTo>
                    <a:pt x="1522" y="1337"/>
                  </a:lnTo>
                  <a:lnTo>
                    <a:pt x="1529" y="1324"/>
                  </a:lnTo>
                  <a:lnTo>
                    <a:pt x="1533" y="1317"/>
                  </a:lnTo>
                  <a:lnTo>
                    <a:pt x="1545" y="1307"/>
                  </a:lnTo>
                  <a:lnTo>
                    <a:pt x="1559" y="1298"/>
                  </a:lnTo>
                  <a:lnTo>
                    <a:pt x="1573" y="1291"/>
                  </a:lnTo>
                  <a:lnTo>
                    <a:pt x="1587" y="1282"/>
                  </a:lnTo>
                  <a:lnTo>
                    <a:pt x="1590" y="1274"/>
                  </a:lnTo>
                  <a:lnTo>
                    <a:pt x="1590" y="1263"/>
                  </a:lnTo>
                  <a:lnTo>
                    <a:pt x="1589" y="1251"/>
                  </a:lnTo>
                  <a:lnTo>
                    <a:pt x="1590" y="1241"/>
                  </a:lnTo>
                  <a:lnTo>
                    <a:pt x="1599" y="1227"/>
                  </a:lnTo>
                  <a:lnTo>
                    <a:pt x="1611" y="1216"/>
                  </a:lnTo>
                  <a:lnTo>
                    <a:pt x="1624" y="1206"/>
                  </a:lnTo>
                  <a:lnTo>
                    <a:pt x="1636" y="1195"/>
                  </a:lnTo>
                  <a:lnTo>
                    <a:pt x="1646" y="1183"/>
                  </a:lnTo>
                  <a:lnTo>
                    <a:pt x="1652" y="1167"/>
                  </a:lnTo>
                  <a:lnTo>
                    <a:pt x="1652" y="1166"/>
                  </a:lnTo>
                  <a:lnTo>
                    <a:pt x="1650" y="1166"/>
                  </a:lnTo>
                  <a:lnTo>
                    <a:pt x="1650" y="1164"/>
                  </a:lnTo>
                  <a:lnTo>
                    <a:pt x="1650" y="1162"/>
                  </a:lnTo>
                  <a:lnTo>
                    <a:pt x="1648" y="1160"/>
                  </a:lnTo>
                  <a:lnTo>
                    <a:pt x="1645" y="1159"/>
                  </a:lnTo>
                  <a:lnTo>
                    <a:pt x="1641" y="1157"/>
                  </a:lnTo>
                  <a:lnTo>
                    <a:pt x="1638" y="1157"/>
                  </a:lnTo>
                  <a:lnTo>
                    <a:pt x="1632" y="1155"/>
                  </a:lnTo>
                  <a:lnTo>
                    <a:pt x="1629" y="1159"/>
                  </a:lnTo>
                  <a:lnTo>
                    <a:pt x="1625" y="1159"/>
                  </a:lnTo>
                  <a:lnTo>
                    <a:pt x="1620" y="1160"/>
                  </a:lnTo>
                  <a:lnTo>
                    <a:pt x="1613" y="1160"/>
                  </a:lnTo>
                  <a:lnTo>
                    <a:pt x="1613" y="1155"/>
                  </a:lnTo>
                  <a:lnTo>
                    <a:pt x="1610" y="1155"/>
                  </a:lnTo>
                  <a:lnTo>
                    <a:pt x="1610" y="1141"/>
                  </a:lnTo>
                  <a:lnTo>
                    <a:pt x="1608" y="1122"/>
                  </a:lnTo>
                  <a:lnTo>
                    <a:pt x="1606" y="1099"/>
                  </a:lnTo>
                  <a:lnTo>
                    <a:pt x="1606" y="1077"/>
                  </a:lnTo>
                  <a:lnTo>
                    <a:pt x="1606" y="1057"/>
                  </a:lnTo>
                  <a:lnTo>
                    <a:pt x="1610" y="1045"/>
                  </a:lnTo>
                  <a:lnTo>
                    <a:pt x="1611" y="1040"/>
                  </a:lnTo>
                  <a:lnTo>
                    <a:pt x="1613" y="1036"/>
                  </a:lnTo>
                  <a:lnTo>
                    <a:pt x="1615" y="1035"/>
                  </a:lnTo>
                  <a:lnTo>
                    <a:pt x="1617" y="1035"/>
                  </a:lnTo>
                  <a:lnTo>
                    <a:pt x="1620" y="1035"/>
                  </a:lnTo>
                  <a:lnTo>
                    <a:pt x="1624" y="1033"/>
                  </a:lnTo>
                  <a:lnTo>
                    <a:pt x="1629" y="1033"/>
                  </a:lnTo>
                  <a:lnTo>
                    <a:pt x="1643" y="1038"/>
                  </a:lnTo>
                  <a:lnTo>
                    <a:pt x="1659" y="1042"/>
                  </a:lnTo>
                  <a:lnTo>
                    <a:pt x="1676" y="1042"/>
                  </a:lnTo>
                  <a:lnTo>
                    <a:pt x="1693" y="1038"/>
                  </a:lnTo>
                  <a:lnTo>
                    <a:pt x="1706" y="1033"/>
                  </a:lnTo>
                  <a:lnTo>
                    <a:pt x="1707" y="1031"/>
                  </a:lnTo>
                  <a:lnTo>
                    <a:pt x="1707" y="1029"/>
                  </a:lnTo>
                  <a:lnTo>
                    <a:pt x="1709" y="1029"/>
                  </a:lnTo>
                  <a:lnTo>
                    <a:pt x="1709" y="1028"/>
                  </a:lnTo>
                  <a:lnTo>
                    <a:pt x="1709" y="1026"/>
                  </a:lnTo>
                  <a:lnTo>
                    <a:pt x="1713" y="1012"/>
                  </a:lnTo>
                  <a:lnTo>
                    <a:pt x="1713" y="996"/>
                  </a:lnTo>
                  <a:lnTo>
                    <a:pt x="1711" y="981"/>
                  </a:lnTo>
                  <a:lnTo>
                    <a:pt x="1709" y="963"/>
                  </a:lnTo>
                  <a:lnTo>
                    <a:pt x="1697" y="960"/>
                  </a:lnTo>
                  <a:lnTo>
                    <a:pt x="1685" y="956"/>
                  </a:lnTo>
                  <a:lnTo>
                    <a:pt x="1673" y="949"/>
                  </a:lnTo>
                  <a:lnTo>
                    <a:pt x="1664" y="940"/>
                  </a:lnTo>
                  <a:lnTo>
                    <a:pt x="1667" y="939"/>
                  </a:lnTo>
                  <a:lnTo>
                    <a:pt x="1671" y="937"/>
                  </a:lnTo>
                  <a:lnTo>
                    <a:pt x="1673" y="935"/>
                  </a:lnTo>
                  <a:lnTo>
                    <a:pt x="1676" y="935"/>
                  </a:lnTo>
                  <a:lnTo>
                    <a:pt x="1680" y="933"/>
                  </a:lnTo>
                  <a:lnTo>
                    <a:pt x="1686" y="933"/>
                  </a:lnTo>
                  <a:lnTo>
                    <a:pt x="1690" y="932"/>
                  </a:lnTo>
                  <a:lnTo>
                    <a:pt x="1695" y="930"/>
                  </a:lnTo>
                  <a:lnTo>
                    <a:pt x="1700" y="930"/>
                  </a:lnTo>
                  <a:lnTo>
                    <a:pt x="1706" y="930"/>
                  </a:lnTo>
                  <a:lnTo>
                    <a:pt x="1706" y="911"/>
                  </a:lnTo>
                  <a:lnTo>
                    <a:pt x="1711" y="911"/>
                  </a:lnTo>
                  <a:lnTo>
                    <a:pt x="1716" y="912"/>
                  </a:lnTo>
                  <a:lnTo>
                    <a:pt x="1718" y="914"/>
                  </a:lnTo>
                  <a:lnTo>
                    <a:pt x="1721" y="914"/>
                  </a:lnTo>
                  <a:lnTo>
                    <a:pt x="1725" y="916"/>
                  </a:lnTo>
                  <a:lnTo>
                    <a:pt x="1728" y="918"/>
                  </a:lnTo>
                  <a:lnTo>
                    <a:pt x="1732" y="914"/>
                  </a:lnTo>
                  <a:lnTo>
                    <a:pt x="1737" y="912"/>
                  </a:lnTo>
                  <a:lnTo>
                    <a:pt x="1741" y="911"/>
                  </a:lnTo>
                  <a:lnTo>
                    <a:pt x="1746" y="909"/>
                  </a:lnTo>
                  <a:lnTo>
                    <a:pt x="1748" y="907"/>
                  </a:lnTo>
                  <a:lnTo>
                    <a:pt x="1749" y="904"/>
                  </a:lnTo>
                  <a:lnTo>
                    <a:pt x="1749" y="900"/>
                  </a:lnTo>
                  <a:lnTo>
                    <a:pt x="1749" y="897"/>
                  </a:lnTo>
                  <a:lnTo>
                    <a:pt x="1749" y="893"/>
                  </a:lnTo>
                  <a:lnTo>
                    <a:pt x="1751" y="890"/>
                  </a:lnTo>
                  <a:lnTo>
                    <a:pt x="1753" y="886"/>
                  </a:lnTo>
                  <a:lnTo>
                    <a:pt x="1786" y="876"/>
                  </a:lnTo>
                  <a:lnTo>
                    <a:pt x="1793" y="865"/>
                  </a:lnTo>
                  <a:lnTo>
                    <a:pt x="1795" y="855"/>
                  </a:lnTo>
                  <a:lnTo>
                    <a:pt x="1800" y="844"/>
                  </a:lnTo>
                  <a:lnTo>
                    <a:pt x="1810" y="837"/>
                  </a:lnTo>
                  <a:lnTo>
                    <a:pt x="1823" y="832"/>
                  </a:lnTo>
                  <a:lnTo>
                    <a:pt x="1838" y="827"/>
                  </a:lnTo>
                  <a:lnTo>
                    <a:pt x="1852" y="822"/>
                  </a:lnTo>
                  <a:lnTo>
                    <a:pt x="1854" y="820"/>
                  </a:lnTo>
                  <a:lnTo>
                    <a:pt x="1854" y="820"/>
                  </a:lnTo>
                  <a:lnTo>
                    <a:pt x="1854" y="818"/>
                  </a:lnTo>
                  <a:lnTo>
                    <a:pt x="1854" y="816"/>
                  </a:lnTo>
                  <a:lnTo>
                    <a:pt x="1856" y="815"/>
                  </a:lnTo>
                  <a:lnTo>
                    <a:pt x="1849" y="797"/>
                  </a:lnTo>
                  <a:lnTo>
                    <a:pt x="1845" y="776"/>
                  </a:lnTo>
                  <a:lnTo>
                    <a:pt x="1845" y="757"/>
                  </a:lnTo>
                  <a:lnTo>
                    <a:pt x="1844" y="741"/>
                  </a:lnTo>
                  <a:lnTo>
                    <a:pt x="1859" y="740"/>
                  </a:lnTo>
                  <a:lnTo>
                    <a:pt x="1870" y="736"/>
                  </a:lnTo>
                  <a:lnTo>
                    <a:pt x="1882" y="733"/>
                  </a:lnTo>
                  <a:lnTo>
                    <a:pt x="1882" y="741"/>
                  </a:lnTo>
                  <a:lnTo>
                    <a:pt x="1880" y="748"/>
                  </a:lnTo>
                  <a:lnTo>
                    <a:pt x="1878" y="761"/>
                  </a:lnTo>
                  <a:lnTo>
                    <a:pt x="1877" y="778"/>
                  </a:lnTo>
                  <a:lnTo>
                    <a:pt x="1875" y="794"/>
                  </a:lnTo>
                  <a:lnTo>
                    <a:pt x="1875" y="806"/>
                  </a:lnTo>
                  <a:lnTo>
                    <a:pt x="1880" y="809"/>
                  </a:lnTo>
                  <a:lnTo>
                    <a:pt x="1884" y="811"/>
                  </a:lnTo>
                  <a:lnTo>
                    <a:pt x="1885" y="813"/>
                  </a:lnTo>
                  <a:lnTo>
                    <a:pt x="1889" y="815"/>
                  </a:lnTo>
                  <a:lnTo>
                    <a:pt x="1894" y="818"/>
                  </a:lnTo>
                  <a:lnTo>
                    <a:pt x="1905" y="813"/>
                  </a:lnTo>
                  <a:lnTo>
                    <a:pt x="1912" y="813"/>
                  </a:lnTo>
                  <a:lnTo>
                    <a:pt x="1917" y="816"/>
                  </a:lnTo>
                  <a:lnTo>
                    <a:pt x="1924" y="822"/>
                  </a:lnTo>
                  <a:lnTo>
                    <a:pt x="1933" y="822"/>
                  </a:lnTo>
                  <a:lnTo>
                    <a:pt x="1943" y="818"/>
                  </a:lnTo>
                  <a:lnTo>
                    <a:pt x="1952" y="813"/>
                  </a:lnTo>
                  <a:lnTo>
                    <a:pt x="1957" y="808"/>
                  </a:lnTo>
                  <a:lnTo>
                    <a:pt x="1964" y="804"/>
                  </a:lnTo>
                  <a:lnTo>
                    <a:pt x="1973" y="801"/>
                  </a:lnTo>
                  <a:lnTo>
                    <a:pt x="1987" y="802"/>
                  </a:lnTo>
                  <a:lnTo>
                    <a:pt x="2006" y="806"/>
                  </a:lnTo>
                  <a:lnTo>
                    <a:pt x="2008" y="801"/>
                  </a:lnTo>
                  <a:lnTo>
                    <a:pt x="2009" y="799"/>
                  </a:lnTo>
                  <a:lnTo>
                    <a:pt x="2013" y="795"/>
                  </a:lnTo>
                  <a:lnTo>
                    <a:pt x="2016" y="794"/>
                  </a:lnTo>
                  <a:lnTo>
                    <a:pt x="2020" y="794"/>
                  </a:lnTo>
                  <a:lnTo>
                    <a:pt x="2025" y="792"/>
                  </a:lnTo>
                  <a:lnTo>
                    <a:pt x="2025" y="762"/>
                  </a:lnTo>
                  <a:lnTo>
                    <a:pt x="2029" y="738"/>
                  </a:lnTo>
                  <a:lnTo>
                    <a:pt x="2032" y="734"/>
                  </a:lnTo>
                  <a:lnTo>
                    <a:pt x="2036" y="733"/>
                  </a:lnTo>
                  <a:lnTo>
                    <a:pt x="2039" y="729"/>
                  </a:lnTo>
                  <a:lnTo>
                    <a:pt x="2043" y="727"/>
                  </a:lnTo>
                  <a:lnTo>
                    <a:pt x="2048" y="726"/>
                  </a:lnTo>
                  <a:lnTo>
                    <a:pt x="2048" y="729"/>
                  </a:lnTo>
                  <a:lnTo>
                    <a:pt x="2051" y="733"/>
                  </a:lnTo>
                  <a:lnTo>
                    <a:pt x="2053" y="736"/>
                  </a:lnTo>
                  <a:lnTo>
                    <a:pt x="2055" y="740"/>
                  </a:lnTo>
                  <a:lnTo>
                    <a:pt x="2057" y="741"/>
                  </a:lnTo>
                  <a:lnTo>
                    <a:pt x="2062" y="743"/>
                  </a:lnTo>
                  <a:lnTo>
                    <a:pt x="2067" y="745"/>
                  </a:lnTo>
                  <a:lnTo>
                    <a:pt x="2065" y="729"/>
                  </a:lnTo>
                  <a:lnTo>
                    <a:pt x="2064" y="719"/>
                  </a:lnTo>
                  <a:lnTo>
                    <a:pt x="2060" y="712"/>
                  </a:lnTo>
                  <a:lnTo>
                    <a:pt x="2058" y="703"/>
                  </a:lnTo>
                  <a:lnTo>
                    <a:pt x="2055" y="687"/>
                  </a:lnTo>
                  <a:lnTo>
                    <a:pt x="2064" y="686"/>
                  </a:lnTo>
                  <a:lnTo>
                    <a:pt x="2070" y="682"/>
                  </a:lnTo>
                  <a:lnTo>
                    <a:pt x="2076" y="679"/>
                  </a:lnTo>
                  <a:lnTo>
                    <a:pt x="2083" y="675"/>
                  </a:lnTo>
                  <a:lnTo>
                    <a:pt x="2095" y="675"/>
                  </a:lnTo>
                  <a:lnTo>
                    <a:pt x="2107" y="677"/>
                  </a:lnTo>
                  <a:lnTo>
                    <a:pt x="2116" y="679"/>
                  </a:lnTo>
                  <a:lnTo>
                    <a:pt x="2125" y="675"/>
                  </a:lnTo>
                  <a:lnTo>
                    <a:pt x="2132" y="665"/>
                  </a:lnTo>
                  <a:lnTo>
                    <a:pt x="2126" y="663"/>
                  </a:lnTo>
                  <a:lnTo>
                    <a:pt x="2121" y="661"/>
                  </a:lnTo>
                  <a:lnTo>
                    <a:pt x="2118" y="659"/>
                  </a:lnTo>
                  <a:lnTo>
                    <a:pt x="2112" y="658"/>
                  </a:lnTo>
                  <a:lnTo>
                    <a:pt x="2105" y="658"/>
                  </a:lnTo>
                  <a:lnTo>
                    <a:pt x="2088" y="666"/>
                  </a:lnTo>
                  <a:lnTo>
                    <a:pt x="2069" y="672"/>
                  </a:lnTo>
                  <a:lnTo>
                    <a:pt x="2048" y="675"/>
                  </a:lnTo>
                  <a:lnTo>
                    <a:pt x="2044" y="666"/>
                  </a:lnTo>
                  <a:lnTo>
                    <a:pt x="2039" y="659"/>
                  </a:lnTo>
                  <a:lnTo>
                    <a:pt x="2034" y="652"/>
                  </a:lnTo>
                  <a:lnTo>
                    <a:pt x="2030" y="644"/>
                  </a:lnTo>
                  <a:lnTo>
                    <a:pt x="2029" y="630"/>
                  </a:lnTo>
                  <a:lnTo>
                    <a:pt x="2030" y="619"/>
                  </a:lnTo>
                  <a:lnTo>
                    <a:pt x="2029" y="607"/>
                  </a:lnTo>
                  <a:lnTo>
                    <a:pt x="2027" y="593"/>
                  </a:lnTo>
                  <a:lnTo>
                    <a:pt x="2029" y="581"/>
                  </a:lnTo>
                  <a:lnTo>
                    <a:pt x="2037" y="563"/>
                  </a:lnTo>
                  <a:lnTo>
                    <a:pt x="2051" y="551"/>
                  </a:lnTo>
                  <a:lnTo>
                    <a:pt x="2065" y="537"/>
                  </a:lnTo>
                  <a:lnTo>
                    <a:pt x="2077" y="523"/>
                  </a:lnTo>
                  <a:lnTo>
                    <a:pt x="2086" y="507"/>
                  </a:lnTo>
                  <a:lnTo>
                    <a:pt x="2081" y="502"/>
                  </a:lnTo>
                  <a:lnTo>
                    <a:pt x="2076" y="497"/>
                  </a:lnTo>
                  <a:lnTo>
                    <a:pt x="2070" y="492"/>
                  </a:lnTo>
                  <a:lnTo>
                    <a:pt x="2057" y="494"/>
                  </a:lnTo>
                  <a:lnTo>
                    <a:pt x="2041" y="495"/>
                  </a:lnTo>
                  <a:lnTo>
                    <a:pt x="2036" y="520"/>
                  </a:lnTo>
                  <a:lnTo>
                    <a:pt x="2027" y="539"/>
                  </a:lnTo>
                  <a:lnTo>
                    <a:pt x="2015" y="555"/>
                  </a:lnTo>
                  <a:lnTo>
                    <a:pt x="2001" y="570"/>
                  </a:lnTo>
                  <a:lnTo>
                    <a:pt x="1988" y="588"/>
                  </a:lnTo>
                  <a:lnTo>
                    <a:pt x="1980" y="609"/>
                  </a:lnTo>
                  <a:lnTo>
                    <a:pt x="1974" y="633"/>
                  </a:lnTo>
                  <a:lnTo>
                    <a:pt x="1985" y="642"/>
                  </a:lnTo>
                  <a:lnTo>
                    <a:pt x="1995" y="652"/>
                  </a:lnTo>
                  <a:lnTo>
                    <a:pt x="2002" y="665"/>
                  </a:lnTo>
                  <a:lnTo>
                    <a:pt x="2006" y="680"/>
                  </a:lnTo>
                  <a:lnTo>
                    <a:pt x="2001" y="682"/>
                  </a:lnTo>
                  <a:lnTo>
                    <a:pt x="1999" y="684"/>
                  </a:lnTo>
                  <a:lnTo>
                    <a:pt x="1997" y="686"/>
                  </a:lnTo>
                  <a:lnTo>
                    <a:pt x="1997" y="686"/>
                  </a:lnTo>
                  <a:lnTo>
                    <a:pt x="1997" y="687"/>
                  </a:lnTo>
                  <a:lnTo>
                    <a:pt x="1995" y="689"/>
                  </a:lnTo>
                  <a:lnTo>
                    <a:pt x="1995" y="693"/>
                  </a:lnTo>
                  <a:lnTo>
                    <a:pt x="1994" y="694"/>
                  </a:lnTo>
                  <a:lnTo>
                    <a:pt x="1971" y="703"/>
                  </a:lnTo>
                  <a:lnTo>
                    <a:pt x="1968" y="724"/>
                  </a:lnTo>
                  <a:lnTo>
                    <a:pt x="1961" y="740"/>
                  </a:lnTo>
                  <a:lnTo>
                    <a:pt x="1954" y="752"/>
                  </a:lnTo>
                  <a:lnTo>
                    <a:pt x="1943" y="762"/>
                  </a:lnTo>
                  <a:lnTo>
                    <a:pt x="1934" y="773"/>
                  </a:lnTo>
                  <a:lnTo>
                    <a:pt x="1926" y="787"/>
                  </a:lnTo>
                  <a:lnTo>
                    <a:pt x="1920" y="787"/>
                  </a:lnTo>
                  <a:lnTo>
                    <a:pt x="1920" y="783"/>
                  </a:lnTo>
                  <a:lnTo>
                    <a:pt x="1906" y="764"/>
                  </a:lnTo>
                  <a:lnTo>
                    <a:pt x="1898" y="743"/>
                  </a:lnTo>
                  <a:lnTo>
                    <a:pt x="1892" y="720"/>
                  </a:lnTo>
                  <a:lnTo>
                    <a:pt x="1882" y="694"/>
                  </a:lnTo>
                  <a:lnTo>
                    <a:pt x="1868" y="701"/>
                  </a:lnTo>
                  <a:lnTo>
                    <a:pt x="1859" y="710"/>
                  </a:lnTo>
                  <a:lnTo>
                    <a:pt x="1849" y="717"/>
                  </a:lnTo>
                  <a:lnTo>
                    <a:pt x="1838" y="722"/>
                  </a:lnTo>
                  <a:lnTo>
                    <a:pt x="1821" y="726"/>
                  </a:lnTo>
                  <a:lnTo>
                    <a:pt x="1819" y="724"/>
                  </a:lnTo>
                  <a:lnTo>
                    <a:pt x="1817" y="724"/>
                  </a:lnTo>
                  <a:lnTo>
                    <a:pt x="1816" y="724"/>
                  </a:lnTo>
                  <a:lnTo>
                    <a:pt x="1814" y="722"/>
                  </a:lnTo>
                  <a:lnTo>
                    <a:pt x="1810" y="722"/>
                  </a:lnTo>
                  <a:lnTo>
                    <a:pt x="1809" y="701"/>
                  </a:lnTo>
                  <a:lnTo>
                    <a:pt x="1807" y="684"/>
                  </a:lnTo>
                  <a:lnTo>
                    <a:pt x="1803" y="670"/>
                  </a:lnTo>
                  <a:lnTo>
                    <a:pt x="1800" y="654"/>
                  </a:lnTo>
                  <a:lnTo>
                    <a:pt x="1798" y="633"/>
                  </a:lnTo>
                  <a:lnTo>
                    <a:pt x="1807" y="624"/>
                  </a:lnTo>
                  <a:lnTo>
                    <a:pt x="1810" y="616"/>
                  </a:lnTo>
                  <a:lnTo>
                    <a:pt x="1812" y="605"/>
                  </a:lnTo>
                  <a:lnTo>
                    <a:pt x="1817" y="591"/>
                  </a:lnTo>
                  <a:lnTo>
                    <a:pt x="1821" y="588"/>
                  </a:lnTo>
                  <a:lnTo>
                    <a:pt x="1826" y="583"/>
                  </a:lnTo>
                  <a:lnTo>
                    <a:pt x="1831" y="577"/>
                  </a:lnTo>
                  <a:lnTo>
                    <a:pt x="1837" y="572"/>
                  </a:lnTo>
                  <a:lnTo>
                    <a:pt x="1840" y="574"/>
                  </a:lnTo>
                  <a:lnTo>
                    <a:pt x="1842" y="576"/>
                  </a:lnTo>
                  <a:lnTo>
                    <a:pt x="1844" y="577"/>
                  </a:lnTo>
                  <a:lnTo>
                    <a:pt x="1845" y="579"/>
                  </a:lnTo>
                  <a:lnTo>
                    <a:pt x="1845" y="579"/>
                  </a:lnTo>
                  <a:lnTo>
                    <a:pt x="1849" y="576"/>
                  </a:lnTo>
                  <a:lnTo>
                    <a:pt x="1851" y="572"/>
                  </a:lnTo>
                  <a:lnTo>
                    <a:pt x="1852" y="569"/>
                  </a:lnTo>
                  <a:lnTo>
                    <a:pt x="1854" y="563"/>
                  </a:lnTo>
                  <a:lnTo>
                    <a:pt x="1856" y="560"/>
                  </a:lnTo>
                  <a:lnTo>
                    <a:pt x="1868" y="553"/>
                  </a:lnTo>
                  <a:lnTo>
                    <a:pt x="1878" y="549"/>
                  </a:lnTo>
                  <a:lnTo>
                    <a:pt x="1887" y="541"/>
                  </a:lnTo>
                  <a:lnTo>
                    <a:pt x="1884" y="539"/>
                  </a:lnTo>
                  <a:lnTo>
                    <a:pt x="1882" y="539"/>
                  </a:lnTo>
                  <a:lnTo>
                    <a:pt x="1880" y="539"/>
                  </a:lnTo>
                  <a:lnTo>
                    <a:pt x="1880" y="537"/>
                  </a:lnTo>
                  <a:lnTo>
                    <a:pt x="1880" y="537"/>
                  </a:lnTo>
                  <a:lnTo>
                    <a:pt x="1880" y="534"/>
                  </a:lnTo>
                  <a:lnTo>
                    <a:pt x="1878" y="530"/>
                  </a:lnTo>
                  <a:lnTo>
                    <a:pt x="1891" y="514"/>
                  </a:lnTo>
                  <a:lnTo>
                    <a:pt x="1903" y="495"/>
                  </a:lnTo>
                  <a:lnTo>
                    <a:pt x="1913" y="473"/>
                  </a:lnTo>
                  <a:lnTo>
                    <a:pt x="1924" y="450"/>
                  </a:lnTo>
                  <a:lnTo>
                    <a:pt x="1934" y="427"/>
                  </a:lnTo>
                  <a:lnTo>
                    <a:pt x="1947" y="406"/>
                  </a:lnTo>
                  <a:lnTo>
                    <a:pt x="1959" y="392"/>
                  </a:lnTo>
                  <a:lnTo>
                    <a:pt x="1974" y="384"/>
                  </a:lnTo>
                  <a:lnTo>
                    <a:pt x="1974" y="370"/>
                  </a:lnTo>
                  <a:lnTo>
                    <a:pt x="1990" y="370"/>
                  </a:lnTo>
                  <a:lnTo>
                    <a:pt x="1999" y="354"/>
                  </a:lnTo>
                  <a:lnTo>
                    <a:pt x="2013" y="343"/>
                  </a:lnTo>
                  <a:lnTo>
                    <a:pt x="2032" y="338"/>
                  </a:lnTo>
                  <a:lnTo>
                    <a:pt x="2034" y="340"/>
                  </a:lnTo>
                  <a:lnTo>
                    <a:pt x="2036" y="340"/>
                  </a:lnTo>
                  <a:lnTo>
                    <a:pt x="2036" y="340"/>
                  </a:lnTo>
                  <a:lnTo>
                    <a:pt x="2037" y="340"/>
                  </a:lnTo>
                  <a:lnTo>
                    <a:pt x="2041" y="342"/>
                  </a:lnTo>
                  <a:lnTo>
                    <a:pt x="2041" y="329"/>
                  </a:lnTo>
                  <a:lnTo>
                    <a:pt x="2046" y="329"/>
                  </a:lnTo>
                  <a:lnTo>
                    <a:pt x="2050" y="329"/>
                  </a:lnTo>
                  <a:lnTo>
                    <a:pt x="2053" y="329"/>
                  </a:lnTo>
                  <a:lnTo>
                    <a:pt x="2055" y="329"/>
                  </a:lnTo>
                  <a:lnTo>
                    <a:pt x="2057" y="331"/>
                  </a:lnTo>
                  <a:lnTo>
                    <a:pt x="2058" y="331"/>
                  </a:lnTo>
                  <a:lnTo>
                    <a:pt x="2064" y="335"/>
                  </a:lnTo>
                  <a:lnTo>
                    <a:pt x="2070" y="321"/>
                  </a:lnTo>
                  <a:lnTo>
                    <a:pt x="2081" y="312"/>
                  </a:lnTo>
                  <a:lnTo>
                    <a:pt x="2093" y="309"/>
                  </a:lnTo>
                  <a:lnTo>
                    <a:pt x="2109" y="305"/>
                  </a:lnTo>
                  <a:lnTo>
                    <a:pt x="2125" y="303"/>
                  </a:lnTo>
                  <a:lnTo>
                    <a:pt x="2132" y="310"/>
                  </a:lnTo>
                  <a:lnTo>
                    <a:pt x="2140" y="314"/>
                  </a:lnTo>
                  <a:lnTo>
                    <a:pt x="2147" y="315"/>
                  </a:lnTo>
                  <a:lnTo>
                    <a:pt x="2154" y="317"/>
                  </a:lnTo>
                  <a:lnTo>
                    <a:pt x="2160" y="324"/>
                  </a:lnTo>
                  <a:lnTo>
                    <a:pt x="2163" y="338"/>
                  </a:lnTo>
                  <a:lnTo>
                    <a:pt x="2161" y="340"/>
                  </a:lnTo>
                  <a:lnTo>
                    <a:pt x="2160" y="342"/>
                  </a:lnTo>
                  <a:lnTo>
                    <a:pt x="2158" y="342"/>
                  </a:lnTo>
                  <a:lnTo>
                    <a:pt x="2158" y="343"/>
                  </a:lnTo>
                  <a:lnTo>
                    <a:pt x="2156" y="345"/>
                  </a:lnTo>
                  <a:lnTo>
                    <a:pt x="2156" y="349"/>
                  </a:lnTo>
                  <a:lnTo>
                    <a:pt x="2158" y="352"/>
                  </a:lnTo>
                  <a:lnTo>
                    <a:pt x="2160" y="352"/>
                  </a:lnTo>
                  <a:lnTo>
                    <a:pt x="2161" y="354"/>
                  </a:lnTo>
                  <a:lnTo>
                    <a:pt x="2163" y="357"/>
                  </a:lnTo>
                  <a:lnTo>
                    <a:pt x="2175" y="352"/>
                  </a:lnTo>
                  <a:lnTo>
                    <a:pt x="2182" y="350"/>
                  </a:lnTo>
                  <a:lnTo>
                    <a:pt x="2187" y="350"/>
                  </a:lnTo>
                  <a:lnTo>
                    <a:pt x="2189" y="354"/>
                  </a:lnTo>
                  <a:lnTo>
                    <a:pt x="2191" y="359"/>
                  </a:lnTo>
                  <a:lnTo>
                    <a:pt x="2196" y="364"/>
                  </a:lnTo>
                  <a:lnTo>
                    <a:pt x="2201" y="370"/>
                  </a:lnTo>
                  <a:lnTo>
                    <a:pt x="2233" y="373"/>
                  </a:lnTo>
                  <a:lnTo>
                    <a:pt x="2245" y="380"/>
                  </a:lnTo>
                  <a:lnTo>
                    <a:pt x="2259" y="391"/>
                  </a:lnTo>
                  <a:lnTo>
                    <a:pt x="2273" y="405"/>
                  </a:lnTo>
                  <a:lnTo>
                    <a:pt x="2285" y="420"/>
                  </a:lnTo>
                  <a:lnTo>
                    <a:pt x="2296" y="436"/>
                  </a:lnTo>
                  <a:lnTo>
                    <a:pt x="2299" y="452"/>
                  </a:lnTo>
                  <a:lnTo>
                    <a:pt x="2297" y="467"/>
                  </a:lnTo>
                  <a:lnTo>
                    <a:pt x="2285" y="480"/>
                  </a:lnTo>
                  <a:lnTo>
                    <a:pt x="2269" y="488"/>
                  </a:lnTo>
                  <a:lnTo>
                    <a:pt x="2252" y="488"/>
                  </a:lnTo>
                  <a:lnTo>
                    <a:pt x="2236" y="481"/>
                  </a:lnTo>
                  <a:lnTo>
                    <a:pt x="2222" y="474"/>
                  </a:lnTo>
                  <a:lnTo>
                    <a:pt x="2208" y="469"/>
                  </a:lnTo>
                  <a:lnTo>
                    <a:pt x="2210" y="481"/>
                  </a:lnTo>
                  <a:lnTo>
                    <a:pt x="2212" y="497"/>
                  </a:lnTo>
                  <a:lnTo>
                    <a:pt x="2214" y="514"/>
                  </a:lnTo>
                  <a:lnTo>
                    <a:pt x="2217" y="528"/>
                  </a:lnTo>
                  <a:lnTo>
                    <a:pt x="2221" y="537"/>
                  </a:lnTo>
                  <a:lnTo>
                    <a:pt x="2224" y="542"/>
                  </a:lnTo>
                  <a:lnTo>
                    <a:pt x="2229" y="544"/>
                  </a:lnTo>
                  <a:lnTo>
                    <a:pt x="2233" y="548"/>
                  </a:lnTo>
                  <a:lnTo>
                    <a:pt x="2240" y="549"/>
                  </a:lnTo>
                  <a:lnTo>
                    <a:pt x="2238" y="537"/>
                  </a:lnTo>
                  <a:lnTo>
                    <a:pt x="2236" y="528"/>
                  </a:lnTo>
                  <a:lnTo>
                    <a:pt x="2236" y="518"/>
                  </a:lnTo>
                  <a:lnTo>
                    <a:pt x="2240" y="518"/>
                  </a:lnTo>
                  <a:lnTo>
                    <a:pt x="2240" y="514"/>
                  </a:lnTo>
                  <a:lnTo>
                    <a:pt x="2252" y="521"/>
                  </a:lnTo>
                  <a:lnTo>
                    <a:pt x="2264" y="528"/>
                  </a:lnTo>
                  <a:lnTo>
                    <a:pt x="2278" y="534"/>
                  </a:lnTo>
                  <a:lnTo>
                    <a:pt x="2280" y="530"/>
                  </a:lnTo>
                  <a:lnTo>
                    <a:pt x="2282" y="527"/>
                  </a:lnTo>
                  <a:lnTo>
                    <a:pt x="2283" y="525"/>
                  </a:lnTo>
                  <a:lnTo>
                    <a:pt x="2285" y="520"/>
                  </a:lnTo>
                  <a:lnTo>
                    <a:pt x="2285" y="514"/>
                  </a:lnTo>
                  <a:lnTo>
                    <a:pt x="2283" y="513"/>
                  </a:lnTo>
                  <a:lnTo>
                    <a:pt x="2282" y="511"/>
                  </a:lnTo>
                  <a:lnTo>
                    <a:pt x="2280" y="509"/>
                  </a:lnTo>
                  <a:lnTo>
                    <a:pt x="2280" y="507"/>
                  </a:lnTo>
                  <a:lnTo>
                    <a:pt x="2280" y="504"/>
                  </a:lnTo>
                  <a:lnTo>
                    <a:pt x="2278" y="499"/>
                  </a:lnTo>
                  <a:lnTo>
                    <a:pt x="2294" y="492"/>
                  </a:lnTo>
                  <a:lnTo>
                    <a:pt x="2304" y="481"/>
                  </a:lnTo>
                  <a:lnTo>
                    <a:pt x="2313" y="469"/>
                  </a:lnTo>
                  <a:lnTo>
                    <a:pt x="2318" y="471"/>
                  </a:lnTo>
                  <a:lnTo>
                    <a:pt x="2325" y="473"/>
                  </a:lnTo>
                  <a:lnTo>
                    <a:pt x="2332" y="474"/>
                  </a:lnTo>
                  <a:lnTo>
                    <a:pt x="2339" y="476"/>
                  </a:lnTo>
                  <a:lnTo>
                    <a:pt x="2336" y="438"/>
                  </a:lnTo>
                  <a:lnTo>
                    <a:pt x="2329" y="396"/>
                  </a:lnTo>
                  <a:lnTo>
                    <a:pt x="2358" y="396"/>
                  </a:lnTo>
                  <a:lnTo>
                    <a:pt x="2365" y="403"/>
                  </a:lnTo>
                  <a:lnTo>
                    <a:pt x="2372" y="413"/>
                  </a:lnTo>
                  <a:lnTo>
                    <a:pt x="2378" y="422"/>
                  </a:lnTo>
                  <a:lnTo>
                    <a:pt x="2378" y="431"/>
                  </a:lnTo>
                  <a:lnTo>
                    <a:pt x="2374" y="432"/>
                  </a:lnTo>
                  <a:lnTo>
                    <a:pt x="2372" y="432"/>
                  </a:lnTo>
                  <a:lnTo>
                    <a:pt x="2369" y="434"/>
                  </a:lnTo>
                  <a:lnTo>
                    <a:pt x="2362" y="434"/>
                  </a:lnTo>
                  <a:lnTo>
                    <a:pt x="2362" y="453"/>
                  </a:lnTo>
                  <a:lnTo>
                    <a:pt x="2367" y="455"/>
                  </a:lnTo>
                  <a:lnTo>
                    <a:pt x="2369" y="457"/>
                  </a:lnTo>
                  <a:lnTo>
                    <a:pt x="2372" y="459"/>
                  </a:lnTo>
                  <a:lnTo>
                    <a:pt x="2376" y="460"/>
                  </a:lnTo>
                  <a:lnTo>
                    <a:pt x="2381" y="460"/>
                  </a:lnTo>
                  <a:lnTo>
                    <a:pt x="2383" y="460"/>
                  </a:lnTo>
                  <a:lnTo>
                    <a:pt x="2385" y="459"/>
                  </a:lnTo>
                  <a:lnTo>
                    <a:pt x="2385" y="459"/>
                  </a:lnTo>
                  <a:lnTo>
                    <a:pt x="2386" y="459"/>
                  </a:lnTo>
                  <a:lnTo>
                    <a:pt x="2390" y="457"/>
                  </a:lnTo>
                  <a:lnTo>
                    <a:pt x="2392" y="452"/>
                  </a:lnTo>
                  <a:lnTo>
                    <a:pt x="2392" y="448"/>
                  </a:lnTo>
                  <a:lnTo>
                    <a:pt x="2392" y="443"/>
                  </a:lnTo>
                  <a:lnTo>
                    <a:pt x="2392" y="439"/>
                  </a:lnTo>
                  <a:lnTo>
                    <a:pt x="2390" y="434"/>
                  </a:lnTo>
                  <a:lnTo>
                    <a:pt x="2402" y="418"/>
                  </a:lnTo>
                  <a:lnTo>
                    <a:pt x="2416" y="405"/>
                  </a:lnTo>
                  <a:lnTo>
                    <a:pt x="2428" y="389"/>
                  </a:lnTo>
                  <a:lnTo>
                    <a:pt x="2434" y="387"/>
                  </a:lnTo>
                  <a:lnTo>
                    <a:pt x="2439" y="387"/>
                  </a:lnTo>
                  <a:lnTo>
                    <a:pt x="2441" y="385"/>
                  </a:lnTo>
                  <a:lnTo>
                    <a:pt x="2444" y="387"/>
                  </a:lnTo>
                  <a:lnTo>
                    <a:pt x="2448" y="389"/>
                  </a:lnTo>
                  <a:lnTo>
                    <a:pt x="2449" y="392"/>
                  </a:lnTo>
                  <a:lnTo>
                    <a:pt x="2451" y="396"/>
                  </a:lnTo>
                  <a:lnTo>
                    <a:pt x="2453" y="398"/>
                  </a:lnTo>
                  <a:lnTo>
                    <a:pt x="2454" y="401"/>
                  </a:lnTo>
                  <a:lnTo>
                    <a:pt x="2458" y="403"/>
                  </a:lnTo>
                  <a:lnTo>
                    <a:pt x="2458" y="399"/>
                  </a:lnTo>
                  <a:lnTo>
                    <a:pt x="2461" y="396"/>
                  </a:lnTo>
                  <a:lnTo>
                    <a:pt x="2463" y="392"/>
                  </a:lnTo>
                  <a:lnTo>
                    <a:pt x="2465" y="389"/>
                  </a:lnTo>
                  <a:lnTo>
                    <a:pt x="2465" y="384"/>
                  </a:lnTo>
                  <a:lnTo>
                    <a:pt x="2467" y="377"/>
                  </a:lnTo>
                  <a:lnTo>
                    <a:pt x="2482" y="377"/>
                  </a:lnTo>
                  <a:lnTo>
                    <a:pt x="2496" y="380"/>
                  </a:lnTo>
                  <a:lnTo>
                    <a:pt x="2509" y="384"/>
                  </a:lnTo>
                  <a:lnTo>
                    <a:pt x="2500" y="391"/>
                  </a:lnTo>
                  <a:lnTo>
                    <a:pt x="2491" y="396"/>
                  </a:lnTo>
                  <a:lnTo>
                    <a:pt x="2484" y="401"/>
                  </a:lnTo>
                  <a:lnTo>
                    <a:pt x="2477" y="411"/>
                  </a:lnTo>
                  <a:lnTo>
                    <a:pt x="2486" y="411"/>
                  </a:lnTo>
                  <a:lnTo>
                    <a:pt x="2491" y="406"/>
                  </a:lnTo>
                  <a:lnTo>
                    <a:pt x="2503" y="401"/>
                  </a:lnTo>
                  <a:lnTo>
                    <a:pt x="2516" y="396"/>
                  </a:lnTo>
                  <a:lnTo>
                    <a:pt x="2526" y="392"/>
                  </a:lnTo>
                  <a:lnTo>
                    <a:pt x="2537" y="389"/>
                  </a:lnTo>
                  <a:lnTo>
                    <a:pt x="2540" y="389"/>
                  </a:lnTo>
                  <a:lnTo>
                    <a:pt x="2542" y="391"/>
                  </a:lnTo>
                  <a:lnTo>
                    <a:pt x="2545" y="394"/>
                  </a:lnTo>
                  <a:lnTo>
                    <a:pt x="2547" y="396"/>
                  </a:lnTo>
                  <a:lnTo>
                    <a:pt x="2549" y="398"/>
                  </a:lnTo>
                  <a:lnTo>
                    <a:pt x="2552" y="398"/>
                  </a:lnTo>
                  <a:lnTo>
                    <a:pt x="2559" y="399"/>
                  </a:lnTo>
                  <a:lnTo>
                    <a:pt x="2561" y="396"/>
                  </a:lnTo>
                  <a:lnTo>
                    <a:pt x="2563" y="392"/>
                  </a:lnTo>
                  <a:lnTo>
                    <a:pt x="2564" y="391"/>
                  </a:lnTo>
                  <a:lnTo>
                    <a:pt x="2564" y="387"/>
                  </a:lnTo>
                  <a:lnTo>
                    <a:pt x="2566" y="382"/>
                  </a:lnTo>
                  <a:lnTo>
                    <a:pt x="2566" y="377"/>
                  </a:lnTo>
                  <a:lnTo>
                    <a:pt x="2563" y="373"/>
                  </a:lnTo>
                  <a:lnTo>
                    <a:pt x="2561" y="370"/>
                  </a:lnTo>
                  <a:lnTo>
                    <a:pt x="2559" y="366"/>
                  </a:lnTo>
                  <a:lnTo>
                    <a:pt x="2559" y="361"/>
                  </a:lnTo>
                  <a:lnTo>
                    <a:pt x="2559" y="354"/>
                  </a:lnTo>
                  <a:lnTo>
                    <a:pt x="2564" y="350"/>
                  </a:lnTo>
                  <a:lnTo>
                    <a:pt x="2568" y="347"/>
                  </a:lnTo>
                  <a:lnTo>
                    <a:pt x="2571" y="345"/>
                  </a:lnTo>
                  <a:lnTo>
                    <a:pt x="2578" y="342"/>
                  </a:lnTo>
                  <a:lnTo>
                    <a:pt x="2582" y="343"/>
                  </a:lnTo>
                  <a:lnTo>
                    <a:pt x="2587" y="345"/>
                  </a:lnTo>
                  <a:lnTo>
                    <a:pt x="2594" y="345"/>
                  </a:lnTo>
                  <a:lnTo>
                    <a:pt x="2601" y="345"/>
                  </a:lnTo>
                  <a:lnTo>
                    <a:pt x="2610" y="356"/>
                  </a:lnTo>
                  <a:lnTo>
                    <a:pt x="2622" y="368"/>
                  </a:lnTo>
                  <a:lnTo>
                    <a:pt x="2640" y="380"/>
                  </a:lnTo>
                  <a:lnTo>
                    <a:pt x="2655" y="392"/>
                  </a:lnTo>
                  <a:lnTo>
                    <a:pt x="2669" y="399"/>
                  </a:lnTo>
                  <a:lnTo>
                    <a:pt x="2678" y="403"/>
                  </a:lnTo>
                  <a:lnTo>
                    <a:pt x="2680" y="401"/>
                  </a:lnTo>
                  <a:lnTo>
                    <a:pt x="2680" y="401"/>
                  </a:lnTo>
                  <a:lnTo>
                    <a:pt x="2680" y="399"/>
                  </a:lnTo>
                  <a:lnTo>
                    <a:pt x="2680" y="399"/>
                  </a:lnTo>
                  <a:lnTo>
                    <a:pt x="2681" y="396"/>
                  </a:lnTo>
                  <a:lnTo>
                    <a:pt x="2676" y="391"/>
                  </a:lnTo>
                  <a:lnTo>
                    <a:pt x="2673" y="387"/>
                  </a:lnTo>
                  <a:lnTo>
                    <a:pt x="2671" y="382"/>
                  </a:lnTo>
                  <a:lnTo>
                    <a:pt x="2667" y="377"/>
                  </a:lnTo>
                  <a:lnTo>
                    <a:pt x="2666" y="370"/>
                  </a:lnTo>
                  <a:lnTo>
                    <a:pt x="2650" y="370"/>
                  </a:lnTo>
                  <a:lnTo>
                    <a:pt x="2652" y="349"/>
                  </a:lnTo>
                  <a:lnTo>
                    <a:pt x="2648" y="333"/>
                  </a:lnTo>
                  <a:lnTo>
                    <a:pt x="2646" y="319"/>
                  </a:lnTo>
                  <a:lnTo>
                    <a:pt x="2643" y="300"/>
                  </a:lnTo>
                  <a:lnTo>
                    <a:pt x="2653" y="293"/>
                  </a:lnTo>
                  <a:lnTo>
                    <a:pt x="2660" y="284"/>
                  </a:lnTo>
                  <a:lnTo>
                    <a:pt x="2664" y="274"/>
                  </a:lnTo>
                  <a:lnTo>
                    <a:pt x="2667" y="261"/>
                  </a:lnTo>
                  <a:lnTo>
                    <a:pt x="2671" y="251"/>
                  </a:lnTo>
                  <a:lnTo>
                    <a:pt x="2676" y="240"/>
                  </a:lnTo>
                  <a:lnTo>
                    <a:pt x="2683" y="232"/>
                  </a:lnTo>
                  <a:lnTo>
                    <a:pt x="2692" y="226"/>
                  </a:lnTo>
                  <a:lnTo>
                    <a:pt x="2708" y="225"/>
                  </a:lnTo>
                  <a:lnTo>
                    <a:pt x="2727" y="226"/>
                  </a:lnTo>
                  <a:lnTo>
                    <a:pt x="2732" y="235"/>
                  </a:lnTo>
                  <a:lnTo>
                    <a:pt x="2739" y="242"/>
                  </a:lnTo>
                  <a:lnTo>
                    <a:pt x="2737" y="256"/>
                  </a:lnTo>
                  <a:lnTo>
                    <a:pt x="2734" y="270"/>
                  </a:lnTo>
                  <a:lnTo>
                    <a:pt x="2730" y="282"/>
                  </a:lnTo>
                  <a:lnTo>
                    <a:pt x="2729" y="293"/>
                  </a:lnTo>
                  <a:lnTo>
                    <a:pt x="2727" y="300"/>
                  </a:lnTo>
                  <a:lnTo>
                    <a:pt x="2730" y="309"/>
                  </a:lnTo>
                  <a:lnTo>
                    <a:pt x="2736" y="321"/>
                  </a:lnTo>
                  <a:lnTo>
                    <a:pt x="2739" y="335"/>
                  </a:lnTo>
                  <a:lnTo>
                    <a:pt x="2742" y="345"/>
                  </a:lnTo>
                  <a:lnTo>
                    <a:pt x="2742" y="357"/>
                  </a:lnTo>
                  <a:lnTo>
                    <a:pt x="2739" y="368"/>
                  </a:lnTo>
                  <a:lnTo>
                    <a:pt x="2736" y="377"/>
                  </a:lnTo>
                  <a:lnTo>
                    <a:pt x="2736" y="384"/>
                  </a:lnTo>
                  <a:lnTo>
                    <a:pt x="2737" y="389"/>
                  </a:lnTo>
                  <a:lnTo>
                    <a:pt x="2739" y="392"/>
                  </a:lnTo>
                  <a:lnTo>
                    <a:pt x="2742" y="396"/>
                  </a:lnTo>
                  <a:lnTo>
                    <a:pt x="2746" y="399"/>
                  </a:lnTo>
                  <a:lnTo>
                    <a:pt x="2748" y="405"/>
                  </a:lnTo>
                  <a:lnTo>
                    <a:pt x="2751" y="411"/>
                  </a:lnTo>
                  <a:lnTo>
                    <a:pt x="2746" y="422"/>
                  </a:lnTo>
                  <a:lnTo>
                    <a:pt x="2742" y="434"/>
                  </a:lnTo>
                  <a:lnTo>
                    <a:pt x="2742" y="450"/>
                  </a:lnTo>
                  <a:lnTo>
                    <a:pt x="2737" y="453"/>
                  </a:lnTo>
                  <a:lnTo>
                    <a:pt x="2734" y="457"/>
                  </a:lnTo>
                  <a:lnTo>
                    <a:pt x="2729" y="459"/>
                  </a:lnTo>
                  <a:lnTo>
                    <a:pt x="2723" y="462"/>
                  </a:lnTo>
                  <a:lnTo>
                    <a:pt x="2716" y="464"/>
                  </a:lnTo>
                  <a:lnTo>
                    <a:pt x="2716" y="469"/>
                  </a:lnTo>
                  <a:lnTo>
                    <a:pt x="2736" y="469"/>
                  </a:lnTo>
                  <a:lnTo>
                    <a:pt x="2737" y="467"/>
                  </a:lnTo>
                  <a:lnTo>
                    <a:pt x="2737" y="467"/>
                  </a:lnTo>
                  <a:lnTo>
                    <a:pt x="2739" y="466"/>
                  </a:lnTo>
                  <a:lnTo>
                    <a:pt x="2739" y="466"/>
                  </a:lnTo>
                  <a:lnTo>
                    <a:pt x="2742" y="464"/>
                  </a:lnTo>
                  <a:lnTo>
                    <a:pt x="2749" y="452"/>
                  </a:lnTo>
                  <a:lnTo>
                    <a:pt x="2756" y="438"/>
                  </a:lnTo>
                  <a:lnTo>
                    <a:pt x="2762" y="427"/>
                  </a:lnTo>
                  <a:lnTo>
                    <a:pt x="2765" y="410"/>
                  </a:lnTo>
                  <a:lnTo>
                    <a:pt x="2762" y="394"/>
                  </a:lnTo>
                  <a:lnTo>
                    <a:pt x="2760" y="378"/>
                  </a:lnTo>
                  <a:lnTo>
                    <a:pt x="2758" y="364"/>
                  </a:lnTo>
                  <a:lnTo>
                    <a:pt x="2777" y="364"/>
                  </a:lnTo>
                  <a:lnTo>
                    <a:pt x="2795" y="364"/>
                  </a:lnTo>
                  <a:lnTo>
                    <a:pt x="2812" y="370"/>
                  </a:lnTo>
                  <a:lnTo>
                    <a:pt x="2812" y="364"/>
                  </a:lnTo>
                  <a:lnTo>
                    <a:pt x="2795" y="357"/>
                  </a:lnTo>
                  <a:lnTo>
                    <a:pt x="2774" y="349"/>
                  </a:lnTo>
                  <a:lnTo>
                    <a:pt x="2755" y="342"/>
                  </a:lnTo>
                  <a:lnTo>
                    <a:pt x="2751" y="324"/>
                  </a:lnTo>
                  <a:lnTo>
                    <a:pt x="2746" y="312"/>
                  </a:lnTo>
                  <a:lnTo>
                    <a:pt x="2741" y="302"/>
                  </a:lnTo>
                  <a:lnTo>
                    <a:pt x="2736" y="288"/>
                  </a:lnTo>
                  <a:lnTo>
                    <a:pt x="2758" y="268"/>
                  </a:lnTo>
                  <a:lnTo>
                    <a:pt x="2758" y="235"/>
                  </a:lnTo>
                  <a:lnTo>
                    <a:pt x="2762" y="235"/>
                  </a:lnTo>
                  <a:lnTo>
                    <a:pt x="2765" y="235"/>
                  </a:lnTo>
                  <a:lnTo>
                    <a:pt x="2767" y="235"/>
                  </a:lnTo>
                  <a:lnTo>
                    <a:pt x="2767" y="237"/>
                  </a:lnTo>
                  <a:lnTo>
                    <a:pt x="2770" y="239"/>
                  </a:lnTo>
                  <a:lnTo>
                    <a:pt x="2774" y="249"/>
                  </a:lnTo>
                  <a:lnTo>
                    <a:pt x="2777" y="260"/>
                  </a:lnTo>
                  <a:lnTo>
                    <a:pt x="2784" y="268"/>
                  </a:lnTo>
                  <a:lnTo>
                    <a:pt x="2797" y="261"/>
                  </a:lnTo>
                  <a:lnTo>
                    <a:pt x="2812" y="258"/>
                  </a:lnTo>
                  <a:lnTo>
                    <a:pt x="2832" y="258"/>
                  </a:lnTo>
                  <a:lnTo>
                    <a:pt x="2842" y="272"/>
                  </a:lnTo>
                  <a:lnTo>
                    <a:pt x="2858" y="286"/>
                  </a:lnTo>
                  <a:lnTo>
                    <a:pt x="2873" y="296"/>
                  </a:lnTo>
                  <a:lnTo>
                    <a:pt x="2873" y="288"/>
                  </a:lnTo>
                  <a:lnTo>
                    <a:pt x="2861" y="275"/>
                  </a:lnTo>
                  <a:lnTo>
                    <a:pt x="2852" y="260"/>
                  </a:lnTo>
                  <a:lnTo>
                    <a:pt x="2847" y="240"/>
                  </a:lnTo>
                  <a:lnTo>
                    <a:pt x="2842" y="221"/>
                  </a:lnTo>
                  <a:lnTo>
                    <a:pt x="2838" y="200"/>
                  </a:lnTo>
                  <a:lnTo>
                    <a:pt x="2861" y="193"/>
                  </a:lnTo>
                  <a:lnTo>
                    <a:pt x="2886" y="188"/>
                  </a:lnTo>
                  <a:lnTo>
                    <a:pt x="2893" y="204"/>
                  </a:lnTo>
                  <a:lnTo>
                    <a:pt x="2896" y="204"/>
                  </a:lnTo>
                  <a:lnTo>
                    <a:pt x="2900" y="188"/>
                  </a:lnTo>
                  <a:lnTo>
                    <a:pt x="2903" y="171"/>
                  </a:lnTo>
                  <a:lnTo>
                    <a:pt x="2908" y="153"/>
                  </a:lnTo>
                  <a:lnTo>
                    <a:pt x="2924" y="144"/>
                  </a:lnTo>
                  <a:lnTo>
                    <a:pt x="2936" y="134"/>
                  </a:lnTo>
                  <a:lnTo>
                    <a:pt x="2950" y="123"/>
                  </a:lnTo>
                  <a:lnTo>
                    <a:pt x="2964" y="117"/>
                  </a:lnTo>
                  <a:lnTo>
                    <a:pt x="2980" y="111"/>
                  </a:lnTo>
                  <a:lnTo>
                    <a:pt x="3001" y="111"/>
                  </a:lnTo>
                  <a:lnTo>
                    <a:pt x="3003" y="104"/>
                  </a:lnTo>
                  <a:lnTo>
                    <a:pt x="3006" y="99"/>
                  </a:lnTo>
                  <a:lnTo>
                    <a:pt x="3008" y="94"/>
                  </a:lnTo>
                  <a:lnTo>
                    <a:pt x="3011" y="89"/>
                  </a:lnTo>
                  <a:lnTo>
                    <a:pt x="3022" y="89"/>
                  </a:lnTo>
                  <a:lnTo>
                    <a:pt x="3036" y="89"/>
                  </a:lnTo>
                  <a:lnTo>
                    <a:pt x="3050" y="89"/>
                  </a:lnTo>
                  <a:lnTo>
                    <a:pt x="3060" y="89"/>
                  </a:lnTo>
                  <a:lnTo>
                    <a:pt x="3065" y="89"/>
                  </a:lnTo>
                  <a:lnTo>
                    <a:pt x="3072" y="83"/>
                  </a:lnTo>
                  <a:lnTo>
                    <a:pt x="3079" y="78"/>
                  </a:lnTo>
                  <a:lnTo>
                    <a:pt x="3086" y="71"/>
                  </a:lnTo>
                  <a:lnTo>
                    <a:pt x="3092" y="66"/>
                  </a:lnTo>
                  <a:lnTo>
                    <a:pt x="3097" y="68"/>
                  </a:lnTo>
                  <a:lnTo>
                    <a:pt x="3100" y="68"/>
                  </a:lnTo>
                  <a:lnTo>
                    <a:pt x="3106" y="69"/>
                  </a:lnTo>
                  <a:lnTo>
                    <a:pt x="3111" y="69"/>
                  </a:lnTo>
                  <a:lnTo>
                    <a:pt x="3111" y="50"/>
                  </a:lnTo>
                  <a:lnTo>
                    <a:pt x="3126" y="43"/>
                  </a:lnTo>
                  <a:lnTo>
                    <a:pt x="3139" y="36"/>
                  </a:lnTo>
                  <a:lnTo>
                    <a:pt x="3151" y="27"/>
                  </a:lnTo>
                  <a:lnTo>
                    <a:pt x="3161" y="17"/>
                  </a:lnTo>
                  <a:lnTo>
                    <a:pt x="3165" y="0"/>
                  </a:lnTo>
                  <a:close/>
                </a:path>
              </a:pathLst>
            </a:custGeom>
            <a:solidFill>
              <a:schemeClr val="accent1"/>
            </a:solidFill>
            <a:ln w="324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24" name="CustomShape 5"/>
            <p:cNvSpPr/>
            <p:nvPr/>
          </p:nvSpPr>
          <p:spPr>
            <a:xfrm>
              <a:off x="3085920" y="1113480"/>
              <a:ext cx="2540880" cy="866880"/>
            </a:xfrm>
            <a:custGeom>
              <a:avLst/>
              <a:gdLst/>
              <a:ahLst/>
              <a:rect l="l" t="t" r="r" b="b"/>
              <a:pathLst>
                <a:path w="2868" h="976">
                  <a:moveTo>
                    <a:pt x="7" y="243"/>
                  </a:moveTo>
                  <a:lnTo>
                    <a:pt x="25" y="248"/>
                  </a:lnTo>
                  <a:lnTo>
                    <a:pt x="37" y="257"/>
                  </a:lnTo>
                  <a:lnTo>
                    <a:pt x="47" y="265"/>
                  </a:lnTo>
                  <a:lnTo>
                    <a:pt x="58" y="276"/>
                  </a:lnTo>
                  <a:lnTo>
                    <a:pt x="68" y="284"/>
                  </a:lnTo>
                  <a:lnTo>
                    <a:pt x="68" y="281"/>
                  </a:lnTo>
                  <a:lnTo>
                    <a:pt x="74" y="281"/>
                  </a:lnTo>
                  <a:lnTo>
                    <a:pt x="74" y="284"/>
                  </a:lnTo>
                  <a:lnTo>
                    <a:pt x="75" y="288"/>
                  </a:lnTo>
                  <a:lnTo>
                    <a:pt x="79" y="293"/>
                  </a:lnTo>
                  <a:lnTo>
                    <a:pt x="81" y="300"/>
                  </a:lnTo>
                  <a:lnTo>
                    <a:pt x="74" y="300"/>
                  </a:lnTo>
                  <a:lnTo>
                    <a:pt x="70" y="300"/>
                  </a:lnTo>
                  <a:lnTo>
                    <a:pt x="70" y="302"/>
                  </a:lnTo>
                  <a:lnTo>
                    <a:pt x="68" y="302"/>
                  </a:lnTo>
                  <a:lnTo>
                    <a:pt x="65" y="302"/>
                  </a:lnTo>
                  <a:lnTo>
                    <a:pt x="61" y="304"/>
                  </a:lnTo>
                  <a:lnTo>
                    <a:pt x="47" y="293"/>
                  </a:lnTo>
                  <a:lnTo>
                    <a:pt x="33" y="288"/>
                  </a:lnTo>
                  <a:lnTo>
                    <a:pt x="16" y="284"/>
                  </a:lnTo>
                  <a:lnTo>
                    <a:pt x="0" y="276"/>
                  </a:lnTo>
                  <a:lnTo>
                    <a:pt x="6" y="271"/>
                  </a:lnTo>
                  <a:lnTo>
                    <a:pt x="7" y="265"/>
                  </a:lnTo>
                  <a:lnTo>
                    <a:pt x="6" y="260"/>
                  </a:lnTo>
                  <a:lnTo>
                    <a:pt x="6" y="253"/>
                  </a:lnTo>
                  <a:lnTo>
                    <a:pt x="7" y="243"/>
                  </a:lnTo>
                  <a:close/>
                  <a:moveTo>
                    <a:pt x="1222" y="236"/>
                  </a:moveTo>
                  <a:lnTo>
                    <a:pt x="1226" y="236"/>
                  </a:lnTo>
                  <a:lnTo>
                    <a:pt x="1229" y="237"/>
                  </a:lnTo>
                  <a:lnTo>
                    <a:pt x="1231" y="239"/>
                  </a:lnTo>
                  <a:lnTo>
                    <a:pt x="1233" y="241"/>
                  </a:lnTo>
                  <a:lnTo>
                    <a:pt x="1234" y="243"/>
                  </a:lnTo>
                  <a:lnTo>
                    <a:pt x="1234" y="244"/>
                  </a:lnTo>
                  <a:lnTo>
                    <a:pt x="1234" y="246"/>
                  </a:lnTo>
                  <a:lnTo>
                    <a:pt x="1236" y="250"/>
                  </a:lnTo>
                  <a:lnTo>
                    <a:pt x="1229" y="250"/>
                  </a:lnTo>
                  <a:lnTo>
                    <a:pt x="1226" y="251"/>
                  </a:lnTo>
                  <a:lnTo>
                    <a:pt x="1222" y="251"/>
                  </a:lnTo>
                  <a:lnTo>
                    <a:pt x="1219" y="253"/>
                  </a:lnTo>
                  <a:lnTo>
                    <a:pt x="1213" y="253"/>
                  </a:lnTo>
                  <a:lnTo>
                    <a:pt x="1213" y="250"/>
                  </a:lnTo>
                  <a:lnTo>
                    <a:pt x="1210" y="250"/>
                  </a:lnTo>
                  <a:lnTo>
                    <a:pt x="1210" y="237"/>
                  </a:lnTo>
                  <a:lnTo>
                    <a:pt x="1215" y="237"/>
                  </a:lnTo>
                  <a:lnTo>
                    <a:pt x="1220" y="236"/>
                  </a:lnTo>
                  <a:lnTo>
                    <a:pt x="1222" y="236"/>
                  </a:lnTo>
                  <a:close/>
                  <a:moveTo>
                    <a:pt x="61" y="227"/>
                  </a:moveTo>
                  <a:lnTo>
                    <a:pt x="77" y="227"/>
                  </a:lnTo>
                  <a:lnTo>
                    <a:pt x="77" y="230"/>
                  </a:lnTo>
                  <a:lnTo>
                    <a:pt x="74" y="230"/>
                  </a:lnTo>
                  <a:lnTo>
                    <a:pt x="70" y="230"/>
                  </a:lnTo>
                  <a:lnTo>
                    <a:pt x="68" y="232"/>
                  </a:lnTo>
                  <a:lnTo>
                    <a:pt x="67" y="232"/>
                  </a:lnTo>
                  <a:lnTo>
                    <a:pt x="67" y="232"/>
                  </a:lnTo>
                  <a:lnTo>
                    <a:pt x="65" y="232"/>
                  </a:lnTo>
                  <a:lnTo>
                    <a:pt x="63" y="230"/>
                  </a:lnTo>
                  <a:lnTo>
                    <a:pt x="61" y="227"/>
                  </a:lnTo>
                  <a:close/>
                  <a:moveTo>
                    <a:pt x="1716" y="202"/>
                  </a:moveTo>
                  <a:lnTo>
                    <a:pt x="1728" y="202"/>
                  </a:lnTo>
                  <a:lnTo>
                    <a:pt x="1732" y="216"/>
                  </a:lnTo>
                  <a:lnTo>
                    <a:pt x="1735" y="225"/>
                  </a:lnTo>
                  <a:lnTo>
                    <a:pt x="1742" y="229"/>
                  </a:lnTo>
                  <a:lnTo>
                    <a:pt x="1754" y="234"/>
                  </a:lnTo>
                  <a:lnTo>
                    <a:pt x="1749" y="255"/>
                  </a:lnTo>
                  <a:lnTo>
                    <a:pt x="1742" y="276"/>
                  </a:lnTo>
                  <a:lnTo>
                    <a:pt x="1732" y="291"/>
                  </a:lnTo>
                  <a:lnTo>
                    <a:pt x="1732" y="272"/>
                  </a:lnTo>
                  <a:lnTo>
                    <a:pt x="1709" y="272"/>
                  </a:lnTo>
                  <a:lnTo>
                    <a:pt x="1711" y="250"/>
                  </a:lnTo>
                  <a:lnTo>
                    <a:pt x="1713" y="229"/>
                  </a:lnTo>
                  <a:lnTo>
                    <a:pt x="1716" y="202"/>
                  </a:lnTo>
                  <a:close/>
                  <a:moveTo>
                    <a:pt x="2819" y="157"/>
                  </a:moveTo>
                  <a:lnTo>
                    <a:pt x="2823" y="157"/>
                  </a:lnTo>
                  <a:lnTo>
                    <a:pt x="2823" y="161"/>
                  </a:lnTo>
                  <a:lnTo>
                    <a:pt x="2824" y="166"/>
                  </a:lnTo>
                  <a:lnTo>
                    <a:pt x="2826" y="168"/>
                  </a:lnTo>
                  <a:lnTo>
                    <a:pt x="2828" y="171"/>
                  </a:lnTo>
                  <a:lnTo>
                    <a:pt x="2830" y="173"/>
                  </a:lnTo>
                  <a:lnTo>
                    <a:pt x="2833" y="176"/>
                  </a:lnTo>
                  <a:lnTo>
                    <a:pt x="2837" y="173"/>
                  </a:lnTo>
                  <a:lnTo>
                    <a:pt x="2838" y="169"/>
                  </a:lnTo>
                  <a:lnTo>
                    <a:pt x="2840" y="168"/>
                  </a:lnTo>
                  <a:lnTo>
                    <a:pt x="2844" y="168"/>
                  </a:lnTo>
                  <a:lnTo>
                    <a:pt x="2849" y="166"/>
                  </a:lnTo>
                  <a:lnTo>
                    <a:pt x="2852" y="176"/>
                  </a:lnTo>
                  <a:lnTo>
                    <a:pt x="2858" y="183"/>
                  </a:lnTo>
                  <a:lnTo>
                    <a:pt x="2863" y="190"/>
                  </a:lnTo>
                  <a:lnTo>
                    <a:pt x="2866" y="199"/>
                  </a:lnTo>
                  <a:lnTo>
                    <a:pt x="2868" y="211"/>
                  </a:lnTo>
                  <a:lnTo>
                    <a:pt x="2868" y="213"/>
                  </a:lnTo>
                  <a:lnTo>
                    <a:pt x="2866" y="215"/>
                  </a:lnTo>
                  <a:lnTo>
                    <a:pt x="2866" y="216"/>
                  </a:lnTo>
                  <a:lnTo>
                    <a:pt x="2866" y="218"/>
                  </a:lnTo>
                  <a:lnTo>
                    <a:pt x="2866" y="220"/>
                  </a:lnTo>
                  <a:lnTo>
                    <a:pt x="2865" y="223"/>
                  </a:lnTo>
                  <a:lnTo>
                    <a:pt x="2854" y="230"/>
                  </a:lnTo>
                  <a:lnTo>
                    <a:pt x="2838" y="237"/>
                  </a:lnTo>
                  <a:lnTo>
                    <a:pt x="2819" y="241"/>
                  </a:lnTo>
                  <a:lnTo>
                    <a:pt x="2800" y="244"/>
                  </a:lnTo>
                  <a:lnTo>
                    <a:pt x="2784" y="246"/>
                  </a:lnTo>
                  <a:lnTo>
                    <a:pt x="2786" y="237"/>
                  </a:lnTo>
                  <a:lnTo>
                    <a:pt x="2788" y="234"/>
                  </a:lnTo>
                  <a:lnTo>
                    <a:pt x="2790" y="230"/>
                  </a:lnTo>
                  <a:lnTo>
                    <a:pt x="2791" y="229"/>
                  </a:lnTo>
                  <a:lnTo>
                    <a:pt x="2793" y="229"/>
                  </a:lnTo>
                  <a:lnTo>
                    <a:pt x="2797" y="227"/>
                  </a:lnTo>
                  <a:lnTo>
                    <a:pt x="2798" y="227"/>
                  </a:lnTo>
                  <a:lnTo>
                    <a:pt x="2800" y="225"/>
                  </a:lnTo>
                  <a:lnTo>
                    <a:pt x="2804" y="223"/>
                  </a:lnTo>
                  <a:lnTo>
                    <a:pt x="2809" y="209"/>
                  </a:lnTo>
                  <a:lnTo>
                    <a:pt x="2809" y="195"/>
                  </a:lnTo>
                  <a:lnTo>
                    <a:pt x="2807" y="182"/>
                  </a:lnTo>
                  <a:lnTo>
                    <a:pt x="2810" y="171"/>
                  </a:lnTo>
                  <a:lnTo>
                    <a:pt x="2819" y="161"/>
                  </a:lnTo>
                  <a:lnTo>
                    <a:pt x="2819" y="157"/>
                  </a:lnTo>
                  <a:close/>
                  <a:moveTo>
                    <a:pt x="142" y="150"/>
                  </a:moveTo>
                  <a:lnTo>
                    <a:pt x="161" y="171"/>
                  </a:lnTo>
                  <a:lnTo>
                    <a:pt x="185" y="187"/>
                  </a:lnTo>
                  <a:lnTo>
                    <a:pt x="215" y="199"/>
                  </a:lnTo>
                  <a:lnTo>
                    <a:pt x="217" y="216"/>
                  </a:lnTo>
                  <a:lnTo>
                    <a:pt x="222" y="229"/>
                  </a:lnTo>
                  <a:lnTo>
                    <a:pt x="227" y="236"/>
                  </a:lnTo>
                  <a:lnTo>
                    <a:pt x="234" y="243"/>
                  </a:lnTo>
                  <a:lnTo>
                    <a:pt x="241" y="253"/>
                  </a:lnTo>
                  <a:lnTo>
                    <a:pt x="229" y="255"/>
                  </a:lnTo>
                  <a:lnTo>
                    <a:pt x="217" y="257"/>
                  </a:lnTo>
                  <a:lnTo>
                    <a:pt x="206" y="262"/>
                  </a:lnTo>
                  <a:lnTo>
                    <a:pt x="199" y="269"/>
                  </a:lnTo>
                  <a:lnTo>
                    <a:pt x="198" y="272"/>
                  </a:lnTo>
                  <a:lnTo>
                    <a:pt x="196" y="276"/>
                  </a:lnTo>
                  <a:lnTo>
                    <a:pt x="194" y="279"/>
                  </a:lnTo>
                  <a:lnTo>
                    <a:pt x="192" y="281"/>
                  </a:lnTo>
                  <a:lnTo>
                    <a:pt x="189" y="284"/>
                  </a:lnTo>
                  <a:lnTo>
                    <a:pt x="178" y="286"/>
                  </a:lnTo>
                  <a:lnTo>
                    <a:pt x="163" y="288"/>
                  </a:lnTo>
                  <a:lnTo>
                    <a:pt x="145" y="286"/>
                  </a:lnTo>
                  <a:lnTo>
                    <a:pt x="131" y="284"/>
                  </a:lnTo>
                  <a:lnTo>
                    <a:pt x="128" y="274"/>
                  </a:lnTo>
                  <a:lnTo>
                    <a:pt x="126" y="267"/>
                  </a:lnTo>
                  <a:lnTo>
                    <a:pt x="124" y="262"/>
                  </a:lnTo>
                  <a:lnTo>
                    <a:pt x="119" y="253"/>
                  </a:lnTo>
                  <a:lnTo>
                    <a:pt x="142" y="246"/>
                  </a:lnTo>
                  <a:lnTo>
                    <a:pt x="142" y="243"/>
                  </a:lnTo>
                  <a:lnTo>
                    <a:pt x="124" y="241"/>
                  </a:lnTo>
                  <a:lnTo>
                    <a:pt x="112" y="237"/>
                  </a:lnTo>
                  <a:lnTo>
                    <a:pt x="103" y="230"/>
                  </a:lnTo>
                  <a:lnTo>
                    <a:pt x="102" y="225"/>
                  </a:lnTo>
                  <a:lnTo>
                    <a:pt x="98" y="220"/>
                  </a:lnTo>
                  <a:lnTo>
                    <a:pt x="96" y="215"/>
                  </a:lnTo>
                  <a:lnTo>
                    <a:pt x="96" y="209"/>
                  </a:lnTo>
                  <a:lnTo>
                    <a:pt x="96" y="206"/>
                  </a:lnTo>
                  <a:lnTo>
                    <a:pt x="96" y="202"/>
                  </a:lnTo>
                  <a:lnTo>
                    <a:pt x="98" y="202"/>
                  </a:lnTo>
                  <a:lnTo>
                    <a:pt x="100" y="201"/>
                  </a:lnTo>
                  <a:lnTo>
                    <a:pt x="102" y="201"/>
                  </a:lnTo>
                  <a:lnTo>
                    <a:pt x="103" y="201"/>
                  </a:lnTo>
                  <a:lnTo>
                    <a:pt x="107" y="199"/>
                  </a:lnTo>
                  <a:lnTo>
                    <a:pt x="109" y="194"/>
                  </a:lnTo>
                  <a:lnTo>
                    <a:pt x="109" y="188"/>
                  </a:lnTo>
                  <a:lnTo>
                    <a:pt x="109" y="185"/>
                  </a:lnTo>
                  <a:lnTo>
                    <a:pt x="110" y="183"/>
                  </a:lnTo>
                  <a:lnTo>
                    <a:pt x="112" y="180"/>
                  </a:lnTo>
                  <a:lnTo>
                    <a:pt x="114" y="180"/>
                  </a:lnTo>
                  <a:lnTo>
                    <a:pt x="116" y="178"/>
                  </a:lnTo>
                  <a:lnTo>
                    <a:pt x="117" y="178"/>
                  </a:lnTo>
                  <a:lnTo>
                    <a:pt x="119" y="178"/>
                  </a:lnTo>
                  <a:lnTo>
                    <a:pt x="122" y="176"/>
                  </a:lnTo>
                  <a:lnTo>
                    <a:pt x="124" y="169"/>
                  </a:lnTo>
                  <a:lnTo>
                    <a:pt x="126" y="164"/>
                  </a:lnTo>
                  <a:lnTo>
                    <a:pt x="128" y="159"/>
                  </a:lnTo>
                  <a:lnTo>
                    <a:pt x="131" y="154"/>
                  </a:lnTo>
                  <a:lnTo>
                    <a:pt x="133" y="152"/>
                  </a:lnTo>
                  <a:lnTo>
                    <a:pt x="135" y="152"/>
                  </a:lnTo>
                  <a:lnTo>
                    <a:pt x="136" y="150"/>
                  </a:lnTo>
                  <a:lnTo>
                    <a:pt x="138" y="150"/>
                  </a:lnTo>
                  <a:lnTo>
                    <a:pt x="142" y="150"/>
                  </a:lnTo>
                  <a:close/>
                  <a:moveTo>
                    <a:pt x="1172" y="131"/>
                  </a:moveTo>
                  <a:lnTo>
                    <a:pt x="1177" y="133"/>
                  </a:lnTo>
                  <a:lnTo>
                    <a:pt x="1182" y="134"/>
                  </a:lnTo>
                  <a:lnTo>
                    <a:pt x="1185" y="136"/>
                  </a:lnTo>
                  <a:lnTo>
                    <a:pt x="1191" y="138"/>
                  </a:lnTo>
                  <a:lnTo>
                    <a:pt x="1191" y="143"/>
                  </a:lnTo>
                  <a:lnTo>
                    <a:pt x="1192" y="147"/>
                  </a:lnTo>
                  <a:lnTo>
                    <a:pt x="1192" y="150"/>
                  </a:lnTo>
                  <a:lnTo>
                    <a:pt x="1194" y="154"/>
                  </a:lnTo>
                  <a:lnTo>
                    <a:pt x="1182" y="154"/>
                  </a:lnTo>
                  <a:lnTo>
                    <a:pt x="1180" y="150"/>
                  </a:lnTo>
                  <a:lnTo>
                    <a:pt x="1178" y="147"/>
                  </a:lnTo>
                  <a:lnTo>
                    <a:pt x="1175" y="143"/>
                  </a:lnTo>
                  <a:lnTo>
                    <a:pt x="1173" y="141"/>
                  </a:lnTo>
                  <a:lnTo>
                    <a:pt x="1173" y="136"/>
                  </a:lnTo>
                  <a:lnTo>
                    <a:pt x="1172" y="131"/>
                  </a:lnTo>
                  <a:close/>
                  <a:moveTo>
                    <a:pt x="1658" y="108"/>
                  </a:moveTo>
                  <a:lnTo>
                    <a:pt x="1664" y="117"/>
                  </a:lnTo>
                  <a:lnTo>
                    <a:pt x="1669" y="134"/>
                  </a:lnTo>
                  <a:lnTo>
                    <a:pt x="1676" y="150"/>
                  </a:lnTo>
                  <a:lnTo>
                    <a:pt x="1685" y="166"/>
                  </a:lnTo>
                  <a:lnTo>
                    <a:pt x="1690" y="173"/>
                  </a:lnTo>
                  <a:lnTo>
                    <a:pt x="1693" y="169"/>
                  </a:lnTo>
                  <a:lnTo>
                    <a:pt x="1695" y="168"/>
                  </a:lnTo>
                  <a:lnTo>
                    <a:pt x="1699" y="168"/>
                  </a:lnTo>
                  <a:lnTo>
                    <a:pt x="1702" y="166"/>
                  </a:lnTo>
                  <a:lnTo>
                    <a:pt x="1709" y="166"/>
                  </a:lnTo>
                  <a:lnTo>
                    <a:pt x="1709" y="169"/>
                  </a:lnTo>
                  <a:lnTo>
                    <a:pt x="1713" y="169"/>
                  </a:lnTo>
                  <a:lnTo>
                    <a:pt x="1713" y="180"/>
                  </a:lnTo>
                  <a:lnTo>
                    <a:pt x="1686" y="183"/>
                  </a:lnTo>
                  <a:lnTo>
                    <a:pt x="1683" y="211"/>
                  </a:lnTo>
                  <a:lnTo>
                    <a:pt x="1674" y="234"/>
                  </a:lnTo>
                  <a:lnTo>
                    <a:pt x="1667" y="257"/>
                  </a:lnTo>
                  <a:lnTo>
                    <a:pt x="1664" y="276"/>
                  </a:lnTo>
                  <a:lnTo>
                    <a:pt x="1662" y="295"/>
                  </a:lnTo>
                  <a:lnTo>
                    <a:pt x="1662" y="311"/>
                  </a:lnTo>
                  <a:lnTo>
                    <a:pt x="1658" y="326"/>
                  </a:lnTo>
                  <a:lnTo>
                    <a:pt x="1655" y="326"/>
                  </a:lnTo>
                  <a:lnTo>
                    <a:pt x="1655" y="323"/>
                  </a:lnTo>
                  <a:lnTo>
                    <a:pt x="1650" y="316"/>
                  </a:lnTo>
                  <a:lnTo>
                    <a:pt x="1641" y="307"/>
                  </a:lnTo>
                  <a:lnTo>
                    <a:pt x="1631" y="295"/>
                  </a:lnTo>
                  <a:lnTo>
                    <a:pt x="1622" y="283"/>
                  </a:lnTo>
                  <a:lnTo>
                    <a:pt x="1615" y="271"/>
                  </a:lnTo>
                  <a:lnTo>
                    <a:pt x="1611" y="260"/>
                  </a:lnTo>
                  <a:lnTo>
                    <a:pt x="1613" y="253"/>
                  </a:lnTo>
                  <a:lnTo>
                    <a:pt x="1617" y="251"/>
                  </a:lnTo>
                  <a:lnTo>
                    <a:pt x="1620" y="251"/>
                  </a:lnTo>
                  <a:lnTo>
                    <a:pt x="1622" y="251"/>
                  </a:lnTo>
                  <a:lnTo>
                    <a:pt x="1624" y="251"/>
                  </a:lnTo>
                  <a:lnTo>
                    <a:pt x="1625" y="251"/>
                  </a:lnTo>
                  <a:lnTo>
                    <a:pt x="1627" y="251"/>
                  </a:lnTo>
                  <a:lnTo>
                    <a:pt x="1629" y="250"/>
                  </a:lnTo>
                  <a:lnTo>
                    <a:pt x="1632" y="246"/>
                  </a:lnTo>
                  <a:lnTo>
                    <a:pt x="1629" y="246"/>
                  </a:lnTo>
                  <a:lnTo>
                    <a:pt x="1629" y="243"/>
                  </a:lnTo>
                  <a:lnTo>
                    <a:pt x="1613" y="241"/>
                  </a:lnTo>
                  <a:lnTo>
                    <a:pt x="1604" y="236"/>
                  </a:lnTo>
                  <a:lnTo>
                    <a:pt x="1597" y="227"/>
                  </a:lnTo>
                  <a:lnTo>
                    <a:pt x="1604" y="225"/>
                  </a:lnTo>
                  <a:lnTo>
                    <a:pt x="1610" y="223"/>
                  </a:lnTo>
                  <a:lnTo>
                    <a:pt x="1613" y="222"/>
                  </a:lnTo>
                  <a:lnTo>
                    <a:pt x="1617" y="220"/>
                  </a:lnTo>
                  <a:lnTo>
                    <a:pt x="1620" y="218"/>
                  </a:lnTo>
                  <a:lnTo>
                    <a:pt x="1624" y="215"/>
                  </a:lnTo>
                  <a:lnTo>
                    <a:pt x="1624" y="211"/>
                  </a:lnTo>
                  <a:lnTo>
                    <a:pt x="1610" y="211"/>
                  </a:lnTo>
                  <a:lnTo>
                    <a:pt x="1606" y="213"/>
                  </a:lnTo>
                  <a:lnTo>
                    <a:pt x="1603" y="213"/>
                  </a:lnTo>
                  <a:lnTo>
                    <a:pt x="1599" y="215"/>
                  </a:lnTo>
                  <a:lnTo>
                    <a:pt x="1594" y="215"/>
                  </a:lnTo>
                  <a:lnTo>
                    <a:pt x="1585" y="199"/>
                  </a:lnTo>
                  <a:lnTo>
                    <a:pt x="1575" y="183"/>
                  </a:lnTo>
                  <a:lnTo>
                    <a:pt x="1576" y="178"/>
                  </a:lnTo>
                  <a:lnTo>
                    <a:pt x="1576" y="175"/>
                  </a:lnTo>
                  <a:lnTo>
                    <a:pt x="1578" y="173"/>
                  </a:lnTo>
                  <a:lnTo>
                    <a:pt x="1580" y="169"/>
                  </a:lnTo>
                  <a:lnTo>
                    <a:pt x="1580" y="166"/>
                  </a:lnTo>
                  <a:lnTo>
                    <a:pt x="1582" y="161"/>
                  </a:lnTo>
                  <a:lnTo>
                    <a:pt x="1578" y="161"/>
                  </a:lnTo>
                  <a:lnTo>
                    <a:pt x="1578" y="157"/>
                  </a:lnTo>
                  <a:lnTo>
                    <a:pt x="1575" y="159"/>
                  </a:lnTo>
                  <a:lnTo>
                    <a:pt x="1573" y="159"/>
                  </a:lnTo>
                  <a:lnTo>
                    <a:pt x="1571" y="159"/>
                  </a:lnTo>
                  <a:lnTo>
                    <a:pt x="1571" y="159"/>
                  </a:lnTo>
                  <a:lnTo>
                    <a:pt x="1569" y="159"/>
                  </a:lnTo>
                  <a:lnTo>
                    <a:pt x="1569" y="157"/>
                  </a:lnTo>
                  <a:lnTo>
                    <a:pt x="1566" y="154"/>
                  </a:lnTo>
                  <a:lnTo>
                    <a:pt x="1564" y="150"/>
                  </a:lnTo>
                  <a:lnTo>
                    <a:pt x="1562" y="147"/>
                  </a:lnTo>
                  <a:lnTo>
                    <a:pt x="1561" y="145"/>
                  </a:lnTo>
                  <a:lnTo>
                    <a:pt x="1561" y="140"/>
                  </a:lnTo>
                  <a:lnTo>
                    <a:pt x="1559" y="134"/>
                  </a:lnTo>
                  <a:lnTo>
                    <a:pt x="1578" y="122"/>
                  </a:lnTo>
                  <a:lnTo>
                    <a:pt x="1597" y="112"/>
                  </a:lnTo>
                  <a:lnTo>
                    <a:pt x="1599" y="117"/>
                  </a:lnTo>
                  <a:lnTo>
                    <a:pt x="1601" y="122"/>
                  </a:lnTo>
                  <a:lnTo>
                    <a:pt x="1603" y="124"/>
                  </a:lnTo>
                  <a:lnTo>
                    <a:pt x="1606" y="126"/>
                  </a:lnTo>
                  <a:lnTo>
                    <a:pt x="1608" y="126"/>
                  </a:lnTo>
                  <a:lnTo>
                    <a:pt x="1610" y="127"/>
                  </a:lnTo>
                  <a:lnTo>
                    <a:pt x="1613" y="129"/>
                  </a:lnTo>
                  <a:lnTo>
                    <a:pt x="1617" y="131"/>
                  </a:lnTo>
                  <a:lnTo>
                    <a:pt x="1620" y="141"/>
                  </a:lnTo>
                  <a:lnTo>
                    <a:pt x="1622" y="154"/>
                  </a:lnTo>
                  <a:lnTo>
                    <a:pt x="1624" y="166"/>
                  </a:lnTo>
                  <a:lnTo>
                    <a:pt x="1632" y="166"/>
                  </a:lnTo>
                  <a:lnTo>
                    <a:pt x="1632" y="157"/>
                  </a:lnTo>
                  <a:lnTo>
                    <a:pt x="1629" y="147"/>
                  </a:lnTo>
                  <a:lnTo>
                    <a:pt x="1629" y="134"/>
                  </a:lnTo>
                  <a:lnTo>
                    <a:pt x="1632" y="122"/>
                  </a:lnTo>
                  <a:lnTo>
                    <a:pt x="1636" y="112"/>
                  </a:lnTo>
                  <a:lnTo>
                    <a:pt x="1658" y="108"/>
                  </a:lnTo>
                  <a:close/>
                  <a:moveTo>
                    <a:pt x="2641" y="99"/>
                  </a:moveTo>
                  <a:lnTo>
                    <a:pt x="2646" y="103"/>
                  </a:lnTo>
                  <a:lnTo>
                    <a:pt x="2650" y="106"/>
                  </a:lnTo>
                  <a:lnTo>
                    <a:pt x="2655" y="106"/>
                  </a:lnTo>
                  <a:lnTo>
                    <a:pt x="2660" y="106"/>
                  </a:lnTo>
                  <a:lnTo>
                    <a:pt x="2669" y="108"/>
                  </a:lnTo>
                  <a:lnTo>
                    <a:pt x="2667" y="112"/>
                  </a:lnTo>
                  <a:lnTo>
                    <a:pt x="2667" y="113"/>
                  </a:lnTo>
                  <a:lnTo>
                    <a:pt x="2667" y="115"/>
                  </a:lnTo>
                  <a:lnTo>
                    <a:pt x="2666" y="117"/>
                  </a:lnTo>
                  <a:lnTo>
                    <a:pt x="2666" y="119"/>
                  </a:lnTo>
                  <a:lnTo>
                    <a:pt x="2653" y="126"/>
                  </a:lnTo>
                  <a:lnTo>
                    <a:pt x="2636" y="129"/>
                  </a:lnTo>
                  <a:lnTo>
                    <a:pt x="2618" y="131"/>
                  </a:lnTo>
                  <a:lnTo>
                    <a:pt x="2617" y="127"/>
                  </a:lnTo>
                  <a:lnTo>
                    <a:pt x="2617" y="124"/>
                  </a:lnTo>
                  <a:lnTo>
                    <a:pt x="2615" y="120"/>
                  </a:lnTo>
                  <a:lnTo>
                    <a:pt x="2615" y="115"/>
                  </a:lnTo>
                  <a:lnTo>
                    <a:pt x="2620" y="112"/>
                  </a:lnTo>
                  <a:lnTo>
                    <a:pt x="2624" y="108"/>
                  </a:lnTo>
                  <a:lnTo>
                    <a:pt x="2627" y="106"/>
                  </a:lnTo>
                  <a:lnTo>
                    <a:pt x="2631" y="103"/>
                  </a:lnTo>
                  <a:lnTo>
                    <a:pt x="2634" y="101"/>
                  </a:lnTo>
                  <a:lnTo>
                    <a:pt x="2641" y="99"/>
                  </a:lnTo>
                  <a:close/>
                  <a:moveTo>
                    <a:pt x="2104" y="99"/>
                  </a:moveTo>
                  <a:lnTo>
                    <a:pt x="2118" y="101"/>
                  </a:lnTo>
                  <a:lnTo>
                    <a:pt x="2128" y="106"/>
                  </a:lnTo>
                  <a:lnTo>
                    <a:pt x="2138" y="112"/>
                  </a:lnTo>
                  <a:lnTo>
                    <a:pt x="2135" y="115"/>
                  </a:lnTo>
                  <a:lnTo>
                    <a:pt x="2133" y="120"/>
                  </a:lnTo>
                  <a:lnTo>
                    <a:pt x="2130" y="122"/>
                  </a:lnTo>
                  <a:lnTo>
                    <a:pt x="2125" y="124"/>
                  </a:lnTo>
                  <a:lnTo>
                    <a:pt x="2119" y="126"/>
                  </a:lnTo>
                  <a:lnTo>
                    <a:pt x="2112" y="126"/>
                  </a:lnTo>
                  <a:lnTo>
                    <a:pt x="2107" y="129"/>
                  </a:lnTo>
                  <a:lnTo>
                    <a:pt x="2102" y="129"/>
                  </a:lnTo>
                  <a:lnTo>
                    <a:pt x="2097" y="131"/>
                  </a:lnTo>
                  <a:lnTo>
                    <a:pt x="2090" y="131"/>
                  </a:lnTo>
                  <a:lnTo>
                    <a:pt x="2090" y="120"/>
                  </a:lnTo>
                  <a:lnTo>
                    <a:pt x="2091" y="113"/>
                  </a:lnTo>
                  <a:lnTo>
                    <a:pt x="2098" y="108"/>
                  </a:lnTo>
                  <a:lnTo>
                    <a:pt x="2104" y="99"/>
                  </a:lnTo>
                  <a:close/>
                  <a:moveTo>
                    <a:pt x="765" y="99"/>
                  </a:moveTo>
                  <a:lnTo>
                    <a:pt x="779" y="99"/>
                  </a:lnTo>
                  <a:lnTo>
                    <a:pt x="782" y="108"/>
                  </a:lnTo>
                  <a:lnTo>
                    <a:pt x="786" y="113"/>
                  </a:lnTo>
                  <a:lnTo>
                    <a:pt x="789" y="120"/>
                  </a:lnTo>
                  <a:lnTo>
                    <a:pt x="791" y="131"/>
                  </a:lnTo>
                  <a:lnTo>
                    <a:pt x="788" y="131"/>
                  </a:lnTo>
                  <a:lnTo>
                    <a:pt x="777" y="124"/>
                  </a:lnTo>
                  <a:lnTo>
                    <a:pt x="770" y="117"/>
                  </a:lnTo>
                  <a:lnTo>
                    <a:pt x="765" y="110"/>
                  </a:lnTo>
                  <a:lnTo>
                    <a:pt x="765" y="99"/>
                  </a:lnTo>
                  <a:close/>
                  <a:moveTo>
                    <a:pt x="2734" y="77"/>
                  </a:moveTo>
                  <a:lnTo>
                    <a:pt x="2737" y="77"/>
                  </a:lnTo>
                  <a:lnTo>
                    <a:pt x="2741" y="79"/>
                  </a:lnTo>
                  <a:lnTo>
                    <a:pt x="2742" y="79"/>
                  </a:lnTo>
                  <a:lnTo>
                    <a:pt x="2744" y="79"/>
                  </a:lnTo>
                  <a:lnTo>
                    <a:pt x="2746" y="80"/>
                  </a:lnTo>
                  <a:lnTo>
                    <a:pt x="2742" y="84"/>
                  </a:lnTo>
                  <a:lnTo>
                    <a:pt x="2739" y="87"/>
                  </a:lnTo>
                  <a:lnTo>
                    <a:pt x="2737" y="92"/>
                  </a:lnTo>
                  <a:lnTo>
                    <a:pt x="2735" y="96"/>
                  </a:lnTo>
                  <a:lnTo>
                    <a:pt x="2734" y="103"/>
                  </a:lnTo>
                  <a:lnTo>
                    <a:pt x="2737" y="103"/>
                  </a:lnTo>
                  <a:lnTo>
                    <a:pt x="2741" y="98"/>
                  </a:lnTo>
                  <a:lnTo>
                    <a:pt x="2744" y="94"/>
                  </a:lnTo>
                  <a:lnTo>
                    <a:pt x="2748" y="91"/>
                  </a:lnTo>
                  <a:lnTo>
                    <a:pt x="2753" y="89"/>
                  </a:lnTo>
                  <a:lnTo>
                    <a:pt x="2763" y="99"/>
                  </a:lnTo>
                  <a:lnTo>
                    <a:pt x="2776" y="108"/>
                  </a:lnTo>
                  <a:lnTo>
                    <a:pt x="2784" y="115"/>
                  </a:lnTo>
                  <a:lnTo>
                    <a:pt x="2784" y="138"/>
                  </a:lnTo>
                  <a:lnTo>
                    <a:pt x="2790" y="143"/>
                  </a:lnTo>
                  <a:lnTo>
                    <a:pt x="2795" y="147"/>
                  </a:lnTo>
                  <a:lnTo>
                    <a:pt x="2800" y="148"/>
                  </a:lnTo>
                  <a:lnTo>
                    <a:pt x="2804" y="155"/>
                  </a:lnTo>
                  <a:lnTo>
                    <a:pt x="2807" y="169"/>
                  </a:lnTo>
                  <a:lnTo>
                    <a:pt x="2800" y="178"/>
                  </a:lnTo>
                  <a:lnTo>
                    <a:pt x="2797" y="187"/>
                  </a:lnTo>
                  <a:lnTo>
                    <a:pt x="2790" y="192"/>
                  </a:lnTo>
                  <a:lnTo>
                    <a:pt x="2781" y="194"/>
                  </a:lnTo>
                  <a:lnTo>
                    <a:pt x="2765" y="195"/>
                  </a:lnTo>
                  <a:lnTo>
                    <a:pt x="2753" y="185"/>
                  </a:lnTo>
                  <a:lnTo>
                    <a:pt x="2735" y="176"/>
                  </a:lnTo>
                  <a:lnTo>
                    <a:pt x="2716" y="171"/>
                  </a:lnTo>
                  <a:lnTo>
                    <a:pt x="2697" y="164"/>
                  </a:lnTo>
                  <a:lnTo>
                    <a:pt x="2680" y="157"/>
                  </a:lnTo>
                  <a:lnTo>
                    <a:pt x="2669" y="147"/>
                  </a:lnTo>
                  <a:lnTo>
                    <a:pt x="2676" y="143"/>
                  </a:lnTo>
                  <a:lnTo>
                    <a:pt x="2681" y="140"/>
                  </a:lnTo>
                  <a:lnTo>
                    <a:pt x="2685" y="136"/>
                  </a:lnTo>
                  <a:lnTo>
                    <a:pt x="2687" y="131"/>
                  </a:lnTo>
                  <a:lnTo>
                    <a:pt x="2688" y="122"/>
                  </a:lnTo>
                  <a:lnTo>
                    <a:pt x="2687" y="119"/>
                  </a:lnTo>
                  <a:lnTo>
                    <a:pt x="2685" y="113"/>
                  </a:lnTo>
                  <a:lnTo>
                    <a:pt x="2685" y="106"/>
                  </a:lnTo>
                  <a:lnTo>
                    <a:pt x="2685" y="99"/>
                  </a:lnTo>
                  <a:lnTo>
                    <a:pt x="2685" y="98"/>
                  </a:lnTo>
                  <a:lnTo>
                    <a:pt x="2687" y="98"/>
                  </a:lnTo>
                  <a:lnTo>
                    <a:pt x="2687" y="98"/>
                  </a:lnTo>
                  <a:lnTo>
                    <a:pt x="2687" y="98"/>
                  </a:lnTo>
                  <a:lnTo>
                    <a:pt x="2687" y="98"/>
                  </a:lnTo>
                  <a:lnTo>
                    <a:pt x="2688" y="96"/>
                  </a:lnTo>
                  <a:lnTo>
                    <a:pt x="2704" y="92"/>
                  </a:lnTo>
                  <a:lnTo>
                    <a:pt x="2721" y="84"/>
                  </a:lnTo>
                  <a:lnTo>
                    <a:pt x="2734" y="77"/>
                  </a:lnTo>
                  <a:close/>
                  <a:moveTo>
                    <a:pt x="2512" y="73"/>
                  </a:moveTo>
                  <a:lnTo>
                    <a:pt x="2522" y="73"/>
                  </a:lnTo>
                  <a:lnTo>
                    <a:pt x="2536" y="87"/>
                  </a:lnTo>
                  <a:lnTo>
                    <a:pt x="2554" y="99"/>
                  </a:lnTo>
                  <a:lnTo>
                    <a:pt x="2554" y="103"/>
                  </a:lnTo>
                  <a:lnTo>
                    <a:pt x="2550" y="103"/>
                  </a:lnTo>
                  <a:lnTo>
                    <a:pt x="2550" y="108"/>
                  </a:lnTo>
                  <a:lnTo>
                    <a:pt x="2533" y="99"/>
                  </a:lnTo>
                  <a:lnTo>
                    <a:pt x="2521" y="87"/>
                  </a:lnTo>
                  <a:lnTo>
                    <a:pt x="2512" y="73"/>
                  </a:lnTo>
                  <a:close/>
                  <a:moveTo>
                    <a:pt x="2161" y="68"/>
                  </a:moveTo>
                  <a:lnTo>
                    <a:pt x="2175" y="72"/>
                  </a:lnTo>
                  <a:lnTo>
                    <a:pt x="2186" y="75"/>
                  </a:lnTo>
                  <a:lnTo>
                    <a:pt x="2196" y="80"/>
                  </a:lnTo>
                  <a:lnTo>
                    <a:pt x="2196" y="89"/>
                  </a:lnTo>
                  <a:lnTo>
                    <a:pt x="2187" y="91"/>
                  </a:lnTo>
                  <a:lnTo>
                    <a:pt x="2179" y="94"/>
                  </a:lnTo>
                  <a:lnTo>
                    <a:pt x="2166" y="96"/>
                  </a:lnTo>
                  <a:lnTo>
                    <a:pt x="2161" y="98"/>
                  </a:lnTo>
                  <a:lnTo>
                    <a:pt x="2158" y="99"/>
                  </a:lnTo>
                  <a:lnTo>
                    <a:pt x="2152" y="99"/>
                  </a:lnTo>
                  <a:lnTo>
                    <a:pt x="2147" y="99"/>
                  </a:lnTo>
                  <a:lnTo>
                    <a:pt x="2147" y="89"/>
                  </a:lnTo>
                  <a:lnTo>
                    <a:pt x="2151" y="84"/>
                  </a:lnTo>
                  <a:lnTo>
                    <a:pt x="2156" y="77"/>
                  </a:lnTo>
                  <a:lnTo>
                    <a:pt x="2161" y="68"/>
                  </a:lnTo>
                  <a:close/>
                  <a:moveTo>
                    <a:pt x="1735" y="58"/>
                  </a:moveTo>
                  <a:lnTo>
                    <a:pt x="1735" y="77"/>
                  </a:lnTo>
                  <a:lnTo>
                    <a:pt x="1742" y="77"/>
                  </a:lnTo>
                  <a:lnTo>
                    <a:pt x="1746" y="75"/>
                  </a:lnTo>
                  <a:lnTo>
                    <a:pt x="1749" y="75"/>
                  </a:lnTo>
                  <a:lnTo>
                    <a:pt x="1753" y="75"/>
                  </a:lnTo>
                  <a:lnTo>
                    <a:pt x="1754" y="75"/>
                  </a:lnTo>
                  <a:lnTo>
                    <a:pt x="1758" y="77"/>
                  </a:lnTo>
                  <a:lnTo>
                    <a:pt x="1763" y="80"/>
                  </a:lnTo>
                  <a:lnTo>
                    <a:pt x="1763" y="89"/>
                  </a:lnTo>
                  <a:lnTo>
                    <a:pt x="1767" y="91"/>
                  </a:lnTo>
                  <a:lnTo>
                    <a:pt x="1772" y="91"/>
                  </a:lnTo>
                  <a:lnTo>
                    <a:pt x="1775" y="89"/>
                  </a:lnTo>
                  <a:lnTo>
                    <a:pt x="1781" y="89"/>
                  </a:lnTo>
                  <a:lnTo>
                    <a:pt x="1782" y="87"/>
                  </a:lnTo>
                  <a:lnTo>
                    <a:pt x="1786" y="89"/>
                  </a:lnTo>
                  <a:lnTo>
                    <a:pt x="1789" y="92"/>
                  </a:lnTo>
                  <a:lnTo>
                    <a:pt x="1793" y="98"/>
                  </a:lnTo>
                  <a:lnTo>
                    <a:pt x="1796" y="103"/>
                  </a:lnTo>
                  <a:lnTo>
                    <a:pt x="1791" y="115"/>
                  </a:lnTo>
                  <a:lnTo>
                    <a:pt x="1786" y="127"/>
                  </a:lnTo>
                  <a:lnTo>
                    <a:pt x="1782" y="141"/>
                  </a:lnTo>
                  <a:lnTo>
                    <a:pt x="1770" y="141"/>
                  </a:lnTo>
                  <a:lnTo>
                    <a:pt x="1761" y="145"/>
                  </a:lnTo>
                  <a:lnTo>
                    <a:pt x="1753" y="150"/>
                  </a:lnTo>
                  <a:lnTo>
                    <a:pt x="1739" y="154"/>
                  </a:lnTo>
                  <a:lnTo>
                    <a:pt x="1730" y="147"/>
                  </a:lnTo>
                  <a:lnTo>
                    <a:pt x="1718" y="143"/>
                  </a:lnTo>
                  <a:lnTo>
                    <a:pt x="1706" y="138"/>
                  </a:lnTo>
                  <a:lnTo>
                    <a:pt x="1704" y="134"/>
                  </a:lnTo>
                  <a:lnTo>
                    <a:pt x="1704" y="131"/>
                  </a:lnTo>
                  <a:lnTo>
                    <a:pt x="1702" y="127"/>
                  </a:lnTo>
                  <a:lnTo>
                    <a:pt x="1700" y="122"/>
                  </a:lnTo>
                  <a:lnTo>
                    <a:pt x="1695" y="117"/>
                  </a:lnTo>
                  <a:lnTo>
                    <a:pt x="1690" y="112"/>
                  </a:lnTo>
                  <a:lnTo>
                    <a:pt x="1686" y="108"/>
                  </a:lnTo>
                  <a:lnTo>
                    <a:pt x="1683" y="101"/>
                  </a:lnTo>
                  <a:lnTo>
                    <a:pt x="1681" y="89"/>
                  </a:lnTo>
                  <a:lnTo>
                    <a:pt x="1688" y="80"/>
                  </a:lnTo>
                  <a:lnTo>
                    <a:pt x="1693" y="73"/>
                  </a:lnTo>
                  <a:lnTo>
                    <a:pt x="1700" y="73"/>
                  </a:lnTo>
                  <a:lnTo>
                    <a:pt x="1706" y="75"/>
                  </a:lnTo>
                  <a:lnTo>
                    <a:pt x="1713" y="77"/>
                  </a:lnTo>
                  <a:lnTo>
                    <a:pt x="1720" y="77"/>
                  </a:lnTo>
                  <a:lnTo>
                    <a:pt x="1720" y="65"/>
                  </a:lnTo>
                  <a:lnTo>
                    <a:pt x="1723" y="63"/>
                  </a:lnTo>
                  <a:lnTo>
                    <a:pt x="1727" y="61"/>
                  </a:lnTo>
                  <a:lnTo>
                    <a:pt x="1728" y="61"/>
                  </a:lnTo>
                  <a:lnTo>
                    <a:pt x="1732" y="59"/>
                  </a:lnTo>
                  <a:lnTo>
                    <a:pt x="1735" y="58"/>
                  </a:lnTo>
                  <a:close/>
                  <a:moveTo>
                    <a:pt x="2186" y="45"/>
                  </a:moveTo>
                  <a:lnTo>
                    <a:pt x="2200" y="45"/>
                  </a:lnTo>
                  <a:lnTo>
                    <a:pt x="2208" y="54"/>
                  </a:lnTo>
                  <a:lnTo>
                    <a:pt x="2217" y="59"/>
                  </a:lnTo>
                  <a:lnTo>
                    <a:pt x="2224" y="66"/>
                  </a:lnTo>
                  <a:lnTo>
                    <a:pt x="2231" y="77"/>
                  </a:lnTo>
                  <a:lnTo>
                    <a:pt x="2215" y="77"/>
                  </a:lnTo>
                  <a:lnTo>
                    <a:pt x="2205" y="66"/>
                  </a:lnTo>
                  <a:lnTo>
                    <a:pt x="2194" y="58"/>
                  </a:lnTo>
                  <a:lnTo>
                    <a:pt x="2186" y="45"/>
                  </a:lnTo>
                  <a:close/>
                  <a:moveTo>
                    <a:pt x="421" y="45"/>
                  </a:moveTo>
                  <a:lnTo>
                    <a:pt x="433" y="45"/>
                  </a:lnTo>
                  <a:lnTo>
                    <a:pt x="438" y="49"/>
                  </a:lnTo>
                  <a:lnTo>
                    <a:pt x="442" y="52"/>
                  </a:lnTo>
                  <a:lnTo>
                    <a:pt x="444" y="56"/>
                  </a:lnTo>
                  <a:lnTo>
                    <a:pt x="447" y="61"/>
                  </a:lnTo>
                  <a:lnTo>
                    <a:pt x="449" y="65"/>
                  </a:lnTo>
                  <a:lnTo>
                    <a:pt x="458" y="56"/>
                  </a:lnTo>
                  <a:lnTo>
                    <a:pt x="468" y="52"/>
                  </a:lnTo>
                  <a:lnTo>
                    <a:pt x="484" y="54"/>
                  </a:lnTo>
                  <a:lnTo>
                    <a:pt x="484" y="68"/>
                  </a:lnTo>
                  <a:lnTo>
                    <a:pt x="506" y="70"/>
                  </a:lnTo>
                  <a:lnTo>
                    <a:pt x="526" y="73"/>
                  </a:lnTo>
                  <a:lnTo>
                    <a:pt x="543" y="77"/>
                  </a:lnTo>
                  <a:lnTo>
                    <a:pt x="562" y="79"/>
                  </a:lnTo>
                  <a:lnTo>
                    <a:pt x="583" y="77"/>
                  </a:lnTo>
                  <a:lnTo>
                    <a:pt x="583" y="89"/>
                  </a:lnTo>
                  <a:lnTo>
                    <a:pt x="587" y="89"/>
                  </a:lnTo>
                  <a:lnTo>
                    <a:pt x="590" y="89"/>
                  </a:lnTo>
                  <a:lnTo>
                    <a:pt x="592" y="89"/>
                  </a:lnTo>
                  <a:lnTo>
                    <a:pt x="594" y="91"/>
                  </a:lnTo>
                  <a:lnTo>
                    <a:pt x="596" y="92"/>
                  </a:lnTo>
                  <a:lnTo>
                    <a:pt x="592" y="92"/>
                  </a:lnTo>
                  <a:lnTo>
                    <a:pt x="576" y="103"/>
                  </a:lnTo>
                  <a:lnTo>
                    <a:pt x="557" y="115"/>
                  </a:lnTo>
                  <a:lnTo>
                    <a:pt x="534" y="126"/>
                  </a:lnTo>
                  <a:lnTo>
                    <a:pt x="513" y="138"/>
                  </a:lnTo>
                  <a:lnTo>
                    <a:pt x="498" y="148"/>
                  </a:lnTo>
                  <a:lnTo>
                    <a:pt x="487" y="157"/>
                  </a:lnTo>
                  <a:lnTo>
                    <a:pt x="503" y="157"/>
                  </a:lnTo>
                  <a:lnTo>
                    <a:pt x="508" y="154"/>
                  </a:lnTo>
                  <a:lnTo>
                    <a:pt x="513" y="152"/>
                  </a:lnTo>
                  <a:lnTo>
                    <a:pt x="519" y="150"/>
                  </a:lnTo>
                  <a:lnTo>
                    <a:pt x="526" y="150"/>
                  </a:lnTo>
                  <a:lnTo>
                    <a:pt x="526" y="154"/>
                  </a:lnTo>
                  <a:lnTo>
                    <a:pt x="505" y="169"/>
                  </a:lnTo>
                  <a:lnTo>
                    <a:pt x="487" y="185"/>
                  </a:lnTo>
                  <a:lnTo>
                    <a:pt x="472" y="201"/>
                  </a:lnTo>
                  <a:lnTo>
                    <a:pt x="454" y="215"/>
                  </a:lnTo>
                  <a:lnTo>
                    <a:pt x="435" y="227"/>
                  </a:lnTo>
                  <a:lnTo>
                    <a:pt x="410" y="234"/>
                  </a:lnTo>
                  <a:lnTo>
                    <a:pt x="410" y="246"/>
                  </a:lnTo>
                  <a:lnTo>
                    <a:pt x="398" y="248"/>
                  </a:lnTo>
                  <a:lnTo>
                    <a:pt x="384" y="253"/>
                  </a:lnTo>
                  <a:lnTo>
                    <a:pt x="376" y="260"/>
                  </a:lnTo>
                  <a:lnTo>
                    <a:pt x="381" y="264"/>
                  </a:lnTo>
                  <a:lnTo>
                    <a:pt x="384" y="267"/>
                  </a:lnTo>
                  <a:lnTo>
                    <a:pt x="386" y="269"/>
                  </a:lnTo>
                  <a:lnTo>
                    <a:pt x="386" y="272"/>
                  </a:lnTo>
                  <a:lnTo>
                    <a:pt x="386" y="276"/>
                  </a:lnTo>
                  <a:lnTo>
                    <a:pt x="384" y="281"/>
                  </a:lnTo>
                  <a:lnTo>
                    <a:pt x="384" y="288"/>
                  </a:lnTo>
                  <a:lnTo>
                    <a:pt x="346" y="291"/>
                  </a:lnTo>
                  <a:lnTo>
                    <a:pt x="346" y="295"/>
                  </a:lnTo>
                  <a:lnTo>
                    <a:pt x="351" y="297"/>
                  </a:lnTo>
                  <a:lnTo>
                    <a:pt x="353" y="297"/>
                  </a:lnTo>
                  <a:lnTo>
                    <a:pt x="356" y="297"/>
                  </a:lnTo>
                  <a:lnTo>
                    <a:pt x="356" y="297"/>
                  </a:lnTo>
                  <a:lnTo>
                    <a:pt x="358" y="298"/>
                  </a:lnTo>
                  <a:lnTo>
                    <a:pt x="358" y="300"/>
                  </a:lnTo>
                  <a:lnTo>
                    <a:pt x="362" y="304"/>
                  </a:lnTo>
                  <a:lnTo>
                    <a:pt x="356" y="304"/>
                  </a:lnTo>
                  <a:lnTo>
                    <a:pt x="348" y="307"/>
                  </a:lnTo>
                  <a:lnTo>
                    <a:pt x="337" y="311"/>
                  </a:lnTo>
                  <a:lnTo>
                    <a:pt x="327" y="314"/>
                  </a:lnTo>
                  <a:lnTo>
                    <a:pt x="330" y="316"/>
                  </a:lnTo>
                  <a:lnTo>
                    <a:pt x="332" y="316"/>
                  </a:lnTo>
                  <a:lnTo>
                    <a:pt x="334" y="316"/>
                  </a:lnTo>
                  <a:lnTo>
                    <a:pt x="335" y="318"/>
                  </a:lnTo>
                  <a:lnTo>
                    <a:pt x="337" y="318"/>
                  </a:lnTo>
                  <a:lnTo>
                    <a:pt x="335" y="321"/>
                  </a:lnTo>
                  <a:lnTo>
                    <a:pt x="334" y="325"/>
                  </a:lnTo>
                  <a:lnTo>
                    <a:pt x="332" y="326"/>
                  </a:lnTo>
                  <a:lnTo>
                    <a:pt x="334" y="328"/>
                  </a:lnTo>
                  <a:lnTo>
                    <a:pt x="334" y="330"/>
                  </a:lnTo>
                  <a:lnTo>
                    <a:pt x="335" y="333"/>
                  </a:lnTo>
                  <a:lnTo>
                    <a:pt x="337" y="337"/>
                  </a:lnTo>
                  <a:lnTo>
                    <a:pt x="330" y="339"/>
                  </a:lnTo>
                  <a:lnTo>
                    <a:pt x="325" y="339"/>
                  </a:lnTo>
                  <a:lnTo>
                    <a:pt x="320" y="339"/>
                  </a:lnTo>
                  <a:lnTo>
                    <a:pt x="314" y="342"/>
                  </a:lnTo>
                  <a:lnTo>
                    <a:pt x="332" y="342"/>
                  </a:lnTo>
                  <a:lnTo>
                    <a:pt x="346" y="346"/>
                  </a:lnTo>
                  <a:lnTo>
                    <a:pt x="346" y="353"/>
                  </a:lnTo>
                  <a:lnTo>
                    <a:pt x="323" y="353"/>
                  </a:lnTo>
                  <a:lnTo>
                    <a:pt x="321" y="358"/>
                  </a:lnTo>
                  <a:lnTo>
                    <a:pt x="321" y="360"/>
                  </a:lnTo>
                  <a:lnTo>
                    <a:pt x="321" y="361"/>
                  </a:lnTo>
                  <a:lnTo>
                    <a:pt x="320" y="363"/>
                  </a:lnTo>
                  <a:lnTo>
                    <a:pt x="318" y="365"/>
                  </a:lnTo>
                  <a:lnTo>
                    <a:pt x="309" y="368"/>
                  </a:lnTo>
                  <a:lnTo>
                    <a:pt x="297" y="368"/>
                  </a:lnTo>
                  <a:lnTo>
                    <a:pt x="285" y="368"/>
                  </a:lnTo>
                  <a:lnTo>
                    <a:pt x="273" y="361"/>
                  </a:lnTo>
                  <a:lnTo>
                    <a:pt x="257" y="361"/>
                  </a:lnTo>
                  <a:lnTo>
                    <a:pt x="241" y="363"/>
                  </a:lnTo>
                  <a:lnTo>
                    <a:pt x="224" y="365"/>
                  </a:lnTo>
                  <a:lnTo>
                    <a:pt x="208" y="363"/>
                  </a:lnTo>
                  <a:lnTo>
                    <a:pt x="192" y="358"/>
                  </a:lnTo>
                  <a:lnTo>
                    <a:pt x="191" y="356"/>
                  </a:lnTo>
                  <a:lnTo>
                    <a:pt x="191" y="354"/>
                  </a:lnTo>
                  <a:lnTo>
                    <a:pt x="189" y="354"/>
                  </a:lnTo>
                  <a:lnTo>
                    <a:pt x="189" y="353"/>
                  </a:lnTo>
                  <a:lnTo>
                    <a:pt x="189" y="349"/>
                  </a:lnTo>
                  <a:lnTo>
                    <a:pt x="192" y="349"/>
                  </a:lnTo>
                  <a:lnTo>
                    <a:pt x="194" y="346"/>
                  </a:lnTo>
                  <a:lnTo>
                    <a:pt x="198" y="342"/>
                  </a:lnTo>
                  <a:lnTo>
                    <a:pt x="199" y="340"/>
                  </a:lnTo>
                  <a:lnTo>
                    <a:pt x="203" y="339"/>
                  </a:lnTo>
                  <a:lnTo>
                    <a:pt x="205" y="335"/>
                  </a:lnTo>
                  <a:lnTo>
                    <a:pt x="208" y="330"/>
                  </a:lnTo>
                  <a:lnTo>
                    <a:pt x="201" y="328"/>
                  </a:lnTo>
                  <a:lnTo>
                    <a:pt x="196" y="325"/>
                  </a:lnTo>
                  <a:lnTo>
                    <a:pt x="192" y="319"/>
                  </a:lnTo>
                  <a:lnTo>
                    <a:pt x="191" y="314"/>
                  </a:lnTo>
                  <a:lnTo>
                    <a:pt x="189" y="307"/>
                  </a:lnTo>
                  <a:lnTo>
                    <a:pt x="196" y="307"/>
                  </a:lnTo>
                  <a:lnTo>
                    <a:pt x="208" y="304"/>
                  </a:lnTo>
                  <a:lnTo>
                    <a:pt x="222" y="307"/>
                  </a:lnTo>
                  <a:lnTo>
                    <a:pt x="234" y="312"/>
                  </a:lnTo>
                  <a:lnTo>
                    <a:pt x="246" y="318"/>
                  </a:lnTo>
                  <a:lnTo>
                    <a:pt x="246" y="311"/>
                  </a:lnTo>
                  <a:lnTo>
                    <a:pt x="234" y="305"/>
                  </a:lnTo>
                  <a:lnTo>
                    <a:pt x="224" y="300"/>
                  </a:lnTo>
                  <a:lnTo>
                    <a:pt x="215" y="291"/>
                  </a:lnTo>
                  <a:lnTo>
                    <a:pt x="218" y="291"/>
                  </a:lnTo>
                  <a:lnTo>
                    <a:pt x="227" y="278"/>
                  </a:lnTo>
                  <a:lnTo>
                    <a:pt x="238" y="269"/>
                  </a:lnTo>
                  <a:lnTo>
                    <a:pt x="252" y="262"/>
                  </a:lnTo>
                  <a:lnTo>
                    <a:pt x="269" y="257"/>
                  </a:lnTo>
                  <a:lnTo>
                    <a:pt x="269" y="253"/>
                  </a:lnTo>
                  <a:lnTo>
                    <a:pt x="253" y="248"/>
                  </a:lnTo>
                  <a:lnTo>
                    <a:pt x="241" y="239"/>
                  </a:lnTo>
                  <a:lnTo>
                    <a:pt x="231" y="227"/>
                  </a:lnTo>
                  <a:lnTo>
                    <a:pt x="222" y="215"/>
                  </a:lnTo>
                  <a:lnTo>
                    <a:pt x="227" y="213"/>
                  </a:lnTo>
                  <a:lnTo>
                    <a:pt x="231" y="213"/>
                  </a:lnTo>
                  <a:lnTo>
                    <a:pt x="236" y="211"/>
                  </a:lnTo>
                  <a:lnTo>
                    <a:pt x="241" y="211"/>
                  </a:lnTo>
                  <a:lnTo>
                    <a:pt x="248" y="216"/>
                  </a:lnTo>
                  <a:lnTo>
                    <a:pt x="253" y="222"/>
                  </a:lnTo>
                  <a:lnTo>
                    <a:pt x="260" y="227"/>
                  </a:lnTo>
                  <a:lnTo>
                    <a:pt x="260" y="223"/>
                  </a:lnTo>
                  <a:lnTo>
                    <a:pt x="259" y="220"/>
                  </a:lnTo>
                  <a:lnTo>
                    <a:pt x="257" y="220"/>
                  </a:lnTo>
                  <a:lnTo>
                    <a:pt x="257" y="218"/>
                  </a:lnTo>
                  <a:lnTo>
                    <a:pt x="255" y="216"/>
                  </a:lnTo>
                  <a:lnTo>
                    <a:pt x="255" y="215"/>
                  </a:lnTo>
                  <a:lnTo>
                    <a:pt x="253" y="211"/>
                  </a:lnTo>
                  <a:lnTo>
                    <a:pt x="257" y="211"/>
                  </a:lnTo>
                  <a:lnTo>
                    <a:pt x="257" y="208"/>
                  </a:lnTo>
                  <a:lnTo>
                    <a:pt x="273" y="202"/>
                  </a:lnTo>
                  <a:lnTo>
                    <a:pt x="288" y="199"/>
                  </a:lnTo>
                  <a:lnTo>
                    <a:pt x="304" y="197"/>
                  </a:lnTo>
                  <a:lnTo>
                    <a:pt x="323" y="199"/>
                  </a:lnTo>
                  <a:lnTo>
                    <a:pt x="314" y="188"/>
                  </a:lnTo>
                  <a:lnTo>
                    <a:pt x="325" y="185"/>
                  </a:lnTo>
                  <a:lnTo>
                    <a:pt x="337" y="180"/>
                  </a:lnTo>
                  <a:lnTo>
                    <a:pt x="349" y="175"/>
                  </a:lnTo>
                  <a:lnTo>
                    <a:pt x="356" y="169"/>
                  </a:lnTo>
                  <a:lnTo>
                    <a:pt x="362" y="169"/>
                  </a:lnTo>
                  <a:lnTo>
                    <a:pt x="362" y="166"/>
                  </a:lnTo>
                  <a:lnTo>
                    <a:pt x="353" y="166"/>
                  </a:lnTo>
                  <a:lnTo>
                    <a:pt x="349" y="168"/>
                  </a:lnTo>
                  <a:lnTo>
                    <a:pt x="346" y="169"/>
                  </a:lnTo>
                  <a:lnTo>
                    <a:pt x="344" y="169"/>
                  </a:lnTo>
                  <a:lnTo>
                    <a:pt x="342" y="169"/>
                  </a:lnTo>
                  <a:lnTo>
                    <a:pt x="341" y="169"/>
                  </a:lnTo>
                  <a:lnTo>
                    <a:pt x="339" y="168"/>
                  </a:lnTo>
                  <a:lnTo>
                    <a:pt x="337" y="166"/>
                  </a:lnTo>
                  <a:lnTo>
                    <a:pt x="334" y="166"/>
                  </a:lnTo>
                  <a:lnTo>
                    <a:pt x="330" y="169"/>
                  </a:lnTo>
                  <a:lnTo>
                    <a:pt x="325" y="175"/>
                  </a:lnTo>
                  <a:lnTo>
                    <a:pt x="320" y="180"/>
                  </a:lnTo>
                  <a:lnTo>
                    <a:pt x="316" y="185"/>
                  </a:lnTo>
                  <a:lnTo>
                    <a:pt x="311" y="188"/>
                  </a:lnTo>
                  <a:lnTo>
                    <a:pt x="292" y="194"/>
                  </a:lnTo>
                  <a:lnTo>
                    <a:pt x="274" y="194"/>
                  </a:lnTo>
                  <a:lnTo>
                    <a:pt x="257" y="190"/>
                  </a:lnTo>
                  <a:lnTo>
                    <a:pt x="241" y="183"/>
                  </a:lnTo>
                  <a:lnTo>
                    <a:pt x="239" y="183"/>
                  </a:lnTo>
                  <a:lnTo>
                    <a:pt x="236" y="185"/>
                  </a:lnTo>
                  <a:lnTo>
                    <a:pt x="231" y="187"/>
                  </a:lnTo>
                  <a:lnTo>
                    <a:pt x="227" y="188"/>
                  </a:lnTo>
                  <a:lnTo>
                    <a:pt x="224" y="190"/>
                  </a:lnTo>
                  <a:lnTo>
                    <a:pt x="218" y="192"/>
                  </a:lnTo>
                  <a:lnTo>
                    <a:pt x="215" y="183"/>
                  </a:lnTo>
                  <a:lnTo>
                    <a:pt x="218" y="182"/>
                  </a:lnTo>
                  <a:lnTo>
                    <a:pt x="218" y="182"/>
                  </a:lnTo>
                  <a:lnTo>
                    <a:pt x="220" y="180"/>
                  </a:lnTo>
                  <a:lnTo>
                    <a:pt x="222" y="176"/>
                  </a:lnTo>
                  <a:lnTo>
                    <a:pt x="212" y="176"/>
                  </a:lnTo>
                  <a:lnTo>
                    <a:pt x="208" y="178"/>
                  </a:lnTo>
                  <a:lnTo>
                    <a:pt x="203" y="180"/>
                  </a:lnTo>
                  <a:lnTo>
                    <a:pt x="198" y="180"/>
                  </a:lnTo>
                  <a:lnTo>
                    <a:pt x="192" y="180"/>
                  </a:lnTo>
                  <a:lnTo>
                    <a:pt x="189" y="169"/>
                  </a:lnTo>
                  <a:lnTo>
                    <a:pt x="192" y="168"/>
                  </a:lnTo>
                  <a:lnTo>
                    <a:pt x="194" y="168"/>
                  </a:lnTo>
                  <a:lnTo>
                    <a:pt x="196" y="168"/>
                  </a:lnTo>
                  <a:lnTo>
                    <a:pt x="198" y="166"/>
                  </a:lnTo>
                  <a:lnTo>
                    <a:pt x="199" y="166"/>
                  </a:lnTo>
                  <a:lnTo>
                    <a:pt x="177" y="169"/>
                  </a:lnTo>
                  <a:lnTo>
                    <a:pt x="175" y="164"/>
                  </a:lnTo>
                  <a:lnTo>
                    <a:pt x="171" y="161"/>
                  </a:lnTo>
                  <a:lnTo>
                    <a:pt x="170" y="159"/>
                  </a:lnTo>
                  <a:lnTo>
                    <a:pt x="168" y="155"/>
                  </a:lnTo>
                  <a:lnTo>
                    <a:pt x="164" y="150"/>
                  </a:lnTo>
                  <a:lnTo>
                    <a:pt x="170" y="148"/>
                  </a:lnTo>
                  <a:lnTo>
                    <a:pt x="173" y="148"/>
                  </a:lnTo>
                  <a:lnTo>
                    <a:pt x="175" y="148"/>
                  </a:lnTo>
                  <a:lnTo>
                    <a:pt x="177" y="148"/>
                  </a:lnTo>
                  <a:lnTo>
                    <a:pt x="177" y="147"/>
                  </a:lnTo>
                  <a:lnTo>
                    <a:pt x="178" y="145"/>
                  </a:lnTo>
                  <a:lnTo>
                    <a:pt x="180" y="141"/>
                  </a:lnTo>
                  <a:lnTo>
                    <a:pt x="173" y="140"/>
                  </a:lnTo>
                  <a:lnTo>
                    <a:pt x="166" y="138"/>
                  </a:lnTo>
                  <a:lnTo>
                    <a:pt x="163" y="134"/>
                  </a:lnTo>
                  <a:lnTo>
                    <a:pt x="157" y="131"/>
                  </a:lnTo>
                  <a:lnTo>
                    <a:pt x="161" y="131"/>
                  </a:lnTo>
                  <a:lnTo>
                    <a:pt x="161" y="126"/>
                  </a:lnTo>
                  <a:lnTo>
                    <a:pt x="178" y="129"/>
                  </a:lnTo>
                  <a:lnTo>
                    <a:pt x="187" y="127"/>
                  </a:lnTo>
                  <a:lnTo>
                    <a:pt x="194" y="124"/>
                  </a:lnTo>
                  <a:lnTo>
                    <a:pt x="198" y="119"/>
                  </a:lnTo>
                  <a:lnTo>
                    <a:pt x="203" y="112"/>
                  </a:lnTo>
                  <a:lnTo>
                    <a:pt x="212" y="108"/>
                  </a:lnTo>
                  <a:lnTo>
                    <a:pt x="222" y="105"/>
                  </a:lnTo>
                  <a:lnTo>
                    <a:pt x="229" y="108"/>
                  </a:lnTo>
                  <a:lnTo>
                    <a:pt x="238" y="112"/>
                  </a:lnTo>
                  <a:lnTo>
                    <a:pt x="245" y="113"/>
                  </a:lnTo>
                  <a:lnTo>
                    <a:pt x="253" y="112"/>
                  </a:lnTo>
                  <a:lnTo>
                    <a:pt x="250" y="110"/>
                  </a:lnTo>
                  <a:lnTo>
                    <a:pt x="246" y="108"/>
                  </a:lnTo>
                  <a:lnTo>
                    <a:pt x="245" y="108"/>
                  </a:lnTo>
                  <a:lnTo>
                    <a:pt x="245" y="106"/>
                  </a:lnTo>
                  <a:lnTo>
                    <a:pt x="243" y="105"/>
                  </a:lnTo>
                  <a:lnTo>
                    <a:pt x="243" y="101"/>
                  </a:lnTo>
                  <a:lnTo>
                    <a:pt x="241" y="96"/>
                  </a:lnTo>
                  <a:lnTo>
                    <a:pt x="246" y="94"/>
                  </a:lnTo>
                  <a:lnTo>
                    <a:pt x="250" y="92"/>
                  </a:lnTo>
                  <a:lnTo>
                    <a:pt x="253" y="92"/>
                  </a:lnTo>
                  <a:lnTo>
                    <a:pt x="255" y="91"/>
                  </a:lnTo>
                  <a:lnTo>
                    <a:pt x="259" y="89"/>
                  </a:lnTo>
                  <a:lnTo>
                    <a:pt x="266" y="89"/>
                  </a:lnTo>
                  <a:lnTo>
                    <a:pt x="269" y="91"/>
                  </a:lnTo>
                  <a:lnTo>
                    <a:pt x="273" y="94"/>
                  </a:lnTo>
                  <a:lnTo>
                    <a:pt x="276" y="96"/>
                  </a:lnTo>
                  <a:lnTo>
                    <a:pt x="276" y="92"/>
                  </a:lnTo>
                  <a:lnTo>
                    <a:pt x="274" y="91"/>
                  </a:lnTo>
                  <a:lnTo>
                    <a:pt x="274" y="89"/>
                  </a:lnTo>
                  <a:lnTo>
                    <a:pt x="274" y="89"/>
                  </a:lnTo>
                  <a:lnTo>
                    <a:pt x="274" y="87"/>
                  </a:lnTo>
                  <a:lnTo>
                    <a:pt x="273" y="84"/>
                  </a:lnTo>
                  <a:lnTo>
                    <a:pt x="278" y="82"/>
                  </a:lnTo>
                  <a:lnTo>
                    <a:pt x="281" y="80"/>
                  </a:lnTo>
                  <a:lnTo>
                    <a:pt x="287" y="77"/>
                  </a:lnTo>
                  <a:lnTo>
                    <a:pt x="290" y="73"/>
                  </a:lnTo>
                  <a:lnTo>
                    <a:pt x="292" y="73"/>
                  </a:lnTo>
                  <a:lnTo>
                    <a:pt x="299" y="73"/>
                  </a:lnTo>
                  <a:lnTo>
                    <a:pt x="304" y="75"/>
                  </a:lnTo>
                  <a:lnTo>
                    <a:pt x="308" y="79"/>
                  </a:lnTo>
                  <a:lnTo>
                    <a:pt x="314" y="79"/>
                  </a:lnTo>
                  <a:lnTo>
                    <a:pt x="323" y="77"/>
                  </a:lnTo>
                  <a:lnTo>
                    <a:pt x="327" y="65"/>
                  </a:lnTo>
                  <a:lnTo>
                    <a:pt x="332" y="63"/>
                  </a:lnTo>
                  <a:lnTo>
                    <a:pt x="337" y="63"/>
                  </a:lnTo>
                  <a:lnTo>
                    <a:pt x="342" y="63"/>
                  </a:lnTo>
                  <a:lnTo>
                    <a:pt x="346" y="65"/>
                  </a:lnTo>
                  <a:lnTo>
                    <a:pt x="349" y="65"/>
                  </a:lnTo>
                  <a:lnTo>
                    <a:pt x="356" y="54"/>
                  </a:lnTo>
                  <a:lnTo>
                    <a:pt x="367" y="52"/>
                  </a:lnTo>
                  <a:lnTo>
                    <a:pt x="374" y="56"/>
                  </a:lnTo>
                  <a:lnTo>
                    <a:pt x="381" y="59"/>
                  </a:lnTo>
                  <a:lnTo>
                    <a:pt x="388" y="61"/>
                  </a:lnTo>
                  <a:lnTo>
                    <a:pt x="397" y="58"/>
                  </a:lnTo>
                  <a:lnTo>
                    <a:pt x="409" y="51"/>
                  </a:lnTo>
                  <a:lnTo>
                    <a:pt x="421" y="45"/>
                  </a:lnTo>
                  <a:close/>
                  <a:moveTo>
                    <a:pt x="2104" y="42"/>
                  </a:moveTo>
                  <a:lnTo>
                    <a:pt x="2111" y="44"/>
                  </a:lnTo>
                  <a:lnTo>
                    <a:pt x="2118" y="47"/>
                  </a:lnTo>
                  <a:lnTo>
                    <a:pt x="2121" y="51"/>
                  </a:lnTo>
                  <a:lnTo>
                    <a:pt x="2126" y="54"/>
                  </a:lnTo>
                  <a:lnTo>
                    <a:pt x="2132" y="58"/>
                  </a:lnTo>
                  <a:lnTo>
                    <a:pt x="2128" y="68"/>
                  </a:lnTo>
                  <a:lnTo>
                    <a:pt x="2107" y="80"/>
                  </a:lnTo>
                  <a:lnTo>
                    <a:pt x="2091" y="94"/>
                  </a:lnTo>
                  <a:lnTo>
                    <a:pt x="2077" y="112"/>
                  </a:lnTo>
                  <a:lnTo>
                    <a:pt x="2074" y="112"/>
                  </a:lnTo>
                  <a:lnTo>
                    <a:pt x="2074" y="108"/>
                  </a:lnTo>
                  <a:lnTo>
                    <a:pt x="2069" y="105"/>
                  </a:lnTo>
                  <a:lnTo>
                    <a:pt x="2065" y="101"/>
                  </a:lnTo>
                  <a:lnTo>
                    <a:pt x="2063" y="98"/>
                  </a:lnTo>
                  <a:lnTo>
                    <a:pt x="2060" y="94"/>
                  </a:lnTo>
                  <a:lnTo>
                    <a:pt x="2058" y="89"/>
                  </a:lnTo>
                  <a:lnTo>
                    <a:pt x="2062" y="82"/>
                  </a:lnTo>
                  <a:lnTo>
                    <a:pt x="2063" y="77"/>
                  </a:lnTo>
                  <a:lnTo>
                    <a:pt x="2065" y="68"/>
                  </a:lnTo>
                  <a:lnTo>
                    <a:pt x="2039" y="68"/>
                  </a:lnTo>
                  <a:lnTo>
                    <a:pt x="2039" y="61"/>
                  </a:lnTo>
                  <a:lnTo>
                    <a:pt x="2053" y="56"/>
                  </a:lnTo>
                  <a:lnTo>
                    <a:pt x="2067" y="52"/>
                  </a:lnTo>
                  <a:lnTo>
                    <a:pt x="2084" y="49"/>
                  </a:lnTo>
                  <a:lnTo>
                    <a:pt x="2086" y="54"/>
                  </a:lnTo>
                  <a:lnTo>
                    <a:pt x="2088" y="56"/>
                  </a:lnTo>
                  <a:lnTo>
                    <a:pt x="2088" y="58"/>
                  </a:lnTo>
                  <a:lnTo>
                    <a:pt x="2090" y="58"/>
                  </a:lnTo>
                  <a:lnTo>
                    <a:pt x="2090" y="59"/>
                  </a:lnTo>
                  <a:lnTo>
                    <a:pt x="2093" y="61"/>
                  </a:lnTo>
                  <a:lnTo>
                    <a:pt x="2095" y="56"/>
                  </a:lnTo>
                  <a:lnTo>
                    <a:pt x="2097" y="52"/>
                  </a:lnTo>
                  <a:lnTo>
                    <a:pt x="2098" y="49"/>
                  </a:lnTo>
                  <a:lnTo>
                    <a:pt x="2102" y="45"/>
                  </a:lnTo>
                  <a:lnTo>
                    <a:pt x="2104" y="42"/>
                  </a:lnTo>
                  <a:close/>
                  <a:moveTo>
                    <a:pt x="2147" y="23"/>
                  </a:moveTo>
                  <a:lnTo>
                    <a:pt x="2151" y="24"/>
                  </a:lnTo>
                  <a:lnTo>
                    <a:pt x="2152" y="24"/>
                  </a:lnTo>
                  <a:lnTo>
                    <a:pt x="2154" y="26"/>
                  </a:lnTo>
                  <a:lnTo>
                    <a:pt x="2154" y="26"/>
                  </a:lnTo>
                  <a:lnTo>
                    <a:pt x="2156" y="28"/>
                  </a:lnTo>
                  <a:lnTo>
                    <a:pt x="2158" y="31"/>
                  </a:lnTo>
                  <a:lnTo>
                    <a:pt x="2161" y="37"/>
                  </a:lnTo>
                  <a:lnTo>
                    <a:pt x="2165" y="42"/>
                  </a:lnTo>
                  <a:lnTo>
                    <a:pt x="2166" y="49"/>
                  </a:lnTo>
                  <a:lnTo>
                    <a:pt x="2158" y="49"/>
                  </a:lnTo>
                  <a:lnTo>
                    <a:pt x="2158" y="45"/>
                  </a:lnTo>
                  <a:lnTo>
                    <a:pt x="2154" y="42"/>
                  </a:lnTo>
                  <a:lnTo>
                    <a:pt x="2151" y="38"/>
                  </a:lnTo>
                  <a:lnTo>
                    <a:pt x="2149" y="35"/>
                  </a:lnTo>
                  <a:lnTo>
                    <a:pt x="2147" y="30"/>
                  </a:lnTo>
                  <a:lnTo>
                    <a:pt x="2147" y="23"/>
                  </a:lnTo>
                  <a:close/>
                  <a:moveTo>
                    <a:pt x="943" y="19"/>
                  </a:moveTo>
                  <a:lnTo>
                    <a:pt x="967" y="19"/>
                  </a:lnTo>
                  <a:lnTo>
                    <a:pt x="992" y="23"/>
                  </a:lnTo>
                  <a:lnTo>
                    <a:pt x="1014" y="26"/>
                  </a:lnTo>
                  <a:lnTo>
                    <a:pt x="1034" y="31"/>
                  </a:lnTo>
                  <a:lnTo>
                    <a:pt x="1063" y="26"/>
                  </a:lnTo>
                  <a:lnTo>
                    <a:pt x="1067" y="30"/>
                  </a:lnTo>
                  <a:lnTo>
                    <a:pt x="1070" y="31"/>
                  </a:lnTo>
                  <a:lnTo>
                    <a:pt x="1074" y="37"/>
                  </a:lnTo>
                  <a:lnTo>
                    <a:pt x="1076" y="40"/>
                  </a:lnTo>
                  <a:lnTo>
                    <a:pt x="1079" y="42"/>
                  </a:lnTo>
                  <a:lnTo>
                    <a:pt x="1096" y="49"/>
                  </a:lnTo>
                  <a:lnTo>
                    <a:pt x="1116" y="54"/>
                  </a:lnTo>
                  <a:lnTo>
                    <a:pt x="1133" y="58"/>
                  </a:lnTo>
                  <a:lnTo>
                    <a:pt x="1133" y="65"/>
                  </a:lnTo>
                  <a:lnTo>
                    <a:pt x="1105" y="65"/>
                  </a:lnTo>
                  <a:lnTo>
                    <a:pt x="1093" y="59"/>
                  </a:lnTo>
                  <a:lnTo>
                    <a:pt x="1079" y="59"/>
                  </a:lnTo>
                  <a:lnTo>
                    <a:pt x="1063" y="61"/>
                  </a:lnTo>
                  <a:lnTo>
                    <a:pt x="1048" y="65"/>
                  </a:lnTo>
                  <a:lnTo>
                    <a:pt x="1048" y="73"/>
                  </a:lnTo>
                  <a:lnTo>
                    <a:pt x="1067" y="73"/>
                  </a:lnTo>
                  <a:lnTo>
                    <a:pt x="1081" y="70"/>
                  </a:lnTo>
                  <a:lnTo>
                    <a:pt x="1098" y="68"/>
                  </a:lnTo>
                  <a:lnTo>
                    <a:pt x="1119" y="68"/>
                  </a:lnTo>
                  <a:lnTo>
                    <a:pt x="1140" y="68"/>
                  </a:lnTo>
                  <a:lnTo>
                    <a:pt x="1156" y="68"/>
                  </a:lnTo>
                  <a:lnTo>
                    <a:pt x="1170" y="82"/>
                  </a:lnTo>
                  <a:lnTo>
                    <a:pt x="1187" y="92"/>
                  </a:lnTo>
                  <a:lnTo>
                    <a:pt x="1182" y="103"/>
                  </a:lnTo>
                  <a:lnTo>
                    <a:pt x="1172" y="110"/>
                  </a:lnTo>
                  <a:lnTo>
                    <a:pt x="1163" y="115"/>
                  </a:lnTo>
                  <a:lnTo>
                    <a:pt x="1151" y="119"/>
                  </a:lnTo>
                  <a:lnTo>
                    <a:pt x="1133" y="119"/>
                  </a:lnTo>
                  <a:lnTo>
                    <a:pt x="1117" y="124"/>
                  </a:lnTo>
                  <a:lnTo>
                    <a:pt x="1100" y="124"/>
                  </a:lnTo>
                  <a:lnTo>
                    <a:pt x="1081" y="122"/>
                  </a:lnTo>
                  <a:lnTo>
                    <a:pt x="1063" y="120"/>
                  </a:lnTo>
                  <a:lnTo>
                    <a:pt x="1046" y="120"/>
                  </a:lnTo>
                  <a:lnTo>
                    <a:pt x="1032" y="124"/>
                  </a:lnTo>
                  <a:lnTo>
                    <a:pt x="1021" y="134"/>
                  </a:lnTo>
                  <a:lnTo>
                    <a:pt x="1063" y="134"/>
                  </a:lnTo>
                  <a:lnTo>
                    <a:pt x="1076" y="131"/>
                  </a:lnTo>
                  <a:lnTo>
                    <a:pt x="1091" y="129"/>
                  </a:lnTo>
                  <a:lnTo>
                    <a:pt x="1109" y="131"/>
                  </a:lnTo>
                  <a:lnTo>
                    <a:pt x="1121" y="134"/>
                  </a:lnTo>
                  <a:lnTo>
                    <a:pt x="1124" y="147"/>
                  </a:lnTo>
                  <a:lnTo>
                    <a:pt x="1130" y="145"/>
                  </a:lnTo>
                  <a:lnTo>
                    <a:pt x="1138" y="140"/>
                  </a:lnTo>
                  <a:lnTo>
                    <a:pt x="1149" y="136"/>
                  </a:lnTo>
                  <a:lnTo>
                    <a:pt x="1159" y="134"/>
                  </a:lnTo>
                  <a:lnTo>
                    <a:pt x="1161" y="140"/>
                  </a:lnTo>
                  <a:lnTo>
                    <a:pt x="1163" y="143"/>
                  </a:lnTo>
                  <a:lnTo>
                    <a:pt x="1165" y="145"/>
                  </a:lnTo>
                  <a:lnTo>
                    <a:pt x="1168" y="147"/>
                  </a:lnTo>
                  <a:lnTo>
                    <a:pt x="1172" y="150"/>
                  </a:lnTo>
                  <a:lnTo>
                    <a:pt x="1156" y="180"/>
                  </a:lnTo>
                  <a:lnTo>
                    <a:pt x="1163" y="180"/>
                  </a:lnTo>
                  <a:lnTo>
                    <a:pt x="1175" y="173"/>
                  </a:lnTo>
                  <a:lnTo>
                    <a:pt x="1191" y="164"/>
                  </a:lnTo>
                  <a:lnTo>
                    <a:pt x="1210" y="157"/>
                  </a:lnTo>
                  <a:lnTo>
                    <a:pt x="1231" y="150"/>
                  </a:lnTo>
                  <a:lnTo>
                    <a:pt x="1254" y="145"/>
                  </a:lnTo>
                  <a:lnTo>
                    <a:pt x="1274" y="145"/>
                  </a:lnTo>
                  <a:lnTo>
                    <a:pt x="1294" y="147"/>
                  </a:lnTo>
                  <a:lnTo>
                    <a:pt x="1308" y="155"/>
                  </a:lnTo>
                  <a:lnTo>
                    <a:pt x="1316" y="169"/>
                  </a:lnTo>
                  <a:lnTo>
                    <a:pt x="1322" y="169"/>
                  </a:lnTo>
                  <a:lnTo>
                    <a:pt x="1322" y="171"/>
                  </a:lnTo>
                  <a:lnTo>
                    <a:pt x="1322" y="171"/>
                  </a:lnTo>
                  <a:lnTo>
                    <a:pt x="1320" y="173"/>
                  </a:lnTo>
                  <a:lnTo>
                    <a:pt x="1318" y="173"/>
                  </a:lnTo>
                  <a:lnTo>
                    <a:pt x="1318" y="173"/>
                  </a:lnTo>
                  <a:lnTo>
                    <a:pt x="1316" y="173"/>
                  </a:lnTo>
                  <a:lnTo>
                    <a:pt x="1313" y="176"/>
                  </a:lnTo>
                  <a:lnTo>
                    <a:pt x="1308" y="178"/>
                  </a:lnTo>
                  <a:lnTo>
                    <a:pt x="1302" y="180"/>
                  </a:lnTo>
                  <a:lnTo>
                    <a:pt x="1295" y="182"/>
                  </a:lnTo>
                  <a:lnTo>
                    <a:pt x="1290" y="183"/>
                  </a:lnTo>
                  <a:lnTo>
                    <a:pt x="1278" y="202"/>
                  </a:lnTo>
                  <a:lnTo>
                    <a:pt x="1255" y="216"/>
                  </a:lnTo>
                  <a:lnTo>
                    <a:pt x="1229" y="225"/>
                  </a:lnTo>
                  <a:lnTo>
                    <a:pt x="1198" y="230"/>
                  </a:lnTo>
                  <a:lnTo>
                    <a:pt x="1198" y="236"/>
                  </a:lnTo>
                  <a:lnTo>
                    <a:pt x="1198" y="239"/>
                  </a:lnTo>
                  <a:lnTo>
                    <a:pt x="1198" y="241"/>
                  </a:lnTo>
                  <a:lnTo>
                    <a:pt x="1196" y="243"/>
                  </a:lnTo>
                  <a:lnTo>
                    <a:pt x="1198" y="244"/>
                  </a:lnTo>
                  <a:lnTo>
                    <a:pt x="1198" y="246"/>
                  </a:lnTo>
                  <a:lnTo>
                    <a:pt x="1201" y="250"/>
                  </a:lnTo>
                  <a:lnTo>
                    <a:pt x="1206" y="253"/>
                  </a:lnTo>
                  <a:lnTo>
                    <a:pt x="1210" y="255"/>
                  </a:lnTo>
                  <a:lnTo>
                    <a:pt x="1213" y="258"/>
                  </a:lnTo>
                  <a:lnTo>
                    <a:pt x="1217" y="260"/>
                  </a:lnTo>
                  <a:lnTo>
                    <a:pt x="1220" y="265"/>
                  </a:lnTo>
                  <a:lnTo>
                    <a:pt x="1217" y="272"/>
                  </a:lnTo>
                  <a:lnTo>
                    <a:pt x="1213" y="288"/>
                  </a:lnTo>
                  <a:lnTo>
                    <a:pt x="1210" y="307"/>
                  </a:lnTo>
                  <a:lnTo>
                    <a:pt x="1206" y="326"/>
                  </a:lnTo>
                  <a:lnTo>
                    <a:pt x="1206" y="342"/>
                  </a:lnTo>
                  <a:lnTo>
                    <a:pt x="1210" y="340"/>
                  </a:lnTo>
                  <a:lnTo>
                    <a:pt x="1213" y="340"/>
                  </a:lnTo>
                  <a:lnTo>
                    <a:pt x="1215" y="340"/>
                  </a:lnTo>
                  <a:lnTo>
                    <a:pt x="1219" y="340"/>
                  </a:lnTo>
                  <a:lnTo>
                    <a:pt x="1220" y="340"/>
                  </a:lnTo>
                  <a:lnTo>
                    <a:pt x="1226" y="342"/>
                  </a:lnTo>
                  <a:lnTo>
                    <a:pt x="1224" y="347"/>
                  </a:lnTo>
                  <a:lnTo>
                    <a:pt x="1224" y="349"/>
                  </a:lnTo>
                  <a:lnTo>
                    <a:pt x="1224" y="353"/>
                  </a:lnTo>
                  <a:lnTo>
                    <a:pt x="1224" y="354"/>
                  </a:lnTo>
                  <a:lnTo>
                    <a:pt x="1224" y="358"/>
                  </a:lnTo>
                  <a:lnTo>
                    <a:pt x="1226" y="365"/>
                  </a:lnTo>
                  <a:lnTo>
                    <a:pt x="1220" y="365"/>
                  </a:lnTo>
                  <a:lnTo>
                    <a:pt x="1220" y="368"/>
                  </a:lnTo>
                  <a:lnTo>
                    <a:pt x="1217" y="367"/>
                  </a:lnTo>
                  <a:lnTo>
                    <a:pt x="1213" y="363"/>
                  </a:lnTo>
                  <a:lnTo>
                    <a:pt x="1212" y="361"/>
                  </a:lnTo>
                  <a:lnTo>
                    <a:pt x="1208" y="360"/>
                  </a:lnTo>
                  <a:lnTo>
                    <a:pt x="1205" y="358"/>
                  </a:lnTo>
                  <a:lnTo>
                    <a:pt x="1198" y="358"/>
                  </a:lnTo>
                  <a:lnTo>
                    <a:pt x="1194" y="360"/>
                  </a:lnTo>
                  <a:lnTo>
                    <a:pt x="1191" y="361"/>
                  </a:lnTo>
                  <a:lnTo>
                    <a:pt x="1187" y="363"/>
                  </a:lnTo>
                  <a:lnTo>
                    <a:pt x="1185" y="365"/>
                  </a:lnTo>
                  <a:lnTo>
                    <a:pt x="1182" y="367"/>
                  </a:lnTo>
                  <a:lnTo>
                    <a:pt x="1180" y="370"/>
                  </a:lnTo>
                  <a:lnTo>
                    <a:pt x="1178" y="377"/>
                  </a:lnTo>
                  <a:lnTo>
                    <a:pt x="1201" y="384"/>
                  </a:lnTo>
                  <a:lnTo>
                    <a:pt x="1206" y="415"/>
                  </a:lnTo>
                  <a:lnTo>
                    <a:pt x="1201" y="415"/>
                  </a:lnTo>
                  <a:lnTo>
                    <a:pt x="1198" y="415"/>
                  </a:lnTo>
                  <a:lnTo>
                    <a:pt x="1194" y="417"/>
                  </a:lnTo>
                  <a:lnTo>
                    <a:pt x="1191" y="419"/>
                  </a:lnTo>
                  <a:lnTo>
                    <a:pt x="1191" y="426"/>
                  </a:lnTo>
                  <a:lnTo>
                    <a:pt x="1199" y="431"/>
                  </a:lnTo>
                  <a:lnTo>
                    <a:pt x="1205" y="438"/>
                  </a:lnTo>
                  <a:lnTo>
                    <a:pt x="1208" y="447"/>
                  </a:lnTo>
                  <a:lnTo>
                    <a:pt x="1210" y="461"/>
                  </a:lnTo>
                  <a:lnTo>
                    <a:pt x="1201" y="461"/>
                  </a:lnTo>
                  <a:lnTo>
                    <a:pt x="1199" y="461"/>
                  </a:lnTo>
                  <a:lnTo>
                    <a:pt x="1194" y="459"/>
                  </a:lnTo>
                  <a:lnTo>
                    <a:pt x="1191" y="461"/>
                  </a:lnTo>
                  <a:lnTo>
                    <a:pt x="1185" y="461"/>
                  </a:lnTo>
                  <a:lnTo>
                    <a:pt x="1182" y="464"/>
                  </a:lnTo>
                  <a:lnTo>
                    <a:pt x="1178" y="468"/>
                  </a:lnTo>
                  <a:lnTo>
                    <a:pt x="1184" y="471"/>
                  </a:lnTo>
                  <a:lnTo>
                    <a:pt x="1187" y="473"/>
                  </a:lnTo>
                  <a:lnTo>
                    <a:pt x="1189" y="475"/>
                  </a:lnTo>
                  <a:lnTo>
                    <a:pt x="1191" y="476"/>
                  </a:lnTo>
                  <a:lnTo>
                    <a:pt x="1192" y="482"/>
                  </a:lnTo>
                  <a:lnTo>
                    <a:pt x="1194" y="487"/>
                  </a:lnTo>
                  <a:lnTo>
                    <a:pt x="1192" y="489"/>
                  </a:lnTo>
                  <a:lnTo>
                    <a:pt x="1192" y="490"/>
                  </a:lnTo>
                  <a:lnTo>
                    <a:pt x="1192" y="490"/>
                  </a:lnTo>
                  <a:lnTo>
                    <a:pt x="1191" y="492"/>
                  </a:lnTo>
                  <a:lnTo>
                    <a:pt x="1191" y="496"/>
                  </a:lnTo>
                  <a:lnTo>
                    <a:pt x="1177" y="496"/>
                  </a:lnTo>
                  <a:lnTo>
                    <a:pt x="1163" y="499"/>
                  </a:lnTo>
                  <a:lnTo>
                    <a:pt x="1152" y="503"/>
                  </a:lnTo>
                  <a:lnTo>
                    <a:pt x="1156" y="503"/>
                  </a:lnTo>
                  <a:lnTo>
                    <a:pt x="1161" y="506"/>
                  </a:lnTo>
                  <a:lnTo>
                    <a:pt x="1165" y="508"/>
                  </a:lnTo>
                  <a:lnTo>
                    <a:pt x="1168" y="508"/>
                  </a:lnTo>
                  <a:lnTo>
                    <a:pt x="1172" y="510"/>
                  </a:lnTo>
                  <a:lnTo>
                    <a:pt x="1175" y="513"/>
                  </a:lnTo>
                  <a:lnTo>
                    <a:pt x="1178" y="518"/>
                  </a:lnTo>
                  <a:lnTo>
                    <a:pt x="1172" y="527"/>
                  </a:lnTo>
                  <a:lnTo>
                    <a:pt x="1168" y="538"/>
                  </a:lnTo>
                  <a:lnTo>
                    <a:pt x="1163" y="550"/>
                  </a:lnTo>
                  <a:lnTo>
                    <a:pt x="1161" y="545"/>
                  </a:lnTo>
                  <a:lnTo>
                    <a:pt x="1158" y="541"/>
                  </a:lnTo>
                  <a:lnTo>
                    <a:pt x="1156" y="539"/>
                  </a:lnTo>
                  <a:lnTo>
                    <a:pt x="1152" y="539"/>
                  </a:lnTo>
                  <a:lnTo>
                    <a:pt x="1147" y="538"/>
                  </a:lnTo>
                  <a:lnTo>
                    <a:pt x="1140" y="538"/>
                  </a:lnTo>
                  <a:lnTo>
                    <a:pt x="1140" y="541"/>
                  </a:lnTo>
                  <a:lnTo>
                    <a:pt x="1144" y="541"/>
                  </a:lnTo>
                  <a:lnTo>
                    <a:pt x="1156" y="553"/>
                  </a:lnTo>
                  <a:lnTo>
                    <a:pt x="1166" y="567"/>
                  </a:lnTo>
                  <a:lnTo>
                    <a:pt x="1172" y="585"/>
                  </a:lnTo>
                  <a:lnTo>
                    <a:pt x="1175" y="606"/>
                  </a:lnTo>
                  <a:lnTo>
                    <a:pt x="1172" y="606"/>
                  </a:lnTo>
                  <a:lnTo>
                    <a:pt x="1172" y="611"/>
                  </a:lnTo>
                  <a:lnTo>
                    <a:pt x="1144" y="614"/>
                  </a:lnTo>
                  <a:lnTo>
                    <a:pt x="1144" y="595"/>
                  </a:lnTo>
                  <a:lnTo>
                    <a:pt x="1140" y="592"/>
                  </a:lnTo>
                  <a:lnTo>
                    <a:pt x="1137" y="590"/>
                  </a:lnTo>
                  <a:lnTo>
                    <a:pt x="1135" y="588"/>
                  </a:lnTo>
                  <a:lnTo>
                    <a:pt x="1130" y="585"/>
                  </a:lnTo>
                  <a:lnTo>
                    <a:pt x="1124" y="583"/>
                  </a:lnTo>
                  <a:lnTo>
                    <a:pt x="1116" y="588"/>
                  </a:lnTo>
                  <a:lnTo>
                    <a:pt x="1105" y="592"/>
                  </a:lnTo>
                  <a:lnTo>
                    <a:pt x="1093" y="593"/>
                  </a:lnTo>
                  <a:lnTo>
                    <a:pt x="1082" y="597"/>
                  </a:lnTo>
                  <a:lnTo>
                    <a:pt x="1076" y="602"/>
                  </a:lnTo>
                  <a:lnTo>
                    <a:pt x="1082" y="602"/>
                  </a:lnTo>
                  <a:lnTo>
                    <a:pt x="1091" y="602"/>
                  </a:lnTo>
                  <a:lnTo>
                    <a:pt x="1105" y="600"/>
                  </a:lnTo>
                  <a:lnTo>
                    <a:pt x="1121" y="599"/>
                  </a:lnTo>
                  <a:lnTo>
                    <a:pt x="1121" y="606"/>
                  </a:lnTo>
                  <a:lnTo>
                    <a:pt x="1086" y="618"/>
                  </a:lnTo>
                  <a:lnTo>
                    <a:pt x="1086" y="621"/>
                  </a:lnTo>
                  <a:lnTo>
                    <a:pt x="1095" y="621"/>
                  </a:lnTo>
                  <a:lnTo>
                    <a:pt x="1100" y="620"/>
                  </a:lnTo>
                  <a:lnTo>
                    <a:pt x="1107" y="618"/>
                  </a:lnTo>
                  <a:lnTo>
                    <a:pt x="1114" y="616"/>
                  </a:lnTo>
                  <a:lnTo>
                    <a:pt x="1121" y="614"/>
                  </a:lnTo>
                  <a:lnTo>
                    <a:pt x="1123" y="623"/>
                  </a:lnTo>
                  <a:lnTo>
                    <a:pt x="1130" y="627"/>
                  </a:lnTo>
                  <a:lnTo>
                    <a:pt x="1137" y="628"/>
                  </a:lnTo>
                  <a:lnTo>
                    <a:pt x="1149" y="627"/>
                  </a:lnTo>
                  <a:lnTo>
                    <a:pt x="1163" y="627"/>
                  </a:lnTo>
                  <a:lnTo>
                    <a:pt x="1163" y="630"/>
                  </a:lnTo>
                  <a:lnTo>
                    <a:pt x="1159" y="630"/>
                  </a:lnTo>
                  <a:lnTo>
                    <a:pt x="1140" y="648"/>
                  </a:lnTo>
                  <a:lnTo>
                    <a:pt x="1119" y="665"/>
                  </a:lnTo>
                  <a:lnTo>
                    <a:pt x="1098" y="679"/>
                  </a:lnTo>
                  <a:lnTo>
                    <a:pt x="1074" y="691"/>
                  </a:lnTo>
                  <a:lnTo>
                    <a:pt x="1048" y="696"/>
                  </a:lnTo>
                  <a:lnTo>
                    <a:pt x="1018" y="695"/>
                  </a:lnTo>
                  <a:lnTo>
                    <a:pt x="1018" y="700"/>
                  </a:lnTo>
                  <a:lnTo>
                    <a:pt x="1018" y="705"/>
                  </a:lnTo>
                  <a:lnTo>
                    <a:pt x="1016" y="709"/>
                  </a:lnTo>
                  <a:lnTo>
                    <a:pt x="1014" y="710"/>
                  </a:lnTo>
                  <a:lnTo>
                    <a:pt x="1013" y="710"/>
                  </a:lnTo>
                  <a:lnTo>
                    <a:pt x="1011" y="712"/>
                  </a:lnTo>
                  <a:lnTo>
                    <a:pt x="1007" y="714"/>
                  </a:lnTo>
                  <a:lnTo>
                    <a:pt x="1004" y="716"/>
                  </a:lnTo>
                  <a:lnTo>
                    <a:pt x="1002" y="717"/>
                  </a:lnTo>
                  <a:lnTo>
                    <a:pt x="999" y="721"/>
                  </a:lnTo>
                  <a:lnTo>
                    <a:pt x="995" y="731"/>
                  </a:lnTo>
                  <a:lnTo>
                    <a:pt x="993" y="744"/>
                  </a:lnTo>
                  <a:lnTo>
                    <a:pt x="990" y="752"/>
                  </a:lnTo>
                  <a:lnTo>
                    <a:pt x="981" y="761"/>
                  </a:lnTo>
                  <a:lnTo>
                    <a:pt x="966" y="771"/>
                  </a:lnTo>
                  <a:lnTo>
                    <a:pt x="946" y="780"/>
                  </a:lnTo>
                  <a:lnTo>
                    <a:pt x="929" y="787"/>
                  </a:lnTo>
                  <a:lnTo>
                    <a:pt x="913" y="791"/>
                  </a:lnTo>
                  <a:lnTo>
                    <a:pt x="913" y="787"/>
                  </a:lnTo>
                  <a:lnTo>
                    <a:pt x="913" y="784"/>
                  </a:lnTo>
                  <a:lnTo>
                    <a:pt x="911" y="784"/>
                  </a:lnTo>
                  <a:lnTo>
                    <a:pt x="911" y="782"/>
                  </a:lnTo>
                  <a:lnTo>
                    <a:pt x="910" y="780"/>
                  </a:lnTo>
                  <a:lnTo>
                    <a:pt x="908" y="794"/>
                  </a:lnTo>
                  <a:lnTo>
                    <a:pt x="903" y="806"/>
                  </a:lnTo>
                  <a:lnTo>
                    <a:pt x="899" y="817"/>
                  </a:lnTo>
                  <a:lnTo>
                    <a:pt x="894" y="827"/>
                  </a:lnTo>
                  <a:lnTo>
                    <a:pt x="890" y="841"/>
                  </a:lnTo>
                  <a:lnTo>
                    <a:pt x="894" y="843"/>
                  </a:lnTo>
                  <a:lnTo>
                    <a:pt x="894" y="845"/>
                  </a:lnTo>
                  <a:lnTo>
                    <a:pt x="896" y="845"/>
                  </a:lnTo>
                  <a:lnTo>
                    <a:pt x="896" y="845"/>
                  </a:lnTo>
                  <a:lnTo>
                    <a:pt x="896" y="847"/>
                  </a:lnTo>
                  <a:lnTo>
                    <a:pt x="894" y="848"/>
                  </a:lnTo>
                  <a:lnTo>
                    <a:pt x="890" y="852"/>
                  </a:lnTo>
                  <a:lnTo>
                    <a:pt x="887" y="854"/>
                  </a:lnTo>
                  <a:lnTo>
                    <a:pt x="884" y="857"/>
                  </a:lnTo>
                  <a:lnTo>
                    <a:pt x="880" y="859"/>
                  </a:lnTo>
                  <a:lnTo>
                    <a:pt x="878" y="862"/>
                  </a:lnTo>
                  <a:lnTo>
                    <a:pt x="875" y="867"/>
                  </a:lnTo>
                  <a:lnTo>
                    <a:pt x="868" y="887"/>
                  </a:lnTo>
                  <a:lnTo>
                    <a:pt x="863" y="908"/>
                  </a:lnTo>
                  <a:lnTo>
                    <a:pt x="861" y="932"/>
                  </a:lnTo>
                  <a:lnTo>
                    <a:pt x="857" y="955"/>
                  </a:lnTo>
                  <a:lnTo>
                    <a:pt x="852" y="976"/>
                  </a:lnTo>
                  <a:lnTo>
                    <a:pt x="849" y="974"/>
                  </a:lnTo>
                  <a:lnTo>
                    <a:pt x="849" y="974"/>
                  </a:lnTo>
                  <a:lnTo>
                    <a:pt x="847" y="974"/>
                  </a:lnTo>
                  <a:lnTo>
                    <a:pt x="847" y="972"/>
                  </a:lnTo>
                  <a:lnTo>
                    <a:pt x="845" y="972"/>
                  </a:lnTo>
                  <a:lnTo>
                    <a:pt x="840" y="969"/>
                  </a:lnTo>
                  <a:lnTo>
                    <a:pt x="831" y="962"/>
                  </a:lnTo>
                  <a:lnTo>
                    <a:pt x="817" y="953"/>
                  </a:lnTo>
                  <a:lnTo>
                    <a:pt x="801" y="944"/>
                  </a:lnTo>
                  <a:lnTo>
                    <a:pt x="786" y="934"/>
                  </a:lnTo>
                  <a:lnTo>
                    <a:pt x="774" y="925"/>
                  </a:lnTo>
                  <a:lnTo>
                    <a:pt x="763" y="920"/>
                  </a:lnTo>
                  <a:lnTo>
                    <a:pt x="760" y="918"/>
                  </a:lnTo>
                  <a:lnTo>
                    <a:pt x="756" y="880"/>
                  </a:lnTo>
                  <a:lnTo>
                    <a:pt x="754" y="876"/>
                  </a:lnTo>
                  <a:lnTo>
                    <a:pt x="749" y="873"/>
                  </a:lnTo>
                  <a:lnTo>
                    <a:pt x="746" y="871"/>
                  </a:lnTo>
                  <a:lnTo>
                    <a:pt x="740" y="867"/>
                  </a:lnTo>
                  <a:lnTo>
                    <a:pt x="737" y="864"/>
                  </a:lnTo>
                  <a:lnTo>
                    <a:pt x="740" y="862"/>
                  </a:lnTo>
                  <a:lnTo>
                    <a:pt x="740" y="860"/>
                  </a:lnTo>
                  <a:lnTo>
                    <a:pt x="742" y="859"/>
                  </a:lnTo>
                  <a:lnTo>
                    <a:pt x="742" y="859"/>
                  </a:lnTo>
                  <a:lnTo>
                    <a:pt x="744" y="855"/>
                  </a:lnTo>
                  <a:lnTo>
                    <a:pt x="746" y="852"/>
                  </a:lnTo>
                  <a:lnTo>
                    <a:pt x="737" y="852"/>
                  </a:lnTo>
                  <a:lnTo>
                    <a:pt x="732" y="852"/>
                  </a:lnTo>
                  <a:lnTo>
                    <a:pt x="728" y="852"/>
                  </a:lnTo>
                  <a:lnTo>
                    <a:pt x="726" y="850"/>
                  </a:lnTo>
                  <a:lnTo>
                    <a:pt x="725" y="847"/>
                  </a:lnTo>
                  <a:lnTo>
                    <a:pt x="721" y="841"/>
                  </a:lnTo>
                  <a:lnTo>
                    <a:pt x="719" y="838"/>
                  </a:lnTo>
                  <a:lnTo>
                    <a:pt x="719" y="834"/>
                  </a:lnTo>
                  <a:lnTo>
                    <a:pt x="719" y="833"/>
                  </a:lnTo>
                  <a:lnTo>
                    <a:pt x="719" y="829"/>
                  </a:lnTo>
                  <a:lnTo>
                    <a:pt x="721" y="826"/>
                  </a:lnTo>
                  <a:lnTo>
                    <a:pt x="721" y="822"/>
                  </a:lnTo>
                  <a:lnTo>
                    <a:pt x="711" y="822"/>
                  </a:lnTo>
                  <a:lnTo>
                    <a:pt x="711" y="817"/>
                  </a:lnTo>
                  <a:lnTo>
                    <a:pt x="712" y="812"/>
                  </a:lnTo>
                  <a:lnTo>
                    <a:pt x="714" y="810"/>
                  </a:lnTo>
                  <a:lnTo>
                    <a:pt x="714" y="806"/>
                  </a:lnTo>
                  <a:lnTo>
                    <a:pt x="716" y="803"/>
                  </a:lnTo>
                  <a:lnTo>
                    <a:pt x="718" y="798"/>
                  </a:lnTo>
                  <a:lnTo>
                    <a:pt x="712" y="798"/>
                  </a:lnTo>
                  <a:lnTo>
                    <a:pt x="707" y="798"/>
                  </a:lnTo>
                  <a:lnTo>
                    <a:pt x="704" y="796"/>
                  </a:lnTo>
                  <a:lnTo>
                    <a:pt x="698" y="794"/>
                  </a:lnTo>
                  <a:lnTo>
                    <a:pt x="697" y="768"/>
                  </a:lnTo>
                  <a:lnTo>
                    <a:pt x="695" y="744"/>
                  </a:lnTo>
                  <a:lnTo>
                    <a:pt x="695" y="721"/>
                  </a:lnTo>
                  <a:lnTo>
                    <a:pt x="702" y="698"/>
                  </a:lnTo>
                  <a:lnTo>
                    <a:pt x="709" y="688"/>
                  </a:lnTo>
                  <a:lnTo>
                    <a:pt x="718" y="681"/>
                  </a:lnTo>
                  <a:lnTo>
                    <a:pt x="725" y="675"/>
                  </a:lnTo>
                  <a:lnTo>
                    <a:pt x="730" y="667"/>
                  </a:lnTo>
                  <a:lnTo>
                    <a:pt x="735" y="656"/>
                  </a:lnTo>
                  <a:lnTo>
                    <a:pt x="737" y="637"/>
                  </a:lnTo>
                  <a:lnTo>
                    <a:pt x="733" y="637"/>
                  </a:lnTo>
                  <a:lnTo>
                    <a:pt x="730" y="641"/>
                  </a:lnTo>
                  <a:lnTo>
                    <a:pt x="726" y="642"/>
                  </a:lnTo>
                  <a:lnTo>
                    <a:pt x="725" y="642"/>
                  </a:lnTo>
                  <a:lnTo>
                    <a:pt x="721" y="642"/>
                  </a:lnTo>
                  <a:lnTo>
                    <a:pt x="718" y="641"/>
                  </a:lnTo>
                  <a:lnTo>
                    <a:pt x="704" y="637"/>
                  </a:lnTo>
                  <a:lnTo>
                    <a:pt x="693" y="630"/>
                  </a:lnTo>
                  <a:lnTo>
                    <a:pt x="686" y="620"/>
                  </a:lnTo>
                  <a:lnTo>
                    <a:pt x="683" y="602"/>
                  </a:lnTo>
                  <a:lnTo>
                    <a:pt x="688" y="602"/>
                  </a:lnTo>
                  <a:lnTo>
                    <a:pt x="688" y="599"/>
                  </a:lnTo>
                  <a:lnTo>
                    <a:pt x="697" y="604"/>
                  </a:lnTo>
                  <a:lnTo>
                    <a:pt x="707" y="611"/>
                  </a:lnTo>
                  <a:lnTo>
                    <a:pt x="716" y="614"/>
                  </a:lnTo>
                  <a:lnTo>
                    <a:pt x="726" y="614"/>
                  </a:lnTo>
                  <a:lnTo>
                    <a:pt x="726" y="613"/>
                  </a:lnTo>
                  <a:lnTo>
                    <a:pt x="728" y="611"/>
                  </a:lnTo>
                  <a:lnTo>
                    <a:pt x="728" y="611"/>
                  </a:lnTo>
                  <a:lnTo>
                    <a:pt x="728" y="609"/>
                  </a:lnTo>
                  <a:lnTo>
                    <a:pt x="730" y="606"/>
                  </a:lnTo>
                  <a:lnTo>
                    <a:pt x="711" y="592"/>
                  </a:lnTo>
                  <a:lnTo>
                    <a:pt x="695" y="572"/>
                  </a:lnTo>
                  <a:lnTo>
                    <a:pt x="690" y="574"/>
                  </a:lnTo>
                  <a:lnTo>
                    <a:pt x="686" y="576"/>
                  </a:lnTo>
                  <a:lnTo>
                    <a:pt x="681" y="578"/>
                  </a:lnTo>
                  <a:lnTo>
                    <a:pt x="676" y="579"/>
                  </a:lnTo>
                  <a:lnTo>
                    <a:pt x="672" y="576"/>
                  </a:lnTo>
                  <a:lnTo>
                    <a:pt x="671" y="574"/>
                  </a:lnTo>
                  <a:lnTo>
                    <a:pt x="669" y="571"/>
                  </a:lnTo>
                  <a:lnTo>
                    <a:pt x="667" y="569"/>
                  </a:lnTo>
                  <a:lnTo>
                    <a:pt x="664" y="564"/>
                  </a:lnTo>
                  <a:lnTo>
                    <a:pt x="674" y="553"/>
                  </a:lnTo>
                  <a:lnTo>
                    <a:pt x="676" y="538"/>
                  </a:lnTo>
                  <a:lnTo>
                    <a:pt x="674" y="518"/>
                  </a:lnTo>
                  <a:lnTo>
                    <a:pt x="669" y="497"/>
                  </a:lnTo>
                  <a:lnTo>
                    <a:pt x="660" y="475"/>
                  </a:lnTo>
                  <a:lnTo>
                    <a:pt x="650" y="454"/>
                  </a:lnTo>
                  <a:lnTo>
                    <a:pt x="637" y="435"/>
                  </a:lnTo>
                  <a:lnTo>
                    <a:pt x="627" y="417"/>
                  </a:lnTo>
                  <a:lnTo>
                    <a:pt x="618" y="403"/>
                  </a:lnTo>
                  <a:lnTo>
                    <a:pt x="597" y="389"/>
                  </a:lnTo>
                  <a:lnTo>
                    <a:pt x="573" y="384"/>
                  </a:lnTo>
                  <a:lnTo>
                    <a:pt x="548" y="384"/>
                  </a:lnTo>
                  <a:lnTo>
                    <a:pt x="520" y="384"/>
                  </a:lnTo>
                  <a:lnTo>
                    <a:pt x="493" y="386"/>
                  </a:lnTo>
                  <a:lnTo>
                    <a:pt x="465" y="384"/>
                  </a:lnTo>
                  <a:lnTo>
                    <a:pt x="465" y="379"/>
                  </a:lnTo>
                  <a:lnTo>
                    <a:pt x="465" y="375"/>
                  </a:lnTo>
                  <a:lnTo>
                    <a:pt x="466" y="374"/>
                  </a:lnTo>
                  <a:lnTo>
                    <a:pt x="466" y="372"/>
                  </a:lnTo>
                  <a:lnTo>
                    <a:pt x="466" y="370"/>
                  </a:lnTo>
                  <a:lnTo>
                    <a:pt x="465" y="368"/>
                  </a:lnTo>
                  <a:lnTo>
                    <a:pt x="454" y="363"/>
                  </a:lnTo>
                  <a:lnTo>
                    <a:pt x="444" y="360"/>
                  </a:lnTo>
                  <a:lnTo>
                    <a:pt x="433" y="353"/>
                  </a:lnTo>
                  <a:lnTo>
                    <a:pt x="442" y="353"/>
                  </a:lnTo>
                  <a:lnTo>
                    <a:pt x="452" y="349"/>
                  </a:lnTo>
                  <a:lnTo>
                    <a:pt x="466" y="346"/>
                  </a:lnTo>
                  <a:lnTo>
                    <a:pt x="482" y="344"/>
                  </a:lnTo>
                  <a:lnTo>
                    <a:pt x="494" y="340"/>
                  </a:lnTo>
                  <a:lnTo>
                    <a:pt x="503" y="333"/>
                  </a:lnTo>
                  <a:lnTo>
                    <a:pt x="461" y="333"/>
                  </a:lnTo>
                  <a:lnTo>
                    <a:pt x="451" y="330"/>
                  </a:lnTo>
                  <a:lnTo>
                    <a:pt x="442" y="330"/>
                  </a:lnTo>
                  <a:lnTo>
                    <a:pt x="431" y="328"/>
                  </a:lnTo>
                  <a:lnTo>
                    <a:pt x="423" y="326"/>
                  </a:lnTo>
                  <a:lnTo>
                    <a:pt x="414" y="323"/>
                  </a:lnTo>
                  <a:lnTo>
                    <a:pt x="409" y="314"/>
                  </a:lnTo>
                  <a:lnTo>
                    <a:pt x="407" y="300"/>
                  </a:lnTo>
                  <a:lnTo>
                    <a:pt x="428" y="297"/>
                  </a:lnTo>
                  <a:lnTo>
                    <a:pt x="447" y="290"/>
                  </a:lnTo>
                  <a:lnTo>
                    <a:pt x="463" y="283"/>
                  </a:lnTo>
                  <a:lnTo>
                    <a:pt x="480" y="276"/>
                  </a:lnTo>
                  <a:lnTo>
                    <a:pt x="515" y="276"/>
                  </a:lnTo>
                  <a:lnTo>
                    <a:pt x="529" y="230"/>
                  </a:lnTo>
                  <a:lnTo>
                    <a:pt x="496" y="230"/>
                  </a:lnTo>
                  <a:lnTo>
                    <a:pt x="487" y="218"/>
                  </a:lnTo>
                  <a:lnTo>
                    <a:pt x="498" y="211"/>
                  </a:lnTo>
                  <a:lnTo>
                    <a:pt x="506" y="204"/>
                  </a:lnTo>
                  <a:lnTo>
                    <a:pt x="517" y="199"/>
                  </a:lnTo>
                  <a:lnTo>
                    <a:pt x="529" y="195"/>
                  </a:lnTo>
                  <a:lnTo>
                    <a:pt x="529" y="183"/>
                  </a:lnTo>
                  <a:lnTo>
                    <a:pt x="543" y="176"/>
                  </a:lnTo>
                  <a:lnTo>
                    <a:pt x="550" y="168"/>
                  </a:lnTo>
                  <a:lnTo>
                    <a:pt x="557" y="157"/>
                  </a:lnTo>
                  <a:lnTo>
                    <a:pt x="568" y="150"/>
                  </a:lnTo>
                  <a:lnTo>
                    <a:pt x="580" y="145"/>
                  </a:lnTo>
                  <a:lnTo>
                    <a:pt x="590" y="145"/>
                  </a:lnTo>
                  <a:lnTo>
                    <a:pt x="599" y="148"/>
                  </a:lnTo>
                  <a:lnTo>
                    <a:pt x="611" y="147"/>
                  </a:lnTo>
                  <a:lnTo>
                    <a:pt x="602" y="143"/>
                  </a:lnTo>
                  <a:lnTo>
                    <a:pt x="597" y="141"/>
                  </a:lnTo>
                  <a:lnTo>
                    <a:pt x="592" y="140"/>
                  </a:lnTo>
                  <a:lnTo>
                    <a:pt x="587" y="134"/>
                  </a:lnTo>
                  <a:lnTo>
                    <a:pt x="604" y="131"/>
                  </a:lnTo>
                  <a:lnTo>
                    <a:pt x="620" y="126"/>
                  </a:lnTo>
                  <a:lnTo>
                    <a:pt x="634" y="122"/>
                  </a:lnTo>
                  <a:lnTo>
                    <a:pt x="650" y="119"/>
                  </a:lnTo>
                  <a:lnTo>
                    <a:pt x="651" y="126"/>
                  </a:lnTo>
                  <a:lnTo>
                    <a:pt x="653" y="129"/>
                  </a:lnTo>
                  <a:lnTo>
                    <a:pt x="655" y="134"/>
                  </a:lnTo>
                  <a:lnTo>
                    <a:pt x="657" y="138"/>
                  </a:lnTo>
                  <a:lnTo>
                    <a:pt x="662" y="140"/>
                  </a:lnTo>
                  <a:lnTo>
                    <a:pt x="669" y="141"/>
                  </a:lnTo>
                  <a:lnTo>
                    <a:pt x="669" y="136"/>
                  </a:lnTo>
                  <a:lnTo>
                    <a:pt x="672" y="131"/>
                  </a:lnTo>
                  <a:lnTo>
                    <a:pt x="674" y="124"/>
                  </a:lnTo>
                  <a:lnTo>
                    <a:pt x="676" y="119"/>
                  </a:lnTo>
                  <a:lnTo>
                    <a:pt x="679" y="124"/>
                  </a:lnTo>
                  <a:lnTo>
                    <a:pt x="685" y="129"/>
                  </a:lnTo>
                  <a:lnTo>
                    <a:pt x="688" y="133"/>
                  </a:lnTo>
                  <a:lnTo>
                    <a:pt x="695" y="136"/>
                  </a:lnTo>
                  <a:lnTo>
                    <a:pt x="702" y="138"/>
                  </a:lnTo>
                  <a:lnTo>
                    <a:pt x="698" y="115"/>
                  </a:lnTo>
                  <a:lnTo>
                    <a:pt x="711" y="112"/>
                  </a:lnTo>
                  <a:lnTo>
                    <a:pt x="721" y="108"/>
                  </a:lnTo>
                  <a:lnTo>
                    <a:pt x="737" y="112"/>
                  </a:lnTo>
                  <a:lnTo>
                    <a:pt x="754" y="119"/>
                  </a:lnTo>
                  <a:lnTo>
                    <a:pt x="772" y="129"/>
                  </a:lnTo>
                  <a:lnTo>
                    <a:pt x="791" y="138"/>
                  </a:lnTo>
                  <a:lnTo>
                    <a:pt x="807" y="145"/>
                  </a:lnTo>
                  <a:lnTo>
                    <a:pt x="822" y="150"/>
                  </a:lnTo>
                  <a:lnTo>
                    <a:pt x="822" y="147"/>
                  </a:lnTo>
                  <a:lnTo>
                    <a:pt x="812" y="138"/>
                  </a:lnTo>
                  <a:lnTo>
                    <a:pt x="805" y="131"/>
                  </a:lnTo>
                  <a:lnTo>
                    <a:pt x="801" y="122"/>
                  </a:lnTo>
                  <a:lnTo>
                    <a:pt x="807" y="112"/>
                  </a:lnTo>
                  <a:lnTo>
                    <a:pt x="803" y="108"/>
                  </a:lnTo>
                  <a:lnTo>
                    <a:pt x="798" y="103"/>
                  </a:lnTo>
                  <a:lnTo>
                    <a:pt x="793" y="99"/>
                  </a:lnTo>
                  <a:lnTo>
                    <a:pt x="788" y="96"/>
                  </a:lnTo>
                  <a:lnTo>
                    <a:pt x="784" y="92"/>
                  </a:lnTo>
                  <a:lnTo>
                    <a:pt x="788" y="84"/>
                  </a:lnTo>
                  <a:lnTo>
                    <a:pt x="798" y="87"/>
                  </a:lnTo>
                  <a:lnTo>
                    <a:pt x="812" y="89"/>
                  </a:lnTo>
                  <a:lnTo>
                    <a:pt x="824" y="87"/>
                  </a:lnTo>
                  <a:lnTo>
                    <a:pt x="833" y="80"/>
                  </a:lnTo>
                  <a:lnTo>
                    <a:pt x="791" y="80"/>
                  </a:lnTo>
                  <a:lnTo>
                    <a:pt x="791" y="77"/>
                  </a:lnTo>
                  <a:lnTo>
                    <a:pt x="788" y="77"/>
                  </a:lnTo>
                  <a:lnTo>
                    <a:pt x="788" y="73"/>
                  </a:lnTo>
                  <a:lnTo>
                    <a:pt x="793" y="70"/>
                  </a:lnTo>
                  <a:lnTo>
                    <a:pt x="798" y="66"/>
                  </a:lnTo>
                  <a:lnTo>
                    <a:pt x="803" y="63"/>
                  </a:lnTo>
                  <a:lnTo>
                    <a:pt x="808" y="59"/>
                  </a:lnTo>
                  <a:lnTo>
                    <a:pt x="814" y="58"/>
                  </a:lnTo>
                  <a:lnTo>
                    <a:pt x="836" y="61"/>
                  </a:lnTo>
                  <a:lnTo>
                    <a:pt x="842" y="45"/>
                  </a:lnTo>
                  <a:lnTo>
                    <a:pt x="868" y="49"/>
                  </a:lnTo>
                  <a:lnTo>
                    <a:pt x="870" y="49"/>
                  </a:lnTo>
                  <a:lnTo>
                    <a:pt x="871" y="45"/>
                  </a:lnTo>
                  <a:lnTo>
                    <a:pt x="873" y="44"/>
                  </a:lnTo>
                  <a:lnTo>
                    <a:pt x="875" y="40"/>
                  </a:lnTo>
                  <a:lnTo>
                    <a:pt x="880" y="38"/>
                  </a:lnTo>
                  <a:lnTo>
                    <a:pt x="884" y="44"/>
                  </a:lnTo>
                  <a:lnTo>
                    <a:pt x="889" y="49"/>
                  </a:lnTo>
                  <a:lnTo>
                    <a:pt x="894" y="54"/>
                  </a:lnTo>
                  <a:lnTo>
                    <a:pt x="894" y="45"/>
                  </a:lnTo>
                  <a:lnTo>
                    <a:pt x="896" y="44"/>
                  </a:lnTo>
                  <a:lnTo>
                    <a:pt x="896" y="42"/>
                  </a:lnTo>
                  <a:lnTo>
                    <a:pt x="896" y="40"/>
                  </a:lnTo>
                  <a:lnTo>
                    <a:pt x="896" y="38"/>
                  </a:lnTo>
                  <a:lnTo>
                    <a:pt x="897" y="35"/>
                  </a:lnTo>
                  <a:lnTo>
                    <a:pt x="899" y="33"/>
                  </a:lnTo>
                  <a:lnTo>
                    <a:pt x="903" y="31"/>
                  </a:lnTo>
                  <a:lnTo>
                    <a:pt x="920" y="23"/>
                  </a:lnTo>
                  <a:lnTo>
                    <a:pt x="943" y="19"/>
                  </a:lnTo>
                  <a:close/>
                  <a:moveTo>
                    <a:pt x="2205" y="16"/>
                  </a:moveTo>
                  <a:lnTo>
                    <a:pt x="2215" y="19"/>
                  </a:lnTo>
                  <a:lnTo>
                    <a:pt x="2215" y="26"/>
                  </a:lnTo>
                  <a:lnTo>
                    <a:pt x="2200" y="26"/>
                  </a:lnTo>
                  <a:lnTo>
                    <a:pt x="2205" y="16"/>
                  </a:lnTo>
                  <a:close/>
                  <a:moveTo>
                    <a:pt x="2676" y="0"/>
                  </a:moveTo>
                  <a:lnTo>
                    <a:pt x="2681" y="3"/>
                  </a:lnTo>
                  <a:lnTo>
                    <a:pt x="2685" y="7"/>
                  </a:lnTo>
                  <a:lnTo>
                    <a:pt x="2687" y="10"/>
                  </a:lnTo>
                  <a:lnTo>
                    <a:pt x="2688" y="16"/>
                  </a:lnTo>
                  <a:lnTo>
                    <a:pt x="2690" y="19"/>
                  </a:lnTo>
                  <a:lnTo>
                    <a:pt x="2692" y="24"/>
                  </a:lnTo>
                  <a:lnTo>
                    <a:pt x="2695" y="26"/>
                  </a:lnTo>
                  <a:lnTo>
                    <a:pt x="2706" y="31"/>
                  </a:lnTo>
                  <a:lnTo>
                    <a:pt x="2716" y="33"/>
                  </a:lnTo>
                  <a:lnTo>
                    <a:pt x="2723" y="33"/>
                  </a:lnTo>
                  <a:lnTo>
                    <a:pt x="2728" y="37"/>
                  </a:lnTo>
                  <a:lnTo>
                    <a:pt x="2732" y="44"/>
                  </a:lnTo>
                  <a:lnTo>
                    <a:pt x="2734" y="58"/>
                  </a:lnTo>
                  <a:lnTo>
                    <a:pt x="2732" y="59"/>
                  </a:lnTo>
                  <a:lnTo>
                    <a:pt x="2732" y="59"/>
                  </a:lnTo>
                  <a:lnTo>
                    <a:pt x="2732" y="61"/>
                  </a:lnTo>
                  <a:lnTo>
                    <a:pt x="2732" y="63"/>
                  </a:lnTo>
                  <a:lnTo>
                    <a:pt x="2730" y="65"/>
                  </a:lnTo>
                  <a:lnTo>
                    <a:pt x="2708" y="65"/>
                  </a:lnTo>
                  <a:lnTo>
                    <a:pt x="2685" y="65"/>
                  </a:lnTo>
                  <a:lnTo>
                    <a:pt x="2666" y="73"/>
                  </a:lnTo>
                  <a:lnTo>
                    <a:pt x="2662" y="75"/>
                  </a:lnTo>
                  <a:lnTo>
                    <a:pt x="2660" y="79"/>
                  </a:lnTo>
                  <a:lnTo>
                    <a:pt x="2659" y="80"/>
                  </a:lnTo>
                  <a:lnTo>
                    <a:pt x="2657" y="82"/>
                  </a:lnTo>
                  <a:lnTo>
                    <a:pt x="2655" y="84"/>
                  </a:lnTo>
                  <a:lnTo>
                    <a:pt x="2652" y="86"/>
                  </a:lnTo>
                  <a:lnTo>
                    <a:pt x="2646" y="89"/>
                  </a:lnTo>
                  <a:lnTo>
                    <a:pt x="2643" y="84"/>
                  </a:lnTo>
                  <a:lnTo>
                    <a:pt x="2641" y="80"/>
                  </a:lnTo>
                  <a:lnTo>
                    <a:pt x="2638" y="77"/>
                  </a:lnTo>
                  <a:lnTo>
                    <a:pt x="2650" y="47"/>
                  </a:lnTo>
                  <a:lnTo>
                    <a:pt x="2662" y="23"/>
                  </a:lnTo>
                  <a:lnTo>
                    <a:pt x="2676" y="0"/>
                  </a:lnTo>
                  <a:close/>
                  <a:moveTo>
                    <a:pt x="2554" y="0"/>
                  </a:moveTo>
                  <a:lnTo>
                    <a:pt x="2563" y="9"/>
                  </a:lnTo>
                  <a:lnTo>
                    <a:pt x="2568" y="19"/>
                  </a:lnTo>
                  <a:lnTo>
                    <a:pt x="2573" y="31"/>
                  </a:lnTo>
                  <a:lnTo>
                    <a:pt x="2564" y="31"/>
                  </a:lnTo>
                  <a:lnTo>
                    <a:pt x="2564" y="26"/>
                  </a:lnTo>
                  <a:lnTo>
                    <a:pt x="2561" y="23"/>
                  </a:lnTo>
                  <a:lnTo>
                    <a:pt x="2557" y="19"/>
                  </a:lnTo>
                  <a:lnTo>
                    <a:pt x="2556" y="14"/>
                  </a:lnTo>
                  <a:lnTo>
                    <a:pt x="2554" y="9"/>
                  </a:lnTo>
                  <a:lnTo>
                    <a:pt x="2554" y="0"/>
                  </a:lnTo>
                  <a:close/>
                </a:path>
              </a:pathLst>
            </a:custGeom>
            <a:solidFill>
              <a:schemeClr val="accent1"/>
            </a:solidFill>
            <a:ln w="324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225" name="CustomShape 6"/>
          <p:cNvSpPr/>
          <p:nvPr/>
        </p:nvSpPr>
        <p:spPr>
          <a:xfrm>
            <a:off x="0" y="123480"/>
            <a:ext cx="9142200" cy="57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  <a:spcBef>
                <a:spcPts val="720"/>
              </a:spcBef>
            </a:pPr>
            <a:r>
              <a:rPr b="0" lang="id-ID" sz="3600" spc="-1" strike="noStrike">
                <a:solidFill>
                  <a:srgbClr val="179a9d"/>
                </a:solidFill>
                <a:latin typeface="Arial"/>
                <a:ea typeface="Arial Unicode MS"/>
              </a:rPr>
              <a:t>Worldmap Style</a:t>
            </a:r>
            <a:endParaRPr b="0" lang="id-ID" sz="3600" spc="-1" strike="noStrike">
              <a:latin typeface="Arial"/>
            </a:endParaRPr>
          </a:p>
        </p:txBody>
      </p:sp>
      <p:sp>
        <p:nvSpPr>
          <p:cNvPr id="1226" name="CustomShape 7"/>
          <p:cNvSpPr/>
          <p:nvPr/>
        </p:nvSpPr>
        <p:spPr>
          <a:xfrm>
            <a:off x="0" y="699480"/>
            <a:ext cx="9142200" cy="286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  <a:spcBef>
                <a:spcPts val="281"/>
              </a:spcBef>
            </a:pPr>
            <a:r>
              <a:rPr b="0" lang="id-ID" sz="1400" spc="-1" strike="noStrike">
                <a:solidFill>
                  <a:srgbClr val="179a9d"/>
                </a:solidFill>
                <a:latin typeface="Arial"/>
                <a:ea typeface="Arial Unicode MS"/>
              </a:rPr>
              <a:t>Insert the title of your subtitle Here</a:t>
            </a:r>
            <a:endParaRPr b="0" lang="id-ID" sz="1400" spc="-1" strike="noStrike">
              <a:latin typeface="Arial"/>
            </a:endParaRPr>
          </a:p>
        </p:txBody>
      </p:sp>
      <p:graphicFrame>
        <p:nvGraphicFramePr>
          <p:cNvPr id="1227" name="Chart 9"/>
          <p:cNvGraphicFramePr/>
          <p:nvPr/>
        </p:nvGraphicFramePr>
        <p:xfrm>
          <a:off x="395640" y="4212000"/>
          <a:ext cx="2374560" cy="4460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1228" name="CustomShape 8"/>
          <p:cNvSpPr/>
          <p:nvPr/>
        </p:nvSpPr>
        <p:spPr>
          <a:xfrm>
            <a:off x="2559240" y="4266360"/>
            <a:ext cx="665280" cy="33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id-ID" sz="1600" spc="-1" strike="noStrike">
                <a:solidFill>
                  <a:srgbClr val="179a9d"/>
                </a:solidFill>
                <a:latin typeface="Arial"/>
                <a:ea typeface="Arial Unicode MS"/>
              </a:rPr>
              <a:t>50%</a:t>
            </a:r>
            <a:endParaRPr b="0" lang="id-ID" sz="1600" spc="-1" strike="noStrike">
              <a:latin typeface="Arial"/>
            </a:endParaRPr>
          </a:p>
        </p:txBody>
      </p:sp>
      <p:grpSp>
        <p:nvGrpSpPr>
          <p:cNvPr id="1229" name="Group 9"/>
          <p:cNvGrpSpPr/>
          <p:nvPr/>
        </p:nvGrpSpPr>
        <p:grpSpPr>
          <a:xfrm>
            <a:off x="6005160" y="3649320"/>
            <a:ext cx="2525400" cy="671040"/>
            <a:chOff x="6005160" y="3649320"/>
            <a:chExt cx="2525400" cy="671040"/>
          </a:xfrm>
        </p:grpSpPr>
        <p:sp>
          <p:nvSpPr>
            <p:cNvPr id="1230" name="CustomShape 10"/>
            <p:cNvSpPr/>
            <p:nvPr/>
          </p:nvSpPr>
          <p:spPr>
            <a:xfrm>
              <a:off x="6005160" y="3866400"/>
              <a:ext cx="2525400" cy="4539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id-ID" sz="1200" spc="-1" strike="noStrike">
                  <a:solidFill>
                    <a:srgbClr val="179a9d"/>
                  </a:solidFill>
                  <a:latin typeface="Arial"/>
                  <a:ea typeface="Arial Unicode MS"/>
                </a:rPr>
                <a:t>You can simply impress your audience and add a unique zing.  </a:t>
              </a:r>
              <a:endParaRPr b="0" lang="id-ID" sz="1200" spc="-1" strike="noStrike">
                <a:latin typeface="Arial"/>
              </a:endParaRPr>
            </a:p>
          </p:txBody>
        </p:sp>
        <p:sp>
          <p:nvSpPr>
            <p:cNvPr id="1231" name="CustomShape 11"/>
            <p:cNvSpPr/>
            <p:nvPr/>
          </p:nvSpPr>
          <p:spPr>
            <a:xfrm>
              <a:off x="6005160" y="3649320"/>
              <a:ext cx="2525400" cy="2714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1" lang="id-ID" sz="1200" spc="-1" strike="noStrike">
                  <a:solidFill>
                    <a:srgbClr val="179a9d"/>
                  </a:solidFill>
                  <a:latin typeface="Arial"/>
                  <a:ea typeface="Arial Unicode MS"/>
                </a:rPr>
                <a:t>Your Text  Here</a:t>
              </a:r>
              <a:endParaRPr b="0" lang="id-ID" sz="1200" spc="-1" strike="noStrike">
                <a:latin typeface="Arial"/>
              </a:endParaRPr>
            </a:p>
          </p:txBody>
        </p:sp>
      </p:grpSp>
      <p:sp>
        <p:nvSpPr>
          <p:cNvPr id="1232" name="CustomShape 12"/>
          <p:cNvSpPr/>
          <p:nvPr/>
        </p:nvSpPr>
        <p:spPr>
          <a:xfrm>
            <a:off x="5353200" y="4266360"/>
            <a:ext cx="665280" cy="33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id-ID" sz="1600" spc="-1" strike="noStrike">
                <a:solidFill>
                  <a:srgbClr val="16b7b8"/>
                </a:solidFill>
                <a:latin typeface="Arial"/>
                <a:ea typeface="Arial Unicode MS"/>
              </a:rPr>
              <a:t>40%</a:t>
            </a:r>
            <a:endParaRPr b="0" lang="id-ID" sz="1600" spc="-1" strike="noStrike">
              <a:latin typeface="Arial"/>
            </a:endParaRPr>
          </a:p>
        </p:txBody>
      </p:sp>
      <p:sp>
        <p:nvSpPr>
          <p:cNvPr id="1233" name="CustomShape 13"/>
          <p:cNvSpPr/>
          <p:nvPr/>
        </p:nvSpPr>
        <p:spPr>
          <a:xfrm>
            <a:off x="8107920" y="4266360"/>
            <a:ext cx="665280" cy="33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id-ID" sz="1600" spc="-1" strike="noStrike">
                <a:solidFill>
                  <a:srgbClr val="179a9d"/>
                </a:solidFill>
                <a:latin typeface="Arial"/>
                <a:ea typeface="Arial Unicode MS"/>
              </a:rPr>
              <a:t>70%</a:t>
            </a:r>
            <a:endParaRPr b="0" lang="id-ID" sz="1600" spc="-1" strike="noStrike">
              <a:latin typeface="Arial"/>
            </a:endParaRPr>
          </a:p>
        </p:txBody>
      </p:sp>
      <p:grpSp>
        <p:nvGrpSpPr>
          <p:cNvPr id="1234" name="Group 14"/>
          <p:cNvGrpSpPr/>
          <p:nvPr/>
        </p:nvGrpSpPr>
        <p:grpSpPr>
          <a:xfrm>
            <a:off x="509040" y="3649320"/>
            <a:ext cx="2525400" cy="671040"/>
            <a:chOff x="509040" y="3649320"/>
            <a:chExt cx="2525400" cy="671040"/>
          </a:xfrm>
        </p:grpSpPr>
        <p:sp>
          <p:nvSpPr>
            <p:cNvPr id="1235" name="CustomShape 15"/>
            <p:cNvSpPr/>
            <p:nvPr/>
          </p:nvSpPr>
          <p:spPr>
            <a:xfrm>
              <a:off x="509040" y="3866400"/>
              <a:ext cx="2525400" cy="4539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id-ID" sz="1200" spc="-1" strike="noStrike">
                  <a:solidFill>
                    <a:srgbClr val="179a9d"/>
                  </a:solidFill>
                  <a:latin typeface="Arial"/>
                  <a:ea typeface="Arial Unicode MS"/>
                </a:rPr>
                <a:t>You can simply impress your audience and add a unique zing.  </a:t>
              </a:r>
              <a:endParaRPr b="0" lang="id-ID" sz="1200" spc="-1" strike="noStrike">
                <a:latin typeface="Arial"/>
              </a:endParaRPr>
            </a:p>
          </p:txBody>
        </p:sp>
        <p:sp>
          <p:nvSpPr>
            <p:cNvPr id="1236" name="CustomShape 16"/>
            <p:cNvSpPr/>
            <p:nvPr/>
          </p:nvSpPr>
          <p:spPr>
            <a:xfrm>
              <a:off x="509040" y="3649320"/>
              <a:ext cx="2525400" cy="2714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1" lang="id-ID" sz="1200" spc="-1" strike="noStrike">
                  <a:solidFill>
                    <a:srgbClr val="179a9d"/>
                  </a:solidFill>
                  <a:latin typeface="Arial"/>
                  <a:ea typeface="Arial Unicode MS"/>
                </a:rPr>
                <a:t>Your Text  Here</a:t>
              </a:r>
              <a:endParaRPr b="0" lang="id-ID" sz="1200" spc="-1" strike="noStrike">
                <a:latin typeface="Arial"/>
              </a:endParaRPr>
            </a:p>
          </p:txBody>
        </p:sp>
      </p:grpSp>
      <p:grpSp>
        <p:nvGrpSpPr>
          <p:cNvPr id="1237" name="Group 17"/>
          <p:cNvGrpSpPr/>
          <p:nvPr/>
        </p:nvGrpSpPr>
        <p:grpSpPr>
          <a:xfrm>
            <a:off x="3257280" y="3649320"/>
            <a:ext cx="2525400" cy="671040"/>
            <a:chOff x="3257280" y="3649320"/>
            <a:chExt cx="2525400" cy="671040"/>
          </a:xfrm>
        </p:grpSpPr>
        <p:sp>
          <p:nvSpPr>
            <p:cNvPr id="1238" name="CustomShape 18"/>
            <p:cNvSpPr/>
            <p:nvPr/>
          </p:nvSpPr>
          <p:spPr>
            <a:xfrm>
              <a:off x="3257280" y="3866400"/>
              <a:ext cx="2525400" cy="4539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id-ID" sz="1200" spc="-1" strike="noStrike">
                  <a:solidFill>
                    <a:srgbClr val="16b7b8"/>
                  </a:solidFill>
                  <a:latin typeface="Arial"/>
                  <a:ea typeface="Arial Unicode MS"/>
                </a:rPr>
                <a:t>You can simply impress your audience and add a unique zing.  </a:t>
              </a:r>
              <a:endParaRPr b="0" lang="id-ID" sz="1200" spc="-1" strike="noStrike">
                <a:latin typeface="Arial"/>
              </a:endParaRPr>
            </a:p>
          </p:txBody>
        </p:sp>
        <p:sp>
          <p:nvSpPr>
            <p:cNvPr id="1239" name="CustomShape 19"/>
            <p:cNvSpPr/>
            <p:nvPr/>
          </p:nvSpPr>
          <p:spPr>
            <a:xfrm>
              <a:off x="3257280" y="3649320"/>
              <a:ext cx="2525400" cy="2714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1" lang="id-ID" sz="1200" spc="-1" strike="noStrike">
                  <a:solidFill>
                    <a:srgbClr val="16b7b8"/>
                  </a:solidFill>
                  <a:latin typeface="Arial"/>
                  <a:ea typeface="Arial Unicode MS"/>
                </a:rPr>
                <a:t>Your Text  Here</a:t>
              </a:r>
              <a:endParaRPr b="0" lang="id-ID" sz="1200" spc="-1" strike="noStrike">
                <a:latin typeface="Arial"/>
              </a:endParaRPr>
            </a:p>
          </p:txBody>
        </p:sp>
      </p:grpSp>
      <p:graphicFrame>
        <p:nvGraphicFramePr>
          <p:cNvPr id="1240" name="Chart 9"/>
          <p:cNvGraphicFramePr/>
          <p:nvPr/>
        </p:nvGraphicFramePr>
        <p:xfrm>
          <a:off x="3168000" y="4212000"/>
          <a:ext cx="2374560" cy="4460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241" name="Chart 9"/>
          <p:cNvGraphicFramePr/>
          <p:nvPr/>
        </p:nvGraphicFramePr>
        <p:xfrm>
          <a:off x="5940000" y="4212000"/>
          <a:ext cx="2374560" cy="4460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p:timing>
    <p:tnLst>
      <p:par>
        <p:cTn id="267" dur="indefinite" restart="never" nodeType="tmRoot">
          <p:childTnLst>
            <p:seq>
              <p:cTn id="26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CustomShape 1"/>
          <p:cNvSpPr/>
          <p:nvPr/>
        </p:nvSpPr>
        <p:spPr>
          <a:xfrm>
            <a:off x="2411640" y="363240"/>
            <a:ext cx="2086560" cy="1414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spcBef>
                <a:spcPts val="479"/>
              </a:spcBef>
            </a:pPr>
            <a:r>
              <a:rPr b="1" lang="id-ID" sz="2400" spc="-1" strike="noStrike">
                <a:solidFill>
                  <a:srgbClr val="ffffff"/>
                </a:solidFill>
                <a:latin typeface="Arial"/>
                <a:ea typeface="Arial Unicode MS"/>
              </a:rPr>
              <a:t>Portfolio </a:t>
            </a:r>
            <a:endParaRPr b="0" lang="id-ID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r>
              <a:rPr b="1" lang="id-ID" sz="2400" spc="-1" strike="noStrike">
                <a:solidFill>
                  <a:srgbClr val="ffffff"/>
                </a:solidFill>
                <a:latin typeface="Arial"/>
                <a:ea typeface="Arial Unicode MS"/>
              </a:rPr>
              <a:t>Presentation</a:t>
            </a:r>
            <a:endParaRPr b="0" lang="id-ID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r>
              <a:rPr b="1" lang="id-ID" sz="2400" spc="-1" strike="noStrike">
                <a:solidFill>
                  <a:srgbClr val="ffffff"/>
                </a:solidFill>
                <a:latin typeface="Arial"/>
                <a:ea typeface="Arial Unicode MS"/>
              </a:rPr>
              <a:t>Designed</a:t>
            </a:r>
            <a:endParaRPr b="0" lang="id-ID" sz="2400" spc="-1" strike="noStrike">
              <a:latin typeface="Arial"/>
            </a:endParaRPr>
          </a:p>
        </p:txBody>
      </p:sp>
      <p:sp>
        <p:nvSpPr>
          <p:cNvPr id="1243" name="CustomShape 2"/>
          <p:cNvSpPr/>
          <p:nvPr/>
        </p:nvSpPr>
        <p:spPr>
          <a:xfrm>
            <a:off x="2411640" y="1851840"/>
            <a:ext cx="2086560" cy="2826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id-ID" sz="1200" spc="-1" strike="noStrike">
                <a:solidFill>
                  <a:srgbClr val="ffffff"/>
                </a:solidFill>
                <a:latin typeface="Arial"/>
                <a:ea typeface="Arial Unicode MS"/>
              </a:rPr>
              <a:t>Get a modern PowerPoint  Presentation that is beautifully designed.  Easy to change colors, photos and Text. You can simply impress your audience and add a unique zing and appeal to your Presentations. Get a modern PowerPoint  Presentation that is beautifully designed.  Easy to change colors, photos and Text. Get a modern PowerPoint  Presentation that is beautifully designed.    </a:t>
            </a:r>
            <a:endParaRPr b="0" lang="id-ID" sz="1200" spc="-1" strike="noStrike">
              <a:latin typeface="Arial"/>
            </a:endParaRPr>
          </a:p>
        </p:txBody>
      </p:sp>
    </p:spTree>
  </p:cSld>
  <p:timing>
    <p:tnLst>
      <p:par>
        <p:cTn id="269" dur="indefinite" restart="never" nodeType="tmRoot">
          <p:childTnLst>
            <p:seq>
              <p:cTn id="27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CustomShape 1"/>
          <p:cNvSpPr/>
          <p:nvPr/>
        </p:nvSpPr>
        <p:spPr>
          <a:xfrm>
            <a:off x="0" y="181800"/>
            <a:ext cx="9142200" cy="57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  <a:spcBef>
                <a:spcPts val="720"/>
              </a:spcBef>
            </a:pPr>
            <a:r>
              <a:rPr b="0" lang="id-ID" sz="3600" spc="-1" strike="noStrike">
                <a:solidFill>
                  <a:srgbClr val="179a9d"/>
                </a:solidFill>
                <a:latin typeface="Arial"/>
                <a:ea typeface="Arial Unicode MS"/>
              </a:rPr>
              <a:t>Infographic Style</a:t>
            </a:r>
            <a:endParaRPr b="0" lang="id-ID" sz="3600" spc="-1" strike="noStrike">
              <a:latin typeface="Arial"/>
            </a:endParaRPr>
          </a:p>
        </p:txBody>
      </p:sp>
      <p:sp>
        <p:nvSpPr>
          <p:cNvPr id="1245" name="CustomShape 2"/>
          <p:cNvSpPr/>
          <p:nvPr/>
        </p:nvSpPr>
        <p:spPr>
          <a:xfrm>
            <a:off x="0" y="757800"/>
            <a:ext cx="9142200" cy="286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  <a:spcBef>
                <a:spcPts val="281"/>
              </a:spcBef>
            </a:pPr>
            <a:r>
              <a:rPr b="0" lang="id-ID" sz="1400" spc="-1" strike="noStrike">
                <a:solidFill>
                  <a:srgbClr val="179a9d"/>
                </a:solidFill>
                <a:latin typeface="Arial"/>
                <a:ea typeface="Arial Unicode MS"/>
              </a:rPr>
              <a:t>Insert the title of your subtitle Here</a:t>
            </a:r>
            <a:endParaRPr b="0" lang="id-ID" sz="1400" spc="-1" strike="noStrike">
              <a:latin typeface="Arial"/>
            </a:endParaRPr>
          </a:p>
        </p:txBody>
      </p:sp>
      <p:grpSp>
        <p:nvGrpSpPr>
          <p:cNvPr id="1246" name="Group 3"/>
          <p:cNvGrpSpPr/>
          <p:nvPr/>
        </p:nvGrpSpPr>
        <p:grpSpPr>
          <a:xfrm>
            <a:off x="1348200" y="2198880"/>
            <a:ext cx="1031040" cy="1684800"/>
            <a:chOff x="1348200" y="2198880"/>
            <a:chExt cx="1031040" cy="1684800"/>
          </a:xfrm>
        </p:grpSpPr>
        <p:sp>
          <p:nvSpPr>
            <p:cNvPr id="1247" name="CustomShape 4"/>
            <p:cNvSpPr/>
            <p:nvPr/>
          </p:nvSpPr>
          <p:spPr>
            <a:xfrm rot="16200000">
              <a:off x="1779120" y="3283560"/>
              <a:ext cx="337680" cy="8625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248" name="CustomShape 5"/>
            <p:cNvSpPr/>
            <p:nvPr/>
          </p:nvSpPr>
          <p:spPr>
            <a:xfrm>
              <a:off x="1348200" y="2198880"/>
              <a:ext cx="672480" cy="1683360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249" name="CustomShape 6"/>
          <p:cNvSpPr/>
          <p:nvPr/>
        </p:nvSpPr>
        <p:spPr>
          <a:xfrm>
            <a:off x="3016080" y="2010240"/>
            <a:ext cx="672480" cy="958320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1250" name="Group 7"/>
          <p:cNvGrpSpPr/>
          <p:nvPr/>
        </p:nvGrpSpPr>
        <p:grpSpPr>
          <a:xfrm>
            <a:off x="4325040" y="2184480"/>
            <a:ext cx="1031040" cy="1699200"/>
            <a:chOff x="4325040" y="2184480"/>
            <a:chExt cx="1031040" cy="1699200"/>
          </a:xfrm>
        </p:grpSpPr>
        <p:sp>
          <p:nvSpPr>
            <p:cNvPr id="1251" name="CustomShape 8"/>
            <p:cNvSpPr/>
            <p:nvPr/>
          </p:nvSpPr>
          <p:spPr>
            <a:xfrm>
              <a:off x="4683600" y="2184480"/>
              <a:ext cx="672480" cy="1697400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252" name="CustomShape 9"/>
            <p:cNvSpPr/>
            <p:nvPr/>
          </p:nvSpPr>
          <p:spPr>
            <a:xfrm rot="16200000">
              <a:off x="4587480" y="3283560"/>
              <a:ext cx="337680" cy="8625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1253" name="Group 10"/>
          <p:cNvGrpSpPr/>
          <p:nvPr/>
        </p:nvGrpSpPr>
        <p:grpSpPr>
          <a:xfrm>
            <a:off x="2466720" y="1341000"/>
            <a:ext cx="1771200" cy="670680"/>
            <a:chOff x="2466720" y="1341000"/>
            <a:chExt cx="1771200" cy="670680"/>
          </a:xfrm>
        </p:grpSpPr>
        <p:sp>
          <p:nvSpPr>
            <p:cNvPr id="1254" name="CustomShape 11"/>
            <p:cNvSpPr/>
            <p:nvPr/>
          </p:nvSpPr>
          <p:spPr>
            <a:xfrm>
              <a:off x="2466720" y="1557720"/>
              <a:ext cx="1771200" cy="4539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ctr">
                <a:lnSpc>
                  <a:spcPct val="100000"/>
                </a:lnSpc>
              </a:pPr>
              <a:r>
                <a:rPr b="0" lang="id-ID" sz="1200" spc="-1" strike="noStrike">
                  <a:solidFill>
                    <a:srgbClr val="16b7b8"/>
                  </a:solidFill>
                  <a:latin typeface="Arial"/>
                  <a:ea typeface="Arial Unicode MS"/>
                </a:rPr>
                <a:t>Easy to change colors, photos and Text. </a:t>
              </a:r>
              <a:endParaRPr b="0" lang="id-ID" sz="1200" spc="-1" strike="noStrike">
                <a:latin typeface="Arial"/>
              </a:endParaRPr>
            </a:p>
          </p:txBody>
        </p:sp>
        <p:sp>
          <p:nvSpPr>
            <p:cNvPr id="1255" name="CustomShape 12"/>
            <p:cNvSpPr/>
            <p:nvPr/>
          </p:nvSpPr>
          <p:spPr>
            <a:xfrm>
              <a:off x="2466720" y="1341000"/>
              <a:ext cx="1771200" cy="2714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ctr">
                <a:lnSpc>
                  <a:spcPct val="100000"/>
                </a:lnSpc>
              </a:pPr>
              <a:r>
                <a:rPr b="1" lang="id-ID" sz="1200" spc="-1" strike="noStrike">
                  <a:solidFill>
                    <a:srgbClr val="16b7b8"/>
                  </a:solidFill>
                  <a:latin typeface="Arial"/>
                  <a:ea typeface="Arial Unicode MS"/>
                </a:rPr>
                <a:t>Your Text  Here</a:t>
              </a:r>
              <a:endParaRPr b="0" lang="id-ID" sz="1200" spc="-1" strike="noStrike">
                <a:latin typeface="Arial"/>
              </a:endParaRPr>
            </a:p>
          </p:txBody>
        </p:sp>
      </p:grpSp>
      <p:grpSp>
        <p:nvGrpSpPr>
          <p:cNvPr id="1256" name="Group 13"/>
          <p:cNvGrpSpPr/>
          <p:nvPr/>
        </p:nvGrpSpPr>
        <p:grpSpPr>
          <a:xfrm>
            <a:off x="5268240" y="2592720"/>
            <a:ext cx="1078200" cy="1036080"/>
            <a:chOff x="5268240" y="2592720"/>
            <a:chExt cx="1078200" cy="1036080"/>
          </a:xfrm>
        </p:grpSpPr>
        <p:sp>
          <p:nvSpPr>
            <p:cNvPr id="1257" name="CustomShape 14"/>
            <p:cNvSpPr/>
            <p:nvPr/>
          </p:nvSpPr>
          <p:spPr>
            <a:xfrm>
              <a:off x="5268240" y="2809800"/>
              <a:ext cx="1078200" cy="8190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id-ID" sz="1200" spc="-1" strike="noStrike">
                  <a:solidFill>
                    <a:srgbClr val="16b7b8"/>
                  </a:solidFill>
                  <a:latin typeface="Arial"/>
                  <a:ea typeface="Arial Unicode MS"/>
                </a:rPr>
                <a:t>Easy to change colors, photos and Text.   </a:t>
              </a:r>
              <a:endParaRPr b="0" lang="id-ID" sz="1200" spc="-1" strike="noStrike">
                <a:latin typeface="Arial"/>
              </a:endParaRPr>
            </a:p>
          </p:txBody>
        </p:sp>
        <p:sp>
          <p:nvSpPr>
            <p:cNvPr id="1258" name="CustomShape 15"/>
            <p:cNvSpPr/>
            <p:nvPr/>
          </p:nvSpPr>
          <p:spPr>
            <a:xfrm>
              <a:off x="5268240" y="2592720"/>
              <a:ext cx="1078200" cy="2714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1" lang="id-ID" sz="1200" spc="-1" strike="noStrike">
                  <a:solidFill>
                    <a:srgbClr val="16b7b8"/>
                  </a:solidFill>
                  <a:latin typeface="Arial"/>
                  <a:ea typeface="Arial Unicode MS"/>
                </a:rPr>
                <a:t>Text  Here</a:t>
              </a:r>
              <a:endParaRPr b="0" lang="id-ID" sz="1200" spc="-1" strike="noStrike">
                <a:latin typeface="Arial"/>
              </a:endParaRPr>
            </a:p>
          </p:txBody>
        </p:sp>
      </p:grpSp>
      <p:grpSp>
        <p:nvGrpSpPr>
          <p:cNvPr id="1259" name="Group 16"/>
          <p:cNvGrpSpPr/>
          <p:nvPr/>
        </p:nvGrpSpPr>
        <p:grpSpPr>
          <a:xfrm>
            <a:off x="356040" y="2592720"/>
            <a:ext cx="1078200" cy="1036080"/>
            <a:chOff x="356040" y="2592720"/>
            <a:chExt cx="1078200" cy="1036080"/>
          </a:xfrm>
        </p:grpSpPr>
        <p:sp>
          <p:nvSpPr>
            <p:cNvPr id="1260" name="CustomShape 17"/>
            <p:cNvSpPr/>
            <p:nvPr/>
          </p:nvSpPr>
          <p:spPr>
            <a:xfrm>
              <a:off x="356040" y="2809800"/>
              <a:ext cx="1078200" cy="8190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r">
                <a:lnSpc>
                  <a:spcPct val="100000"/>
                </a:lnSpc>
              </a:pPr>
              <a:r>
                <a:rPr b="0" lang="id-ID" sz="1200" spc="-1" strike="noStrike">
                  <a:solidFill>
                    <a:srgbClr val="16b7b8"/>
                  </a:solidFill>
                  <a:latin typeface="Arial"/>
                  <a:ea typeface="Arial Unicode MS"/>
                </a:rPr>
                <a:t>Easy to change colors, photos and Text.   </a:t>
              </a:r>
              <a:endParaRPr b="0" lang="id-ID" sz="1200" spc="-1" strike="noStrike">
                <a:latin typeface="Arial"/>
              </a:endParaRPr>
            </a:p>
          </p:txBody>
        </p:sp>
        <p:sp>
          <p:nvSpPr>
            <p:cNvPr id="1261" name="CustomShape 18"/>
            <p:cNvSpPr/>
            <p:nvPr/>
          </p:nvSpPr>
          <p:spPr>
            <a:xfrm>
              <a:off x="356040" y="2592720"/>
              <a:ext cx="1078200" cy="2714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r">
                <a:lnSpc>
                  <a:spcPct val="100000"/>
                </a:lnSpc>
              </a:pPr>
              <a:r>
                <a:rPr b="1" lang="id-ID" sz="1200" spc="-1" strike="noStrike">
                  <a:solidFill>
                    <a:srgbClr val="16b7b8"/>
                  </a:solidFill>
                  <a:latin typeface="Arial"/>
                  <a:ea typeface="Arial Unicode MS"/>
                </a:rPr>
                <a:t>Text  Here</a:t>
              </a:r>
              <a:endParaRPr b="0" lang="id-ID" sz="1200" spc="-1" strike="noStrike">
                <a:latin typeface="Arial"/>
              </a:endParaRPr>
            </a:p>
          </p:txBody>
        </p:sp>
      </p:grpSp>
      <p:grpSp>
        <p:nvGrpSpPr>
          <p:cNvPr id="1262" name="Group 19"/>
          <p:cNvGrpSpPr/>
          <p:nvPr/>
        </p:nvGrpSpPr>
        <p:grpSpPr>
          <a:xfrm>
            <a:off x="6444360" y="1179360"/>
            <a:ext cx="2302560" cy="2904480"/>
            <a:chOff x="6444360" y="1179360"/>
            <a:chExt cx="2302560" cy="2904480"/>
          </a:xfrm>
        </p:grpSpPr>
        <p:sp>
          <p:nvSpPr>
            <p:cNvPr id="1263" name="CustomShape 20"/>
            <p:cNvSpPr/>
            <p:nvPr/>
          </p:nvSpPr>
          <p:spPr>
            <a:xfrm>
              <a:off x="6444360" y="1622160"/>
              <a:ext cx="2302560" cy="24616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r">
                <a:lnSpc>
                  <a:spcPct val="100000"/>
                </a:lnSpc>
              </a:pPr>
              <a:r>
                <a:rPr b="0" lang="id-ID" sz="1200" spc="-1" strike="noStrike">
                  <a:solidFill>
                    <a:srgbClr val="179a9d"/>
                  </a:solidFill>
                  <a:latin typeface="Arial"/>
                  <a:ea typeface="Arial Unicode MS"/>
                </a:rPr>
                <a:t>Get a modern PowerPoint  Presentation that is beautifully designed.  Easy to change colors, photos and Text. You can simply impress your audience and add a unique zing and appeal to your Presentations. Get a modern PowerPoint  Presentation that is beautifully designed.  Easy to change colors, photos and Text. Get a modern PowerPoint  Presentation that is beautifully designed.  </a:t>
              </a:r>
              <a:endParaRPr b="0" lang="id-ID" sz="1200" spc="-1" strike="noStrike">
                <a:latin typeface="Arial"/>
              </a:endParaRPr>
            </a:p>
          </p:txBody>
        </p:sp>
        <p:sp>
          <p:nvSpPr>
            <p:cNvPr id="1264" name="CustomShape 21"/>
            <p:cNvSpPr/>
            <p:nvPr/>
          </p:nvSpPr>
          <p:spPr>
            <a:xfrm>
              <a:off x="6444360" y="1179360"/>
              <a:ext cx="2302560" cy="3632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r">
                <a:lnSpc>
                  <a:spcPct val="100000"/>
                </a:lnSpc>
              </a:pPr>
              <a:r>
                <a:rPr b="1" lang="id-ID" sz="1800" spc="-1" strike="noStrike">
                  <a:solidFill>
                    <a:srgbClr val="179a9d"/>
                  </a:solidFill>
                  <a:latin typeface="Arial"/>
                  <a:ea typeface="Arial Unicode MS"/>
                </a:rPr>
                <a:t>Your Text  Here</a:t>
              </a:r>
              <a:endParaRPr b="0" lang="id-ID" sz="1800" spc="-1" strike="noStrike">
                <a:latin typeface="Arial"/>
              </a:endParaRPr>
            </a:p>
          </p:txBody>
        </p:sp>
      </p:grpSp>
    </p:spTree>
  </p:cSld>
  <p:timing>
    <p:tnLst>
      <p:par>
        <p:cTn id="271" dur="indefinite" restart="never" nodeType="tmRoot">
          <p:childTnLst>
            <p:seq>
              <p:cTn id="27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5" name="CustomShape 1"/>
          <p:cNvSpPr/>
          <p:nvPr/>
        </p:nvSpPr>
        <p:spPr>
          <a:xfrm>
            <a:off x="0" y="123480"/>
            <a:ext cx="9142200" cy="57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  <a:spcBef>
                <a:spcPts val="720"/>
              </a:spcBef>
            </a:pPr>
            <a:r>
              <a:rPr b="0" lang="id-ID" sz="3600" spc="-1" strike="noStrike">
                <a:solidFill>
                  <a:srgbClr val="179a9d"/>
                </a:solidFill>
                <a:latin typeface="Arial"/>
                <a:ea typeface="Arial Unicode MS"/>
              </a:rPr>
              <a:t>Chart Style</a:t>
            </a:r>
            <a:endParaRPr b="0" lang="id-ID" sz="3600" spc="-1" strike="noStrike">
              <a:latin typeface="Arial"/>
            </a:endParaRPr>
          </a:p>
        </p:txBody>
      </p:sp>
      <p:sp>
        <p:nvSpPr>
          <p:cNvPr id="1266" name="CustomShape 2"/>
          <p:cNvSpPr/>
          <p:nvPr/>
        </p:nvSpPr>
        <p:spPr>
          <a:xfrm>
            <a:off x="0" y="699480"/>
            <a:ext cx="9142200" cy="286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  <a:spcBef>
                <a:spcPts val="281"/>
              </a:spcBef>
            </a:pPr>
            <a:r>
              <a:rPr b="0" lang="id-ID" sz="1400" spc="-1" strike="noStrike">
                <a:solidFill>
                  <a:srgbClr val="179a9d"/>
                </a:solidFill>
                <a:latin typeface="Arial"/>
                <a:ea typeface="Arial Unicode MS"/>
              </a:rPr>
              <a:t>Insert the title of your subtitle Here</a:t>
            </a:r>
            <a:endParaRPr b="0" lang="id-ID" sz="1400" spc="-1" strike="noStrike">
              <a:latin typeface="Arial"/>
            </a:endParaRPr>
          </a:p>
        </p:txBody>
      </p:sp>
      <p:graphicFrame>
        <p:nvGraphicFramePr>
          <p:cNvPr id="1267" name="Chart 3"/>
          <p:cNvGraphicFramePr/>
          <p:nvPr/>
        </p:nvGraphicFramePr>
        <p:xfrm>
          <a:off x="1895760" y="1059480"/>
          <a:ext cx="5350320" cy="39301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1268" name="CustomShape 3"/>
          <p:cNvSpPr/>
          <p:nvPr/>
        </p:nvSpPr>
        <p:spPr>
          <a:xfrm>
            <a:off x="524520" y="1779840"/>
            <a:ext cx="1343880" cy="2279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id-ID" sz="1200" spc="-1" strike="noStrike">
                <a:solidFill>
                  <a:srgbClr val="179a9d"/>
                </a:solidFill>
                <a:latin typeface="Arial"/>
                <a:ea typeface="Arial Unicode MS"/>
              </a:rPr>
              <a:t>You can simply impress your audience and add a unique zing and appeal to your Presentations. Get a modern PowerPoint  Presentation that is beautifully designed.     </a:t>
            </a:r>
            <a:endParaRPr b="0" lang="id-ID" sz="1200" spc="-1" strike="noStrike">
              <a:latin typeface="Arial"/>
            </a:endParaRPr>
          </a:p>
        </p:txBody>
      </p:sp>
      <p:sp>
        <p:nvSpPr>
          <p:cNvPr id="1269" name="CustomShape 4"/>
          <p:cNvSpPr/>
          <p:nvPr/>
        </p:nvSpPr>
        <p:spPr>
          <a:xfrm>
            <a:off x="6372360" y="1563480"/>
            <a:ext cx="2302560" cy="3009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r">
              <a:lnSpc>
                <a:spcPct val="100000"/>
              </a:lnSpc>
            </a:pPr>
            <a:r>
              <a:rPr b="0" lang="id-ID" sz="1200" spc="-1" strike="noStrike">
                <a:solidFill>
                  <a:srgbClr val="179a9d"/>
                </a:solidFill>
                <a:latin typeface="Arial"/>
                <a:ea typeface="Arial Unicode MS"/>
              </a:rPr>
              <a:t>Get a modern PowerPoint  Presentation that is beautifully designed.  Easy to change colors, photos and Text. You can simply impress your audience and add a unique zing and appeal to your Presentations. Get a modern PowerPoint  Presentation that is beautifully designed. Easy to change colors, photos and Text. </a:t>
            </a:r>
            <a:endParaRPr b="0" lang="id-ID" sz="1200" spc="-1" strike="noStrike">
              <a:latin typeface="Arial"/>
            </a:endParaRPr>
          </a:p>
          <a:p>
            <a:pPr algn="r">
              <a:lnSpc>
                <a:spcPct val="100000"/>
              </a:lnSpc>
            </a:pPr>
            <a:endParaRPr b="0" lang="id-ID" sz="1200" spc="-1" strike="noStrike"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b="0" lang="id-ID" sz="1200" spc="-1" strike="noStrike">
                <a:solidFill>
                  <a:srgbClr val="179a9d"/>
                </a:solidFill>
                <a:latin typeface="Arial"/>
                <a:ea typeface="Arial Unicode MS"/>
              </a:rPr>
              <a:t>Get a modern PowerPoint  Presentation that is beautifully designed. Easy to change colors, photos and Text.</a:t>
            </a:r>
            <a:endParaRPr b="0" lang="id-ID" sz="1200" spc="-1" strike="noStrike">
              <a:latin typeface="Arial"/>
            </a:endParaRPr>
          </a:p>
        </p:txBody>
      </p:sp>
    </p:spTree>
  </p:cSld>
  <p:timing>
    <p:tnLst>
      <p:par>
        <p:cTn id="273" dur="indefinite" restart="never" nodeType="tmRoot">
          <p:childTnLst>
            <p:seq>
              <p:cTn id="27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CustomShape 1"/>
          <p:cNvSpPr/>
          <p:nvPr/>
        </p:nvSpPr>
        <p:spPr>
          <a:xfrm>
            <a:off x="0" y="181800"/>
            <a:ext cx="9142200" cy="57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  <a:spcBef>
                <a:spcPts val="720"/>
              </a:spcBef>
            </a:pPr>
            <a:r>
              <a:rPr b="0" lang="id-ID" sz="3600" spc="-1" strike="noStrike">
                <a:solidFill>
                  <a:srgbClr val="179a9d"/>
                </a:solidFill>
                <a:latin typeface="Arial"/>
                <a:ea typeface="Arial Unicode MS"/>
              </a:rPr>
              <a:t>Infographic Style</a:t>
            </a:r>
            <a:endParaRPr b="0" lang="id-ID" sz="3600" spc="-1" strike="noStrike">
              <a:latin typeface="Arial"/>
            </a:endParaRPr>
          </a:p>
        </p:txBody>
      </p:sp>
      <p:sp>
        <p:nvSpPr>
          <p:cNvPr id="1271" name="CustomShape 2"/>
          <p:cNvSpPr/>
          <p:nvPr/>
        </p:nvSpPr>
        <p:spPr>
          <a:xfrm>
            <a:off x="0" y="757800"/>
            <a:ext cx="9142200" cy="286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  <a:spcBef>
                <a:spcPts val="281"/>
              </a:spcBef>
            </a:pPr>
            <a:r>
              <a:rPr b="0" lang="id-ID" sz="1400" spc="-1" strike="noStrike">
                <a:solidFill>
                  <a:srgbClr val="179a9d"/>
                </a:solidFill>
                <a:latin typeface="Arial"/>
                <a:ea typeface="Arial Unicode MS"/>
              </a:rPr>
              <a:t>Insert the title of your subtitle Here</a:t>
            </a:r>
            <a:endParaRPr b="0" lang="id-ID" sz="1400" spc="-1" strike="noStrike">
              <a:latin typeface="Arial"/>
            </a:endParaRPr>
          </a:p>
        </p:txBody>
      </p:sp>
      <p:sp>
        <p:nvSpPr>
          <p:cNvPr id="1272" name="CustomShape 3"/>
          <p:cNvSpPr/>
          <p:nvPr/>
        </p:nvSpPr>
        <p:spPr>
          <a:xfrm>
            <a:off x="2901240" y="1131480"/>
            <a:ext cx="3339360" cy="309456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73" name="CustomShape 4"/>
          <p:cNvSpPr/>
          <p:nvPr/>
        </p:nvSpPr>
        <p:spPr>
          <a:xfrm>
            <a:off x="4248000" y="1940040"/>
            <a:ext cx="646200" cy="646200"/>
          </a:xfrm>
          <a:prstGeom prst="ellipse">
            <a:avLst/>
          </a:prstGeom>
          <a:noFill/>
          <a:ln w="3816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1274" name="Group 5"/>
          <p:cNvGrpSpPr/>
          <p:nvPr/>
        </p:nvGrpSpPr>
        <p:grpSpPr>
          <a:xfrm>
            <a:off x="3672000" y="2679840"/>
            <a:ext cx="1798560" cy="1284840"/>
            <a:chOff x="3672000" y="2679840"/>
            <a:chExt cx="1798560" cy="1284840"/>
          </a:xfrm>
        </p:grpSpPr>
        <p:sp>
          <p:nvSpPr>
            <p:cNvPr id="1275" name="CustomShape 6"/>
            <p:cNvSpPr/>
            <p:nvPr/>
          </p:nvSpPr>
          <p:spPr>
            <a:xfrm>
              <a:off x="3672000" y="2963160"/>
              <a:ext cx="1798560" cy="10015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ctr">
                <a:lnSpc>
                  <a:spcPct val="100000"/>
                </a:lnSpc>
              </a:pPr>
              <a:r>
                <a:rPr b="0" lang="id-ID" sz="1200" spc="-1" strike="noStrike">
                  <a:solidFill>
                    <a:srgbClr val="ffffff"/>
                  </a:solidFill>
                  <a:latin typeface="Arial"/>
                  <a:ea typeface="Arial Unicode MS"/>
                </a:rPr>
                <a:t>You can simply impress your audience and add a unique zing and appeal to your Presentations.     </a:t>
              </a:r>
              <a:endParaRPr b="0" lang="id-ID" sz="1200" spc="-1" strike="noStrike">
                <a:latin typeface="Arial"/>
              </a:endParaRPr>
            </a:p>
          </p:txBody>
        </p:sp>
        <p:sp>
          <p:nvSpPr>
            <p:cNvPr id="1276" name="CustomShape 7"/>
            <p:cNvSpPr/>
            <p:nvPr/>
          </p:nvSpPr>
          <p:spPr>
            <a:xfrm>
              <a:off x="3672000" y="2679840"/>
              <a:ext cx="1798560" cy="3020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ctr">
                <a:lnSpc>
                  <a:spcPct val="100000"/>
                </a:lnSpc>
              </a:pPr>
              <a:r>
                <a:rPr b="1" lang="id-ID" sz="1400" spc="-1" strike="noStrike">
                  <a:solidFill>
                    <a:srgbClr val="ffffff"/>
                  </a:solidFill>
                  <a:latin typeface="Arial"/>
                  <a:ea typeface="Arial Unicode MS"/>
                </a:rPr>
                <a:t>Text  Here</a:t>
              </a:r>
              <a:endParaRPr b="0" lang="id-ID" sz="1400" spc="-1" strike="noStrike">
                <a:latin typeface="Arial"/>
              </a:endParaRPr>
            </a:p>
          </p:txBody>
        </p:sp>
      </p:grpSp>
      <p:sp>
        <p:nvSpPr>
          <p:cNvPr id="1277" name="CustomShape 8"/>
          <p:cNvSpPr/>
          <p:nvPr/>
        </p:nvSpPr>
        <p:spPr>
          <a:xfrm>
            <a:off x="4447800" y="2049120"/>
            <a:ext cx="246600" cy="428040"/>
          </a:xfrm>
          <a:custGeom>
            <a:avLst/>
            <a:gdLst/>
            <a:ahLst/>
            <a:rect l="l" t="t" r="r" b="b"/>
            <a:pathLst>
              <a:path w="1872208" h="3240000">
                <a:moveTo>
                  <a:pt x="936104" y="2852499"/>
                </a:moveTo>
                <a:cubicBezTo>
                  <a:pt x="861605" y="2852499"/>
                  <a:pt x="801211" y="2912893"/>
                  <a:pt x="801211" y="2987392"/>
                </a:cubicBezTo>
                <a:cubicBezTo>
                  <a:pt x="801211" y="3061891"/>
                  <a:pt x="861605" y="3122285"/>
                  <a:pt x="936104" y="3122285"/>
                </a:cubicBezTo>
                <a:cubicBezTo>
                  <a:pt x="1010603" y="3122285"/>
                  <a:pt x="1070997" y="3061891"/>
                  <a:pt x="1070997" y="2987392"/>
                </a:cubicBezTo>
                <a:cubicBezTo>
                  <a:pt x="1070997" y="2912893"/>
                  <a:pt x="1010603" y="2852499"/>
                  <a:pt x="936104" y="2852499"/>
                </a:cubicBezTo>
                <a:close/>
                <a:moveTo>
                  <a:pt x="144016" y="323096"/>
                </a:moveTo>
                <a:lnTo>
                  <a:pt x="144016" y="2699360"/>
                </a:lnTo>
                <a:lnTo>
                  <a:pt x="1728192" y="2699360"/>
                </a:lnTo>
                <a:lnTo>
                  <a:pt x="1728192" y="323096"/>
                </a:lnTo>
                <a:close/>
                <a:moveTo>
                  <a:pt x="720104" y="107072"/>
                </a:moveTo>
                <a:cubicBezTo>
                  <a:pt x="690281" y="107072"/>
                  <a:pt x="666104" y="131249"/>
                  <a:pt x="666104" y="161072"/>
                </a:cubicBezTo>
                <a:cubicBezTo>
                  <a:pt x="666104" y="190895"/>
                  <a:pt x="690281" y="215072"/>
                  <a:pt x="720104" y="215072"/>
                </a:cubicBezTo>
                <a:lnTo>
                  <a:pt x="1152104" y="215072"/>
                </a:lnTo>
                <a:cubicBezTo>
                  <a:pt x="1181927" y="215072"/>
                  <a:pt x="1206104" y="190895"/>
                  <a:pt x="1206104" y="161072"/>
                </a:cubicBezTo>
                <a:cubicBezTo>
                  <a:pt x="1206104" y="131249"/>
                  <a:pt x="1181927" y="107072"/>
                  <a:pt x="1152104" y="107072"/>
                </a:cubicBezTo>
                <a:close/>
                <a:moveTo>
                  <a:pt x="312041" y="0"/>
                </a:moveTo>
                <a:lnTo>
                  <a:pt x="1560167" y="0"/>
                </a:lnTo>
                <a:cubicBezTo>
                  <a:pt x="1732502" y="0"/>
                  <a:pt x="1872208" y="139706"/>
                  <a:pt x="1872208" y="312041"/>
                </a:cubicBezTo>
                <a:lnTo>
                  <a:pt x="1872208" y="2927959"/>
                </a:lnTo>
                <a:cubicBezTo>
                  <a:pt x="1872208" y="3100294"/>
                  <a:pt x="1732502" y="3240000"/>
                  <a:pt x="1560167" y="3240000"/>
                </a:cubicBezTo>
                <a:lnTo>
                  <a:pt x="312041" y="3240000"/>
                </a:lnTo>
                <a:cubicBezTo>
                  <a:pt x="139706" y="3240000"/>
                  <a:pt x="0" y="3100294"/>
                  <a:pt x="0" y="2927959"/>
                </a:cubicBezTo>
                <a:lnTo>
                  <a:pt x="0" y="312041"/>
                </a:lnTo>
                <a:cubicBezTo>
                  <a:pt x="0" y="139706"/>
                  <a:pt x="139706" y="0"/>
                  <a:pt x="31204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78" name="CustomShape 9"/>
          <p:cNvSpPr/>
          <p:nvPr/>
        </p:nvSpPr>
        <p:spPr>
          <a:xfrm>
            <a:off x="1187640" y="4348800"/>
            <a:ext cx="6766920" cy="63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id-ID" sz="1200" spc="-1" strike="noStrike">
                <a:solidFill>
                  <a:srgbClr val="179a9d"/>
                </a:solidFill>
                <a:latin typeface="Arial"/>
                <a:ea typeface="Arial Unicode MS"/>
              </a:rPr>
              <a:t>Get a modern PowerPoint  Presentation that is beautifully designed.  Easy to change colors, photos and Text. You can simply impress your audience and add a unique zing and appeal to your Presentations. </a:t>
            </a:r>
            <a:endParaRPr b="0" lang="id-ID" sz="1200" spc="-1" strike="noStrike">
              <a:latin typeface="Arial"/>
            </a:endParaRPr>
          </a:p>
        </p:txBody>
      </p:sp>
    </p:spTree>
  </p:cSld>
  <p:timing>
    <p:tnLst>
      <p:par>
        <p:cTn id="275" dur="indefinite" restart="never" nodeType="tmRoot">
          <p:childTnLst>
            <p:seq>
              <p:cTn id="27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9" name="CustomShape 1"/>
          <p:cNvSpPr/>
          <p:nvPr/>
        </p:nvSpPr>
        <p:spPr>
          <a:xfrm>
            <a:off x="0" y="123480"/>
            <a:ext cx="9142200" cy="57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  <a:spcBef>
                <a:spcPts val="720"/>
              </a:spcBef>
            </a:pPr>
            <a:r>
              <a:rPr b="0" lang="id-ID" sz="3600" spc="-1" strike="noStrike">
                <a:solidFill>
                  <a:srgbClr val="179a9d"/>
                </a:solidFill>
                <a:latin typeface="Arial"/>
                <a:ea typeface="Arial Unicode MS"/>
              </a:rPr>
              <a:t>Infographic Style</a:t>
            </a:r>
            <a:endParaRPr b="0" lang="id-ID" sz="3600" spc="-1" strike="noStrike">
              <a:latin typeface="Arial"/>
            </a:endParaRPr>
          </a:p>
        </p:txBody>
      </p:sp>
      <p:sp>
        <p:nvSpPr>
          <p:cNvPr id="1280" name="CustomShape 2"/>
          <p:cNvSpPr/>
          <p:nvPr/>
        </p:nvSpPr>
        <p:spPr>
          <a:xfrm>
            <a:off x="0" y="699480"/>
            <a:ext cx="9142200" cy="286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  <a:spcBef>
                <a:spcPts val="281"/>
              </a:spcBef>
            </a:pPr>
            <a:r>
              <a:rPr b="0" lang="id-ID" sz="1400" spc="-1" strike="noStrike">
                <a:solidFill>
                  <a:srgbClr val="179a9d"/>
                </a:solidFill>
                <a:latin typeface="Arial"/>
                <a:ea typeface="Arial Unicode MS"/>
              </a:rPr>
              <a:t>Insert the title of your subtitle Here</a:t>
            </a:r>
            <a:endParaRPr b="0" lang="id-ID" sz="1400" spc="-1" strike="noStrike">
              <a:latin typeface="Arial"/>
            </a:endParaRPr>
          </a:p>
        </p:txBody>
      </p:sp>
      <p:grpSp>
        <p:nvGrpSpPr>
          <p:cNvPr id="1281" name="Group 3"/>
          <p:cNvGrpSpPr/>
          <p:nvPr/>
        </p:nvGrpSpPr>
        <p:grpSpPr>
          <a:xfrm>
            <a:off x="1755360" y="1268640"/>
            <a:ext cx="5620320" cy="3194640"/>
            <a:chOff x="1755360" y="1268640"/>
            <a:chExt cx="5620320" cy="3194640"/>
          </a:xfrm>
        </p:grpSpPr>
        <p:sp>
          <p:nvSpPr>
            <p:cNvPr id="1282" name="CustomShape 4"/>
            <p:cNvSpPr/>
            <p:nvPr/>
          </p:nvSpPr>
          <p:spPr>
            <a:xfrm rot="10800000">
              <a:off x="4182840" y="1270440"/>
              <a:ext cx="3192840" cy="3192840"/>
            </a:xfrm>
            <a:prstGeom prst="blockArc">
              <a:avLst>
                <a:gd name="adj1" fmla="val 10800000"/>
                <a:gd name="adj2" fmla="val 0"/>
                <a:gd name="adj3" fmla="val 25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283" name="CustomShape 5"/>
            <p:cNvSpPr/>
            <p:nvPr/>
          </p:nvSpPr>
          <p:spPr>
            <a:xfrm>
              <a:off x="1768320" y="1268640"/>
              <a:ext cx="3192840" cy="3192840"/>
            </a:xfrm>
            <a:prstGeom prst="blockArc">
              <a:avLst>
                <a:gd name="adj1" fmla="val 10800000"/>
                <a:gd name="adj2" fmla="val 0"/>
                <a:gd name="adj3" fmla="val 2500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284" name="CustomShape 6"/>
            <p:cNvSpPr/>
            <p:nvPr/>
          </p:nvSpPr>
          <p:spPr>
            <a:xfrm>
              <a:off x="4181040" y="1268640"/>
              <a:ext cx="3192840" cy="3192840"/>
            </a:xfrm>
            <a:prstGeom prst="blockArc">
              <a:avLst>
                <a:gd name="adj1" fmla="val 10800000"/>
                <a:gd name="adj2" fmla="val 0"/>
                <a:gd name="adj3" fmla="val 2500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285" name="CustomShape 7"/>
            <p:cNvSpPr/>
            <p:nvPr/>
          </p:nvSpPr>
          <p:spPr>
            <a:xfrm rot="10800000">
              <a:off x="1770120" y="1270440"/>
              <a:ext cx="3192840" cy="3192840"/>
            </a:xfrm>
            <a:prstGeom prst="blockArc">
              <a:avLst>
                <a:gd name="adj1" fmla="val 10800000"/>
                <a:gd name="adj2" fmla="val 0"/>
                <a:gd name="adj3" fmla="val 25000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286" name="CustomShape 8"/>
            <p:cNvSpPr/>
            <p:nvPr/>
          </p:nvSpPr>
          <p:spPr>
            <a:xfrm rot="18900000">
              <a:off x="1873440" y="2579040"/>
              <a:ext cx="557280" cy="564840"/>
            </a:xfrm>
            <a:prstGeom prst="rtTriangl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287" name="CustomShape 9"/>
            <p:cNvSpPr/>
            <p:nvPr/>
          </p:nvSpPr>
          <p:spPr>
            <a:xfrm rot="8100000">
              <a:off x="4286520" y="2585520"/>
              <a:ext cx="557280" cy="564840"/>
            </a:xfrm>
            <a:prstGeom prst="rtTriangle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288" name="CustomShape 10"/>
            <p:cNvSpPr/>
            <p:nvPr/>
          </p:nvSpPr>
          <p:spPr>
            <a:xfrm rot="18900000">
              <a:off x="6697080" y="2579040"/>
              <a:ext cx="557280" cy="56484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289" name="CustomShape 11"/>
          <p:cNvSpPr/>
          <p:nvPr/>
        </p:nvSpPr>
        <p:spPr>
          <a:xfrm>
            <a:off x="1921320" y="2476800"/>
            <a:ext cx="462960" cy="393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r">
              <a:lnSpc>
                <a:spcPct val="100000"/>
              </a:lnSpc>
            </a:pPr>
            <a:r>
              <a:rPr b="1" lang="id-ID" sz="2000" spc="-1" strike="noStrike">
                <a:solidFill>
                  <a:srgbClr val="ffffff"/>
                </a:solidFill>
                <a:latin typeface="Arial"/>
                <a:ea typeface="Arial Unicode MS"/>
              </a:rPr>
              <a:t>01</a:t>
            </a:r>
            <a:endParaRPr b="0" lang="id-ID" sz="2000" spc="-1" strike="noStrike">
              <a:latin typeface="Arial"/>
            </a:endParaRPr>
          </a:p>
        </p:txBody>
      </p:sp>
      <p:sp>
        <p:nvSpPr>
          <p:cNvPr id="1290" name="CustomShape 12"/>
          <p:cNvSpPr/>
          <p:nvPr/>
        </p:nvSpPr>
        <p:spPr>
          <a:xfrm>
            <a:off x="4339440" y="2774520"/>
            <a:ext cx="462960" cy="393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r">
              <a:lnSpc>
                <a:spcPct val="100000"/>
              </a:lnSpc>
            </a:pPr>
            <a:r>
              <a:rPr b="1" lang="id-ID" sz="2000" spc="-1" strike="noStrike">
                <a:solidFill>
                  <a:srgbClr val="ffffff"/>
                </a:solidFill>
                <a:latin typeface="Arial"/>
                <a:ea typeface="Arial Unicode MS"/>
              </a:rPr>
              <a:t>02</a:t>
            </a:r>
            <a:endParaRPr b="0" lang="id-ID" sz="2000" spc="-1" strike="noStrike">
              <a:latin typeface="Arial"/>
            </a:endParaRPr>
          </a:p>
        </p:txBody>
      </p:sp>
      <p:sp>
        <p:nvSpPr>
          <p:cNvPr id="1291" name="CustomShape 13"/>
          <p:cNvSpPr/>
          <p:nvPr/>
        </p:nvSpPr>
        <p:spPr>
          <a:xfrm>
            <a:off x="6717240" y="2374560"/>
            <a:ext cx="462960" cy="393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r">
              <a:lnSpc>
                <a:spcPct val="100000"/>
              </a:lnSpc>
            </a:pPr>
            <a:r>
              <a:rPr b="1" lang="id-ID" sz="2000" spc="-1" strike="noStrike">
                <a:solidFill>
                  <a:srgbClr val="ffffff"/>
                </a:solidFill>
                <a:latin typeface="Arial"/>
                <a:ea typeface="Arial Unicode MS"/>
              </a:rPr>
              <a:t>03</a:t>
            </a:r>
            <a:endParaRPr b="0" lang="id-ID" sz="2000" spc="-1" strike="noStrike">
              <a:latin typeface="Arial"/>
            </a:endParaRPr>
          </a:p>
        </p:txBody>
      </p:sp>
      <p:sp>
        <p:nvSpPr>
          <p:cNvPr id="1292" name="CustomShape 14"/>
          <p:cNvSpPr/>
          <p:nvPr/>
        </p:nvSpPr>
        <p:spPr>
          <a:xfrm>
            <a:off x="6613200" y="3257280"/>
            <a:ext cx="462960" cy="393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r">
              <a:lnSpc>
                <a:spcPct val="100000"/>
              </a:lnSpc>
            </a:pPr>
            <a:r>
              <a:rPr b="1" lang="id-ID" sz="2000" spc="-1" strike="noStrike">
                <a:solidFill>
                  <a:srgbClr val="ffffff"/>
                </a:solidFill>
                <a:latin typeface="Arial"/>
                <a:ea typeface="Arial Unicode MS"/>
              </a:rPr>
              <a:t>04</a:t>
            </a:r>
            <a:endParaRPr b="0" lang="id-ID" sz="2000" spc="-1" strike="noStrike">
              <a:latin typeface="Arial"/>
            </a:endParaRPr>
          </a:p>
        </p:txBody>
      </p:sp>
      <p:sp>
        <p:nvSpPr>
          <p:cNvPr id="1293" name="CustomShape 15"/>
          <p:cNvSpPr/>
          <p:nvPr/>
        </p:nvSpPr>
        <p:spPr>
          <a:xfrm rot="16200000">
            <a:off x="2091240" y="2132640"/>
            <a:ext cx="295920" cy="295920"/>
          </a:xfrm>
          <a:custGeom>
            <a:avLst/>
            <a:gdLst/>
            <a:ahLst/>
            <a:rect l="l" t="t" r="r" b="b"/>
            <a:pathLst>
              <a:path w="3185463" h="3187558">
                <a:moveTo>
                  <a:pt x="764000" y="2343999"/>
                </a:moveTo>
                <a:cubicBezTo>
                  <a:pt x="566798" y="2256389"/>
                  <a:pt x="385374" y="2134753"/>
                  <a:pt x="230072" y="1981662"/>
                </a:cubicBezTo>
                <a:cubicBezTo>
                  <a:pt x="297001" y="2223876"/>
                  <a:pt x="428049" y="2439341"/>
                  <a:pt x="603989" y="2608945"/>
                </a:cubicBezTo>
                <a:cubicBezTo>
                  <a:pt x="667739" y="2525681"/>
                  <a:pt x="720588" y="2436567"/>
                  <a:pt x="764000" y="2343999"/>
                </a:cubicBezTo>
                <a:close/>
                <a:moveTo>
                  <a:pt x="783530" y="862903"/>
                </a:moveTo>
                <a:cubicBezTo>
                  <a:pt x="737619" y="760936"/>
                  <a:pt x="681240" y="662513"/>
                  <a:pt x="611676" y="571152"/>
                </a:cubicBezTo>
                <a:cubicBezTo>
                  <a:pt x="419218" y="754019"/>
                  <a:pt x="279227" y="991173"/>
                  <a:pt x="215545" y="1258034"/>
                </a:cubicBezTo>
                <a:cubicBezTo>
                  <a:pt x="378729" y="1090139"/>
                  <a:pt x="571934" y="956907"/>
                  <a:pt x="783530" y="862903"/>
                </a:cubicBezTo>
                <a:close/>
                <a:moveTo>
                  <a:pt x="935657" y="1673146"/>
                </a:moveTo>
                <a:lnTo>
                  <a:pt x="227023" y="1673146"/>
                </a:lnTo>
                <a:cubicBezTo>
                  <a:pt x="393068" y="1882941"/>
                  <a:pt x="605618" y="2045968"/>
                  <a:pt x="844267" y="2153109"/>
                </a:cubicBezTo>
                <a:cubicBezTo>
                  <a:pt x="897907" y="1997390"/>
                  <a:pt x="928862" y="1835739"/>
                  <a:pt x="935657" y="1673146"/>
                </a:cubicBezTo>
                <a:close/>
                <a:moveTo>
                  <a:pt x="935928" y="1493146"/>
                </a:moveTo>
                <a:cubicBezTo>
                  <a:pt x="928922" y="1345638"/>
                  <a:pt x="902278" y="1198995"/>
                  <a:pt x="856775" y="1056956"/>
                </a:cubicBezTo>
                <a:cubicBezTo>
                  <a:pt x="636768" y="1156959"/>
                  <a:pt x="439487" y="1304654"/>
                  <a:pt x="281464" y="1493146"/>
                </a:cubicBezTo>
                <a:close/>
                <a:moveTo>
                  <a:pt x="1469785" y="2515107"/>
                </a:moveTo>
                <a:cubicBezTo>
                  <a:pt x="1283000" y="2508124"/>
                  <a:pt x="1100523" y="2472287"/>
                  <a:pt x="927628" y="2411229"/>
                </a:cubicBezTo>
                <a:cubicBezTo>
                  <a:pt x="876831" y="2520843"/>
                  <a:pt x="814172" y="2626182"/>
                  <a:pt x="738220" y="2724387"/>
                </a:cubicBezTo>
                <a:cubicBezTo>
                  <a:pt x="944637" y="2881665"/>
                  <a:pt x="1196120" y="2982471"/>
                  <a:pt x="1469785" y="3005418"/>
                </a:cubicBezTo>
                <a:close/>
                <a:moveTo>
                  <a:pt x="1469785" y="1673146"/>
                </a:moveTo>
                <a:lnTo>
                  <a:pt x="1112275" y="1673146"/>
                </a:lnTo>
                <a:cubicBezTo>
                  <a:pt x="1105327" y="1858153"/>
                  <a:pt x="1070032" y="2042144"/>
                  <a:pt x="1008001" y="2219039"/>
                </a:cubicBezTo>
                <a:cubicBezTo>
                  <a:pt x="1155519" y="2270408"/>
                  <a:pt x="1310845" y="2300826"/>
                  <a:pt x="1469785" y="2307834"/>
                </a:cubicBezTo>
                <a:close/>
                <a:moveTo>
                  <a:pt x="1469785" y="898989"/>
                </a:moveTo>
                <a:cubicBezTo>
                  <a:pt x="1315103" y="907762"/>
                  <a:pt x="1164166" y="938783"/>
                  <a:pt x="1020939" y="990066"/>
                </a:cubicBezTo>
                <a:cubicBezTo>
                  <a:pt x="1074574" y="1153655"/>
                  <a:pt x="1105461" y="1322925"/>
                  <a:pt x="1112368" y="1493146"/>
                </a:cubicBezTo>
                <a:lnTo>
                  <a:pt x="1469785" y="1493146"/>
                </a:lnTo>
                <a:close/>
                <a:moveTo>
                  <a:pt x="1469785" y="182141"/>
                </a:moveTo>
                <a:cubicBezTo>
                  <a:pt x="1199839" y="204777"/>
                  <a:pt x="951477" y="303168"/>
                  <a:pt x="746615" y="456764"/>
                </a:cubicBezTo>
                <a:cubicBezTo>
                  <a:pt x="828296" y="562801"/>
                  <a:pt x="894225" y="677310"/>
                  <a:pt x="947434" y="796072"/>
                </a:cubicBezTo>
                <a:cubicBezTo>
                  <a:pt x="1113886" y="736067"/>
                  <a:pt x="1289644" y="700323"/>
                  <a:pt x="1469785" y="691530"/>
                </a:cubicBezTo>
                <a:close/>
                <a:moveTo>
                  <a:pt x="2150063" y="992171"/>
                </a:moveTo>
                <a:cubicBezTo>
                  <a:pt x="1990712" y="935501"/>
                  <a:pt x="1822242" y="902595"/>
                  <a:pt x="1649785" y="897224"/>
                </a:cubicBezTo>
                <a:lnTo>
                  <a:pt x="1649785" y="1493146"/>
                </a:lnTo>
                <a:lnTo>
                  <a:pt x="2063712" y="1493146"/>
                </a:lnTo>
                <a:cubicBezTo>
                  <a:pt x="2069089" y="1323887"/>
                  <a:pt x="2098366" y="1155330"/>
                  <a:pt x="2150063" y="992171"/>
                </a:cubicBezTo>
                <a:close/>
                <a:moveTo>
                  <a:pt x="2168848" y="2199110"/>
                </a:moveTo>
                <a:cubicBezTo>
                  <a:pt x="2108555" y="2028681"/>
                  <a:pt x="2073581" y="1851532"/>
                  <a:pt x="2065295" y="1673146"/>
                </a:cubicBezTo>
                <a:lnTo>
                  <a:pt x="1649785" y="1673146"/>
                </a:lnTo>
                <a:lnTo>
                  <a:pt x="1649785" y="2307299"/>
                </a:lnTo>
                <a:cubicBezTo>
                  <a:pt x="1829404" y="2299517"/>
                  <a:pt x="2004315" y="2261965"/>
                  <a:pt x="2168848" y="2199110"/>
                </a:cubicBezTo>
                <a:close/>
                <a:moveTo>
                  <a:pt x="2422394" y="446879"/>
                </a:moveTo>
                <a:cubicBezTo>
                  <a:pt x="2204309" y="287209"/>
                  <a:pt x="1938140" y="189883"/>
                  <a:pt x="1649785" y="178919"/>
                </a:cubicBezTo>
                <a:lnTo>
                  <a:pt x="1649785" y="689876"/>
                </a:lnTo>
                <a:cubicBezTo>
                  <a:pt x="1846998" y="695154"/>
                  <a:pt x="2039668" y="732502"/>
                  <a:pt x="2221721" y="797410"/>
                </a:cubicBezTo>
                <a:cubicBezTo>
                  <a:pt x="2275056" y="675360"/>
                  <a:pt x="2341760" y="557662"/>
                  <a:pt x="2422394" y="446879"/>
                </a:cubicBezTo>
                <a:close/>
                <a:moveTo>
                  <a:pt x="2447278" y="2722123"/>
                </a:moveTo>
                <a:cubicBezTo>
                  <a:pt x="2366121" y="2618714"/>
                  <a:pt x="2299534" y="2507403"/>
                  <a:pt x="2246145" y="2391362"/>
                </a:cubicBezTo>
                <a:cubicBezTo>
                  <a:pt x="2057375" y="2464119"/>
                  <a:pt x="1856285" y="2506958"/>
                  <a:pt x="1649785" y="2514779"/>
                </a:cubicBezTo>
                <a:lnTo>
                  <a:pt x="1649785" y="3008639"/>
                </a:lnTo>
                <a:cubicBezTo>
                  <a:pt x="1949198" y="2997255"/>
                  <a:pt x="2224691" y="2892757"/>
                  <a:pt x="2447278" y="2722123"/>
                </a:cubicBezTo>
                <a:close/>
                <a:moveTo>
                  <a:pt x="2878934" y="1493146"/>
                </a:moveTo>
                <a:cubicBezTo>
                  <a:pt x="2723190" y="1307255"/>
                  <a:pt x="2529440" y="1161128"/>
                  <a:pt x="2313862" y="1060620"/>
                </a:cubicBezTo>
                <a:cubicBezTo>
                  <a:pt x="2270535" y="1201714"/>
                  <a:pt x="2245604" y="1347104"/>
                  <a:pt x="2240109" y="1493146"/>
                </a:cubicBezTo>
                <a:close/>
                <a:moveTo>
                  <a:pt x="2890636" y="1673146"/>
                </a:moveTo>
                <a:lnTo>
                  <a:pt x="2241814" y="1673146"/>
                </a:lnTo>
                <a:cubicBezTo>
                  <a:pt x="2249736" y="1827102"/>
                  <a:pt x="2279520" y="1979973"/>
                  <a:pt x="2329964" y="2127513"/>
                </a:cubicBezTo>
                <a:cubicBezTo>
                  <a:pt x="2545677" y="2019923"/>
                  <a:pt x="2738160" y="1866413"/>
                  <a:pt x="2890636" y="1673146"/>
                </a:cubicBezTo>
                <a:close/>
                <a:moveTo>
                  <a:pt x="2973035" y="1284386"/>
                </a:moveTo>
                <a:cubicBezTo>
                  <a:pt x="2912066" y="1001840"/>
                  <a:pt x="2765308" y="751379"/>
                  <a:pt x="2561381" y="561108"/>
                </a:cubicBezTo>
                <a:cubicBezTo>
                  <a:pt x="2489321" y="656437"/>
                  <a:pt x="2431363" y="759225"/>
                  <a:pt x="2384553" y="865647"/>
                </a:cubicBezTo>
                <a:cubicBezTo>
                  <a:pt x="2604520" y="964977"/>
                  <a:pt x="2804622" y="1106677"/>
                  <a:pt x="2973035" y="1284386"/>
                </a:cubicBezTo>
                <a:close/>
                <a:moveTo>
                  <a:pt x="2974277" y="1897328"/>
                </a:moveTo>
                <a:cubicBezTo>
                  <a:pt x="2812488" y="2073933"/>
                  <a:pt x="2619878" y="2216690"/>
                  <a:pt x="2407486" y="2319665"/>
                </a:cubicBezTo>
                <a:cubicBezTo>
                  <a:pt x="2454169" y="2420503"/>
                  <a:pt x="2511856" y="2517376"/>
                  <a:pt x="2582047" y="2607468"/>
                </a:cubicBezTo>
                <a:cubicBezTo>
                  <a:pt x="2776399" y="2417974"/>
                  <a:pt x="2916061" y="2172750"/>
                  <a:pt x="2974277" y="1897328"/>
                </a:cubicBezTo>
                <a:close/>
                <a:moveTo>
                  <a:pt x="3185463" y="1593779"/>
                </a:moveTo>
                <a:cubicBezTo>
                  <a:pt x="3185463" y="2473999"/>
                  <a:pt x="2471904" y="3187558"/>
                  <a:pt x="1591684" y="3187558"/>
                </a:cubicBezTo>
                <a:cubicBezTo>
                  <a:pt x="738111" y="3187558"/>
                  <a:pt x="41261" y="2516549"/>
                  <a:pt x="1913" y="1673146"/>
                </a:cubicBezTo>
                <a:lnTo>
                  <a:pt x="0" y="1673146"/>
                </a:lnTo>
                <a:lnTo>
                  <a:pt x="0" y="1493146"/>
                </a:lnTo>
                <a:lnTo>
                  <a:pt x="2750" y="1493146"/>
                </a:lnTo>
                <a:cubicBezTo>
                  <a:pt x="50490" y="700174"/>
                  <a:pt x="679654" y="64473"/>
                  <a:pt x="1469785" y="6156"/>
                </a:cubicBezTo>
                <a:lnTo>
                  <a:pt x="1469785" y="0"/>
                </a:lnTo>
                <a:lnTo>
                  <a:pt x="1591684" y="0"/>
                </a:lnTo>
                <a:lnTo>
                  <a:pt x="1649785" y="0"/>
                </a:lnTo>
                <a:lnTo>
                  <a:pt x="1649785" y="2934"/>
                </a:lnTo>
                <a:cubicBezTo>
                  <a:pt x="2503127" y="31654"/>
                  <a:pt x="3185463" y="733032"/>
                  <a:pt x="3185463" y="159377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94" name="CustomShape 16"/>
          <p:cNvSpPr/>
          <p:nvPr/>
        </p:nvSpPr>
        <p:spPr>
          <a:xfrm>
            <a:off x="4316040" y="3260520"/>
            <a:ext cx="363600" cy="303840"/>
          </a:xfrm>
          <a:custGeom>
            <a:avLst/>
            <a:gdLst/>
            <a:ah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95" name="CustomShape 17"/>
          <p:cNvSpPr/>
          <p:nvPr/>
        </p:nvSpPr>
        <p:spPr>
          <a:xfrm rot="2700000">
            <a:off x="6759360" y="1986840"/>
            <a:ext cx="208800" cy="398520"/>
          </a:xfrm>
          <a:custGeom>
            <a:avLst/>
            <a:gdLst/>
            <a:ah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96" name="CustomShape 18"/>
          <p:cNvSpPr/>
          <p:nvPr/>
        </p:nvSpPr>
        <p:spPr>
          <a:xfrm>
            <a:off x="6670080" y="3640320"/>
            <a:ext cx="286200" cy="219600"/>
          </a:xfrm>
          <a:custGeom>
            <a:avLst/>
            <a:gdLst/>
            <a:ah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1297" name="Group 19"/>
          <p:cNvGrpSpPr/>
          <p:nvPr/>
        </p:nvGrpSpPr>
        <p:grpSpPr>
          <a:xfrm>
            <a:off x="2579760" y="1415160"/>
            <a:ext cx="1791360" cy="665640"/>
            <a:chOff x="2579760" y="1415160"/>
            <a:chExt cx="1791360" cy="665640"/>
          </a:xfrm>
        </p:grpSpPr>
        <p:sp>
          <p:nvSpPr>
            <p:cNvPr id="1298" name="CustomShape 20"/>
            <p:cNvSpPr/>
            <p:nvPr/>
          </p:nvSpPr>
          <p:spPr>
            <a:xfrm>
              <a:off x="2579760" y="1626840"/>
              <a:ext cx="1791360" cy="4539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ctr">
                <a:lnSpc>
                  <a:spcPct val="100000"/>
                </a:lnSpc>
              </a:pPr>
              <a:r>
                <a:rPr b="0" lang="id-ID" sz="1200" spc="-1" strike="noStrike">
                  <a:solidFill>
                    <a:srgbClr val="ffffff"/>
                  </a:solidFill>
                  <a:latin typeface="Arial"/>
                  <a:ea typeface="Arial Unicode MS"/>
                </a:rPr>
                <a:t>Easy to change colors, photos and Text. </a:t>
              </a:r>
              <a:endParaRPr b="0" lang="id-ID" sz="1200" spc="-1" strike="noStrike">
                <a:latin typeface="Arial"/>
              </a:endParaRPr>
            </a:p>
          </p:txBody>
        </p:sp>
        <p:sp>
          <p:nvSpPr>
            <p:cNvPr id="1299" name="CustomShape 21"/>
            <p:cNvSpPr/>
            <p:nvPr/>
          </p:nvSpPr>
          <p:spPr>
            <a:xfrm>
              <a:off x="2579760" y="1415160"/>
              <a:ext cx="1791360" cy="2714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ctr">
                <a:lnSpc>
                  <a:spcPct val="100000"/>
                </a:lnSpc>
              </a:pPr>
              <a:r>
                <a:rPr b="1" lang="id-ID" sz="1200" spc="-1" strike="noStrike">
                  <a:solidFill>
                    <a:srgbClr val="ffffff"/>
                  </a:solidFill>
                  <a:latin typeface="Arial"/>
                  <a:ea typeface="Arial Unicode MS"/>
                </a:rPr>
                <a:t>Your Text  Here</a:t>
              </a:r>
              <a:endParaRPr b="0" lang="id-ID" sz="1200" spc="-1" strike="noStrike">
                <a:latin typeface="Arial"/>
              </a:endParaRPr>
            </a:p>
          </p:txBody>
        </p:sp>
      </p:grpSp>
      <p:grpSp>
        <p:nvGrpSpPr>
          <p:cNvPr id="1300" name="Group 22"/>
          <p:cNvGrpSpPr/>
          <p:nvPr/>
        </p:nvGrpSpPr>
        <p:grpSpPr>
          <a:xfrm>
            <a:off x="4956120" y="1415160"/>
            <a:ext cx="1791360" cy="665640"/>
            <a:chOff x="4956120" y="1415160"/>
            <a:chExt cx="1791360" cy="665640"/>
          </a:xfrm>
        </p:grpSpPr>
        <p:sp>
          <p:nvSpPr>
            <p:cNvPr id="1301" name="CustomShape 23"/>
            <p:cNvSpPr/>
            <p:nvPr/>
          </p:nvSpPr>
          <p:spPr>
            <a:xfrm>
              <a:off x="4956120" y="1626840"/>
              <a:ext cx="1791360" cy="4539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ctr">
                <a:lnSpc>
                  <a:spcPct val="100000"/>
                </a:lnSpc>
              </a:pPr>
              <a:r>
                <a:rPr b="0" lang="id-ID" sz="1200" spc="-1" strike="noStrike">
                  <a:solidFill>
                    <a:srgbClr val="ffffff"/>
                  </a:solidFill>
                  <a:latin typeface="Arial"/>
                  <a:ea typeface="Arial Unicode MS"/>
                </a:rPr>
                <a:t>Easy to change colors, photos and Text. </a:t>
              </a:r>
              <a:endParaRPr b="0" lang="id-ID" sz="1200" spc="-1" strike="noStrike">
                <a:latin typeface="Arial"/>
              </a:endParaRPr>
            </a:p>
          </p:txBody>
        </p:sp>
        <p:sp>
          <p:nvSpPr>
            <p:cNvPr id="1302" name="CustomShape 24"/>
            <p:cNvSpPr/>
            <p:nvPr/>
          </p:nvSpPr>
          <p:spPr>
            <a:xfrm>
              <a:off x="4956120" y="1415160"/>
              <a:ext cx="1791360" cy="2714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ctr">
                <a:lnSpc>
                  <a:spcPct val="100000"/>
                </a:lnSpc>
              </a:pPr>
              <a:r>
                <a:rPr b="1" lang="id-ID" sz="1200" spc="-1" strike="noStrike">
                  <a:solidFill>
                    <a:srgbClr val="ffffff"/>
                  </a:solidFill>
                  <a:latin typeface="Arial"/>
                  <a:ea typeface="Arial Unicode MS"/>
                </a:rPr>
                <a:t>Your Text  Here</a:t>
              </a:r>
              <a:endParaRPr b="0" lang="id-ID" sz="1200" spc="-1" strike="noStrike">
                <a:latin typeface="Arial"/>
              </a:endParaRPr>
            </a:p>
          </p:txBody>
        </p:sp>
      </p:grpSp>
      <p:grpSp>
        <p:nvGrpSpPr>
          <p:cNvPr id="1303" name="Group 25"/>
          <p:cNvGrpSpPr/>
          <p:nvPr/>
        </p:nvGrpSpPr>
        <p:grpSpPr>
          <a:xfrm>
            <a:off x="2579760" y="3683520"/>
            <a:ext cx="1791360" cy="666000"/>
            <a:chOff x="2579760" y="3683520"/>
            <a:chExt cx="1791360" cy="666000"/>
          </a:xfrm>
        </p:grpSpPr>
        <p:sp>
          <p:nvSpPr>
            <p:cNvPr id="1304" name="CustomShape 26"/>
            <p:cNvSpPr/>
            <p:nvPr/>
          </p:nvSpPr>
          <p:spPr>
            <a:xfrm>
              <a:off x="2579760" y="3895560"/>
              <a:ext cx="1791360" cy="4539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ctr">
                <a:lnSpc>
                  <a:spcPct val="100000"/>
                </a:lnSpc>
              </a:pPr>
              <a:r>
                <a:rPr b="0" lang="id-ID" sz="1200" spc="-1" strike="noStrike">
                  <a:solidFill>
                    <a:srgbClr val="ffffff"/>
                  </a:solidFill>
                  <a:latin typeface="Arial"/>
                  <a:ea typeface="Arial Unicode MS"/>
                </a:rPr>
                <a:t>Easy to change colors, photos and Text. </a:t>
              </a:r>
              <a:endParaRPr b="0" lang="id-ID" sz="1200" spc="-1" strike="noStrike">
                <a:latin typeface="Arial"/>
              </a:endParaRPr>
            </a:p>
          </p:txBody>
        </p:sp>
        <p:sp>
          <p:nvSpPr>
            <p:cNvPr id="1305" name="CustomShape 27"/>
            <p:cNvSpPr/>
            <p:nvPr/>
          </p:nvSpPr>
          <p:spPr>
            <a:xfrm>
              <a:off x="2579760" y="3683520"/>
              <a:ext cx="1791360" cy="2714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ctr">
                <a:lnSpc>
                  <a:spcPct val="100000"/>
                </a:lnSpc>
              </a:pPr>
              <a:r>
                <a:rPr b="1" lang="id-ID" sz="1200" spc="-1" strike="noStrike">
                  <a:solidFill>
                    <a:srgbClr val="ffffff"/>
                  </a:solidFill>
                  <a:latin typeface="Arial"/>
                  <a:ea typeface="Arial Unicode MS"/>
                </a:rPr>
                <a:t>Your Text  Here</a:t>
              </a:r>
              <a:endParaRPr b="0" lang="id-ID" sz="1200" spc="-1" strike="noStrike">
                <a:latin typeface="Arial"/>
              </a:endParaRPr>
            </a:p>
          </p:txBody>
        </p:sp>
      </p:grpSp>
      <p:grpSp>
        <p:nvGrpSpPr>
          <p:cNvPr id="1306" name="Group 28"/>
          <p:cNvGrpSpPr/>
          <p:nvPr/>
        </p:nvGrpSpPr>
        <p:grpSpPr>
          <a:xfrm>
            <a:off x="4956120" y="3632040"/>
            <a:ext cx="1791360" cy="665640"/>
            <a:chOff x="4956120" y="3632040"/>
            <a:chExt cx="1791360" cy="665640"/>
          </a:xfrm>
        </p:grpSpPr>
        <p:sp>
          <p:nvSpPr>
            <p:cNvPr id="1307" name="CustomShape 29"/>
            <p:cNvSpPr/>
            <p:nvPr/>
          </p:nvSpPr>
          <p:spPr>
            <a:xfrm>
              <a:off x="4956120" y="3843720"/>
              <a:ext cx="1791360" cy="4539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ctr">
                <a:lnSpc>
                  <a:spcPct val="100000"/>
                </a:lnSpc>
              </a:pPr>
              <a:r>
                <a:rPr b="0" lang="id-ID" sz="1200" spc="-1" strike="noStrike">
                  <a:solidFill>
                    <a:srgbClr val="ffffff"/>
                  </a:solidFill>
                  <a:latin typeface="Arial"/>
                  <a:ea typeface="Arial Unicode MS"/>
                </a:rPr>
                <a:t>Easy to change colors, photos and Text. </a:t>
              </a:r>
              <a:endParaRPr b="0" lang="id-ID" sz="1200" spc="-1" strike="noStrike">
                <a:latin typeface="Arial"/>
              </a:endParaRPr>
            </a:p>
          </p:txBody>
        </p:sp>
        <p:sp>
          <p:nvSpPr>
            <p:cNvPr id="1308" name="CustomShape 30"/>
            <p:cNvSpPr/>
            <p:nvPr/>
          </p:nvSpPr>
          <p:spPr>
            <a:xfrm>
              <a:off x="4956120" y="3632040"/>
              <a:ext cx="1791360" cy="2714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ctr">
                <a:lnSpc>
                  <a:spcPct val="100000"/>
                </a:lnSpc>
              </a:pPr>
              <a:r>
                <a:rPr b="1" lang="id-ID" sz="1200" spc="-1" strike="noStrike">
                  <a:solidFill>
                    <a:srgbClr val="ffffff"/>
                  </a:solidFill>
                  <a:latin typeface="Arial"/>
                  <a:ea typeface="Arial Unicode MS"/>
                </a:rPr>
                <a:t>Your Text  Here</a:t>
              </a:r>
              <a:endParaRPr b="0" lang="id-ID" sz="1200" spc="-1" strike="noStrike">
                <a:latin typeface="Arial"/>
              </a:endParaRPr>
            </a:p>
          </p:txBody>
        </p:sp>
      </p:grpSp>
      <p:sp>
        <p:nvSpPr>
          <p:cNvPr id="1309" name="CustomShape 31"/>
          <p:cNvSpPr/>
          <p:nvPr/>
        </p:nvSpPr>
        <p:spPr>
          <a:xfrm>
            <a:off x="411480" y="2394720"/>
            <a:ext cx="1078200" cy="911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id-ID" sz="1800" spc="-1" strike="noStrike">
                <a:solidFill>
                  <a:srgbClr val="117376"/>
                </a:solidFill>
                <a:latin typeface="Arial"/>
                <a:ea typeface="Arial Unicode MS"/>
              </a:rPr>
              <a:t>Your Text  Here</a:t>
            </a:r>
            <a:endParaRPr b="0" lang="id-ID" sz="1800" spc="-1" strike="noStrike">
              <a:latin typeface="Arial"/>
            </a:endParaRPr>
          </a:p>
        </p:txBody>
      </p:sp>
      <p:sp>
        <p:nvSpPr>
          <p:cNvPr id="1310" name="CustomShape 32"/>
          <p:cNvSpPr/>
          <p:nvPr/>
        </p:nvSpPr>
        <p:spPr>
          <a:xfrm>
            <a:off x="7653960" y="2428560"/>
            <a:ext cx="1078200" cy="911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r">
              <a:lnSpc>
                <a:spcPct val="100000"/>
              </a:lnSpc>
            </a:pPr>
            <a:r>
              <a:rPr b="1" lang="id-ID" sz="1800" spc="-1" strike="noStrike">
                <a:solidFill>
                  <a:srgbClr val="117376"/>
                </a:solidFill>
                <a:latin typeface="Arial"/>
                <a:ea typeface="Arial Unicode MS"/>
              </a:rPr>
              <a:t>Your Text  Here</a:t>
            </a:r>
            <a:endParaRPr b="0" lang="id-ID" sz="1800" spc="-1" strike="noStrike">
              <a:latin typeface="Arial"/>
            </a:endParaRPr>
          </a:p>
        </p:txBody>
      </p:sp>
      <p:grpSp>
        <p:nvGrpSpPr>
          <p:cNvPr id="1311" name="Group 33"/>
          <p:cNvGrpSpPr/>
          <p:nvPr/>
        </p:nvGrpSpPr>
        <p:grpSpPr>
          <a:xfrm>
            <a:off x="411480" y="987480"/>
            <a:ext cx="1924920" cy="853560"/>
            <a:chOff x="411480" y="987480"/>
            <a:chExt cx="1924920" cy="853560"/>
          </a:xfrm>
        </p:grpSpPr>
        <p:sp>
          <p:nvSpPr>
            <p:cNvPr id="1312" name="CustomShape 34"/>
            <p:cNvSpPr/>
            <p:nvPr/>
          </p:nvSpPr>
          <p:spPr>
            <a:xfrm>
              <a:off x="411480" y="1204560"/>
              <a:ext cx="1924920" cy="6364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id-ID" sz="1200" spc="-1" strike="noStrike">
                  <a:solidFill>
                    <a:srgbClr val="88e5e1"/>
                  </a:solidFill>
                  <a:latin typeface="Arial"/>
                  <a:ea typeface="Arial Unicode MS"/>
                </a:rPr>
                <a:t>You can simply impress your audience and add a unique zing. </a:t>
              </a:r>
              <a:endParaRPr b="0" lang="id-ID" sz="1200" spc="-1" strike="noStrike">
                <a:latin typeface="Arial"/>
              </a:endParaRPr>
            </a:p>
          </p:txBody>
        </p:sp>
        <p:sp>
          <p:nvSpPr>
            <p:cNvPr id="1313" name="CustomShape 35"/>
            <p:cNvSpPr/>
            <p:nvPr/>
          </p:nvSpPr>
          <p:spPr>
            <a:xfrm>
              <a:off x="411480" y="987480"/>
              <a:ext cx="1924920" cy="2714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1" lang="id-ID" sz="1200" spc="-1" strike="noStrike">
                  <a:solidFill>
                    <a:srgbClr val="88e5e1"/>
                  </a:solidFill>
                  <a:latin typeface="Arial"/>
                  <a:ea typeface="Arial Unicode MS"/>
                </a:rPr>
                <a:t>Your Text  Here</a:t>
              </a:r>
              <a:endParaRPr b="0" lang="id-ID" sz="1200" spc="-1" strike="noStrike">
                <a:latin typeface="Arial"/>
              </a:endParaRPr>
            </a:p>
          </p:txBody>
        </p:sp>
      </p:grpSp>
      <p:grpSp>
        <p:nvGrpSpPr>
          <p:cNvPr id="1314" name="Group 36"/>
          <p:cNvGrpSpPr/>
          <p:nvPr/>
        </p:nvGrpSpPr>
        <p:grpSpPr>
          <a:xfrm>
            <a:off x="411480" y="3940560"/>
            <a:ext cx="1924920" cy="853560"/>
            <a:chOff x="411480" y="3940560"/>
            <a:chExt cx="1924920" cy="853560"/>
          </a:xfrm>
        </p:grpSpPr>
        <p:sp>
          <p:nvSpPr>
            <p:cNvPr id="1315" name="CustomShape 37"/>
            <p:cNvSpPr/>
            <p:nvPr/>
          </p:nvSpPr>
          <p:spPr>
            <a:xfrm>
              <a:off x="411480" y="4157640"/>
              <a:ext cx="1924920" cy="6364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id-ID" sz="1200" spc="-1" strike="noStrike">
                  <a:solidFill>
                    <a:srgbClr val="186e6a"/>
                  </a:solidFill>
                  <a:latin typeface="Arial"/>
                  <a:ea typeface="Arial Unicode MS"/>
                </a:rPr>
                <a:t>You can simply impress your audience and add a unique zing. </a:t>
              </a:r>
              <a:endParaRPr b="0" lang="id-ID" sz="1200" spc="-1" strike="noStrike">
                <a:latin typeface="Arial"/>
              </a:endParaRPr>
            </a:p>
          </p:txBody>
        </p:sp>
        <p:sp>
          <p:nvSpPr>
            <p:cNvPr id="1316" name="CustomShape 38"/>
            <p:cNvSpPr/>
            <p:nvPr/>
          </p:nvSpPr>
          <p:spPr>
            <a:xfrm>
              <a:off x="411480" y="3940560"/>
              <a:ext cx="1924920" cy="2714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1" lang="id-ID" sz="1200" spc="-1" strike="noStrike">
                  <a:solidFill>
                    <a:srgbClr val="186e6a"/>
                  </a:solidFill>
                  <a:latin typeface="Arial"/>
                  <a:ea typeface="Arial Unicode MS"/>
                </a:rPr>
                <a:t>Your Text  Here</a:t>
              </a:r>
              <a:endParaRPr b="0" lang="id-ID" sz="1200" spc="-1" strike="noStrike">
                <a:latin typeface="Arial"/>
              </a:endParaRPr>
            </a:p>
          </p:txBody>
        </p:sp>
      </p:grpSp>
      <p:grpSp>
        <p:nvGrpSpPr>
          <p:cNvPr id="1317" name="Group 39"/>
          <p:cNvGrpSpPr/>
          <p:nvPr/>
        </p:nvGrpSpPr>
        <p:grpSpPr>
          <a:xfrm>
            <a:off x="6807600" y="987480"/>
            <a:ext cx="1924920" cy="853560"/>
            <a:chOff x="6807600" y="987480"/>
            <a:chExt cx="1924920" cy="853560"/>
          </a:xfrm>
        </p:grpSpPr>
        <p:sp>
          <p:nvSpPr>
            <p:cNvPr id="1318" name="CustomShape 40"/>
            <p:cNvSpPr/>
            <p:nvPr/>
          </p:nvSpPr>
          <p:spPr>
            <a:xfrm>
              <a:off x="6807600" y="1204560"/>
              <a:ext cx="1924920" cy="6364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r">
                <a:lnSpc>
                  <a:spcPct val="100000"/>
                </a:lnSpc>
              </a:pPr>
              <a:r>
                <a:rPr b="0" lang="id-ID" sz="1200" spc="-1" strike="noStrike">
                  <a:solidFill>
                    <a:srgbClr val="179a9d"/>
                  </a:solidFill>
                  <a:latin typeface="Arial"/>
                  <a:ea typeface="Arial Unicode MS"/>
                </a:rPr>
                <a:t>You can simply impress your audience and add a unique zing. </a:t>
              </a:r>
              <a:endParaRPr b="0" lang="id-ID" sz="1200" spc="-1" strike="noStrike">
                <a:latin typeface="Arial"/>
              </a:endParaRPr>
            </a:p>
          </p:txBody>
        </p:sp>
        <p:sp>
          <p:nvSpPr>
            <p:cNvPr id="1319" name="CustomShape 41"/>
            <p:cNvSpPr/>
            <p:nvPr/>
          </p:nvSpPr>
          <p:spPr>
            <a:xfrm>
              <a:off x="6807600" y="987480"/>
              <a:ext cx="1924920" cy="2714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r">
                <a:lnSpc>
                  <a:spcPct val="100000"/>
                </a:lnSpc>
              </a:pPr>
              <a:r>
                <a:rPr b="1" lang="id-ID" sz="1200" spc="-1" strike="noStrike">
                  <a:solidFill>
                    <a:srgbClr val="179a9d"/>
                  </a:solidFill>
                  <a:latin typeface="Arial"/>
                  <a:ea typeface="Arial Unicode MS"/>
                </a:rPr>
                <a:t>Your Text  Here</a:t>
              </a:r>
              <a:endParaRPr b="0" lang="id-ID" sz="1200" spc="-1" strike="noStrike">
                <a:latin typeface="Arial"/>
              </a:endParaRPr>
            </a:p>
          </p:txBody>
        </p:sp>
      </p:grpSp>
      <p:grpSp>
        <p:nvGrpSpPr>
          <p:cNvPr id="1320" name="Group 42"/>
          <p:cNvGrpSpPr/>
          <p:nvPr/>
        </p:nvGrpSpPr>
        <p:grpSpPr>
          <a:xfrm>
            <a:off x="6807600" y="3940560"/>
            <a:ext cx="1924920" cy="853560"/>
            <a:chOff x="6807600" y="3940560"/>
            <a:chExt cx="1924920" cy="853560"/>
          </a:xfrm>
        </p:grpSpPr>
        <p:sp>
          <p:nvSpPr>
            <p:cNvPr id="1321" name="CustomShape 43"/>
            <p:cNvSpPr/>
            <p:nvPr/>
          </p:nvSpPr>
          <p:spPr>
            <a:xfrm>
              <a:off x="6807600" y="4157640"/>
              <a:ext cx="1924920" cy="6364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r">
                <a:lnSpc>
                  <a:spcPct val="100000"/>
                </a:lnSpc>
              </a:pPr>
              <a:r>
                <a:rPr b="0" lang="id-ID" sz="1200" spc="-1" strike="noStrike">
                  <a:solidFill>
                    <a:srgbClr val="16b7b8"/>
                  </a:solidFill>
                  <a:latin typeface="Arial"/>
                  <a:ea typeface="Arial Unicode MS"/>
                </a:rPr>
                <a:t>You can simply impress your audience and add a unique zing. </a:t>
              </a:r>
              <a:endParaRPr b="0" lang="id-ID" sz="1200" spc="-1" strike="noStrike">
                <a:latin typeface="Arial"/>
              </a:endParaRPr>
            </a:p>
          </p:txBody>
        </p:sp>
        <p:sp>
          <p:nvSpPr>
            <p:cNvPr id="1322" name="CustomShape 44"/>
            <p:cNvSpPr/>
            <p:nvPr/>
          </p:nvSpPr>
          <p:spPr>
            <a:xfrm>
              <a:off x="6807600" y="3940560"/>
              <a:ext cx="1924920" cy="2714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r">
                <a:lnSpc>
                  <a:spcPct val="100000"/>
                </a:lnSpc>
              </a:pPr>
              <a:r>
                <a:rPr b="1" lang="id-ID" sz="1200" spc="-1" strike="noStrike">
                  <a:solidFill>
                    <a:srgbClr val="16b7b8"/>
                  </a:solidFill>
                  <a:latin typeface="Arial"/>
                  <a:ea typeface="Arial Unicode MS"/>
                </a:rPr>
                <a:t>Your Text  Here</a:t>
              </a:r>
              <a:endParaRPr b="0" lang="id-ID" sz="1200" spc="-1" strike="noStrike">
                <a:latin typeface="Arial"/>
              </a:endParaRPr>
            </a:p>
          </p:txBody>
        </p:sp>
      </p:grpSp>
    </p:spTree>
  </p:cSld>
  <p:timing>
    <p:tnLst>
      <p:par>
        <p:cTn id="277" dur="indefinite" restart="never" nodeType="tmRoot">
          <p:childTnLst>
            <p:seq>
              <p:cTn id="27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CustomShape 1"/>
          <p:cNvSpPr/>
          <p:nvPr/>
        </p:nvSpPr>
        <p:spPr>
          <a:xfrm>
            <a:off x="0" y="123480"/>
            <a:ext cx="9142200" cy="57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  <a:spcBef>
                <a:spcPts val="720"/>
              </a:spcBef>
            </a:pPr>
            <a:r>
              <a:rPr b="0" lang="id-ID" sz="3600" spc="-1" strike="noStrike">
                <a:solidFill>
                  <a:srgbClr val="179a9d"/>
                </a:solidFill>
                <a:latin typeface="Arial"/>
                <a:ea typeface="Arial Unicode MS"/>
              </a:rPr>
              <a:t>Latar Belakang</a:t>
            </a:r>
            <a:endParaRPr b="0" lang="id-ID" sz="3600" spc="-1" strike="noStrike">
              <a:latin typeface="Arial"/>
            </a:endParaRPr>
          </a:p>
        </p:txBody>
      </p:sp>
      <p:grpSp>
        <p:nvGrpSpPr>
          <p:cNvPr id="713" name="Group 2"/>
          <p:cNvGrpSpPr/>
          <p:nvPr/>
        </p:nvGrpSpPr>
        <p:grpSpPr>
          <a:xfrm>
            <a:off x="54360" y="3057120"/>
            <a:ext cx="1457640" cy="614880"/>
            <a:chOff x="54360" y="3057120"/>
            <a:chExt cx="1457640" cy="614880"/>
          </a:xfrm>
        </p:grpSpPr>
        <p:sp>
          <p:nvSpPr>
            <p:cNvPr id="714" name="CustomShape 3"/>
            <p:cNvSpPr/>
            <p:nvPr/>
          </p:nvSpPr>
          <p:spPr>
            <a:xfrm>
              <a:off x="54360" y="3057120"/>
              <a:ext cx="1457640" cy="6148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ctr">
                <a:lnSpc>
                  <a:spcPct val="100000"/>
                </a:lnSpc>
              </a:pPr>
              <a:r>
                <a:rPr b="1" lang="id-ID" sz="1500" spc="-1" strike="noStrike">
                  <a:solidFill>
                    <a:srgbClr val="179a9d"/>
                  </a:solidFill>
                  <a:latin typeface="Arial"/>
                  <a:ea typeface="Arial Unicode MS"/>
                </a:rPr>
                <a:t>Matematika bermanfaat di kehidupan</a:t>
              </a:r>
              <a:endParaRPr b="0" lang="id-ID" sz="1500" spc="-1" strike="noStrike">
                <a:latin typeface="Arial"/>
              </a:endParaRPr>
            </a:p>
          </p:txBody>
        </p:sp>
      </p:grpSp>
      <p:sp>
        <p:nvSpPr>
          <p:cNvPr id="715" name="CustomShape 4"/>
          <p:cNvSpPr/>
          <p:nvPr/>
        </p:nvSpPr>
        <p:spPr>
          <a:xfrm>
            <a:off x="1962360" y="3076560"/>
            <a:ext cx="2537640" cy="27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id-ID" sz="1500" spc="-1" strike="noStrike">
                <a:solidFill>
                  <a:srgbClr val="117376"/>
                </a:solidFill>
                <a:latin typeface="Arial"/>
                <a:ea typeface="Arial Unicode MS"/>
              </a:rPr>
              <a:t>Banyak yang kesulitan</a:t>
            </a:r>
            <a:endParaRPr b="0" lang="id-ID" sz="1500" spc="-1" strike="noStrike">
              <a:latin typeface="Arial"/>
            </a:endParaRPr>
          </a:p>
        </p:txBody>
      </p:sp>
      <p:sp>
        <p:nvSpPr>
          <p:cNvPr id="716" name="CustomShape 5"/>
          <p:cNvSpPr/>
          <p:nvPr/>
        </p:nvSpPr>
        <p:spPr>
          <a:xfrm>
            <a:off x="4554360" y="3040560"/>
            <a:ext cx="2105640" cy="703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id-ID" sz="1500" spc="-1" strike="noStrike">
                <a:solidFill>
                  <a:srgbClr val="16b7b8"/>
                </a:solidFill>
                <a:latin typeface="Arial"/>
                <a:ea typeface="Arial Unicode MS"/>
              </a:rPr>
              <a:t>Perkembangan teknologi</a:t>
            </a:r>
            <a:endParaRPr b="0" lang="id-ID" sz="1500" spc="-1" strike="noStrike">
              <a:latin typeface="Arial"/>
            </a:endParaRPr>
          </a:p>
        </p:txBody>
      </p:sp>
      <p:sp>
        <p:nvSpPr>
          <p:cNvPr id="717" name="CustomShape 6"/>
          <p:cNvSpPr/>
          <p:nvPr/>
        </p:nvSpPr>
        <p:spPr>
          <a:xfrm>
            <a:off x="6948000" y="3076560"/>
            <a:ext cx="2160000" cy="27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id-ID" sz="1500" spc="-1" strike="noStrike">
                <a:solidFill>
                  <a:srgbClr val="38d4cd"/>
                </a:solidFill>
                <a:latin typeface="Arial"/>
                <a:ea typeface="Arial Unicode MS"/>
              </a:rPr>
              <a:t>Aplikasi untuk membantu </a:t>
            </a:r>
            <a:r>
              <a:rPr b="1" lang="id-ID" sz="1500" spc="-1" strike="noStrike">
                <a:solidFill>
                  <a:srgbClr val="38d4cd"/>
                </a:solidFill>
                <a:latin typeface="Arial"/>
                <a:ea typeface="Arial Unicode MS"/>
              </a:rPr>
              <a:t>belajar Matematika</a:t>
            </a:r>
            <a:endParaRPr b="0" lang="id-ID" sz="1500" spc="-1" strike="noStrike">
              <a:latin typeface="Arial"/>
            </a:endParaRPr>
          </a:p>
        </p:txBody>
      </p:sp>
      <p:grpSp>
        <p:nvGrpSpPr>
          <p:cNvPr id="718" name="Group 7"/>
          <p:cNvGrpSpPr/>
          <p:nvPr/>
        </p:nvGrpSpPr>
        <p:grpSpPr>
          <a:xfrm>
            <a:off x="360000" y="2182320"/>
            <a:ext cx="841680" cy="841680"/>
            <a:chOff x="360000" y="2182320"/>
            <a:chExt cx="841680" cy="841680"/>
          </a:xfrm>
        </p:grpSpPr>
        <p:sp>
          <p:nvSpPr>
            <p:cNvPr id="719" name="CustomShape 8"/>
            <p:cNvSpPr/>
            <p:nvPr/>
          </p:nvSpPr>
          <p:spPr>
            <a:xfrm>
              <a:off x="360000" y="2182320"/>
              <a:ext cx="841680" cy="841680"/>
            </a:xfrm>
            <a:prstGeom prst="ellipse">
              <a:avLst/>
            </a:prstGeom>
            <a:solidFill>
              <a:schemeClr val="accent3"/>
            </a:solidFill>
            <a:ln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20" name="CustomShape 9"/>
            <p:cNvSpPr/>
            <p:nvPr/>
          </p:nvSpPr>
          <p:spPr>
            <a:xfrm>
              <a:off x="633600" y="2445480"/>
              <a:ext cx="320760" cy="300240"/>
            </a:xfrm>
            <a:custGeom>
              <a:avLst/>
              <a:gdLst/>
              <a:ahLst/>
              <a:rect l="l" t="t" r="r" b="b"/>
              <a:pathLst>
                <a:path w="3239999" h="3032924">
                  <a:moveTo>
                    <a:pt x="1576606" y="2778202"/>
                  </a:moveTo>
                  <a:cubicBezTo>
                    <a:pt x="1576606" y="2778795"/>
                    <a:pt x="1663394" y="2792670"/>
                    <a:pt x="1663394" y="2778202"/>
                  </a:cubicBezTo>
                  <a:lnTo>
                    <a:pt x="1663394" y="2776423"/>
                  </a:lnTo>
                  <a:cubicBezTo>
                    <a:pt x="2185083" y="2605634"/>
                    <a:pt x="2444552" y="2500589"/>
                    <a:pt x="2991331" y="2709748"/>
                  </a:cubicBezTo>
                  <a:lnTo>
                    <a:pt x="3000856" y="526981"/>
                  </a:lnTo>
                  <a:lnTo>
                    <a:pt x="2855082" y="526981"/>
                  </a:lnTo>
                  <a:cubicBezTo>
                    <a:pt x="2857178" y="1175360"/>
                    <a:pt x="2859273" y="1823738"/>
                    <a:pt x="2861369" y="2472117"/>
                  </a:cubicBezTo>
                  <a:cubicBezTo>
                    <a:pt x="2483869" y="2318121"/>
                    <a:pt x="2052449" y="2439541"/>
                    <a:pt x="1663394" y="2765302"/>
                  </a:cubicBezTo>
                  <a:lnTo>
                    <a:pt x="1663394" y="526981"/>
                  </a:lnTo>
                  <a:lnTo>
                    <a:pt x="1663394" y="430441"/>
                  </a:lnTo>
                  <a:lnTo>
                    <a:pt x="1663394" y="402054"/>
                  </a:lnTo>
                  <a:cubicBezTo>
                    <a:pt x="1896442" y="149589"/>
                    <a:pt x="2115835" y="2106"/>
                    <a:pt x="2406065" y="22"/>
                  </a:cubicBezTo>
                  <a:cubicBezTo>
                    <a:pt x="2537987" y="-925"/>
                    <a:pt x="2684544" y="28169"/>
                    <a:pt x="2853673" y="91100"/>
                  </a:cubicBezTo>
                  <a:cubicBezTo>
                    <a:pt x="2854039" y="204214"/>
                    <a:pt x="2854404" y="317327"/>
                    <a:pt x="2854770" y="430441"/>
                  </a:cubicBezTo>
                  <a:lnTo>
                    <a:pt x="3120669" y="428517"/>
                  </a:lnTo>
                  <a:lnTo>
                    <a:pt x="3120669" y="738345"/>
                  </a:lnTo>
                  <a:lnTo>
                    <a:pt x="3239999" y="738345"/>
                  </a:lnTo>
                  <a:lnTo>
                    <a:pt x="3239999" y="3032924"/>
                  </a:lnTo>
                  <a:lnTo>
                    <a:pt x="0" y="3032924"/>
                  </a:lnTo>
                  <a:lnTo>
                    <a:pt x="0" y="738345"/>
                  </a:lnTo>
                  <a:lnTo>
                    <a:pt x="102477" y="738345"/>
                  </a:lnTo>
                  <a:lnTo>
                    <a:pt x="102477" y="428517"/>
                  </a:lnTo>
                  <a:lnTo>
                    <a:pt x="385229" y="430441"/>
                  </a:lnTo>
                  <a:cubicBezTo>
                    <a:pt x="385595" y="317327"/>
                    <a:pt x="385960" y="204214"/>
                    <a:pt x="386326" y="91100"/>
                  </a:cubicBezTo>
                  <a:cubicBezTo>
                    <a:pt x="555455" y="28169"/>
                    <a:pt x="702013" y="-925"/>
                    <a:pt x="833935" y="22"/>
                  </a:cubicBezTo>
                  <a:cubicBezTo>
                    <a:pt x="1124164" y="2106"/>
                    <a:pt x="1343558" y="149589"/>
                    <a:pt x="1576606" y="402054"/>
                  </a:cubicBezTo>
                  <a:lnTo>
                    <a:pt x="1576606" y="430441"/>
                  </a:lnTo>
                  <a:lnTo>
                    <a:pt x="1576606" y="526981"/>
                  </a:lnTo>
                  <a:lnTo>
                    <a:pt x="1576606" y="2765302"/>
                  </a:lnTo>
                  <a:cubicBezTo>
                    <a:pt x="1187550" y="2439541"/>
                    <a:pt x="756130" y="2318121"/>
                    <a:pt x="378630" y="2472117"/>
                  </a:cubicBezTo>
                  <a:lnTo>
                    <a:pt x="384918" y="526981"/>
                  </a:lnTo>
                  <a:lnTo>
                    <a:pt x="239143" y="526981"/>
                  </a:lnTo>
                  <a:lnTo>
                    <a:pt x="229618" y="2690698"/>
                  </a:lnTo>
                  <a:cubicBezTo>
                    <a:pt x="773243" y="2466244"/>
                    <a:pt x="1081748" y="2626096"/>
                    <a:pt x="1576606" y="2776423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721" name="Group 10"/>
          <p:cNvGrpSpPr/>
          <p:nvPr/>
        </p:nvGrpSpPr>
        <p:grpSpPr>
          <a:xfrm>
            <a:off x="7596000" y="2182320"/>
            <a:ext cx="841680" cy="841680"/>
            <a:chOff x="7596000" y="2182320"/>
            <a:chExt cx="841680" cy="841680"/>
          </a:xfrm>
        </p:grpSpPr>
        <p:sp>
          <p:nvSpPr>
            <p:cNvPr id="722" name="CustomShape 11"/>
            <p:cNvSpPr/>
            <p:nvPr/>
          </p:nvSpPr>
          <p:spPr>
            <a:xfrm>
              <a:off x="7596000" y="2182320"/>
              <a:ext cx="841680" cy="84168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23" name="CustomShape 12"/>
            <p:cNvSpPr/>
            <p:nvPr/>
          </p:nvSpPr>
          <p:spPr>
            <a:xfrm rot="2700000">
              <a:off x="7895520" y="2397960"/>
              <a:ext cx="242640" cy="436320"/>
            </a:xfrm>
            <a:custGeom>
              <a:avLst/>
              <a:gdLst/>
              <a:ahLst/>
              <a:rect l="l" t="t" r="r" b="b"/>
              <a:pathLst>
                <a:path w="2232248" h="4001999">
                  <a:moveTo>
                    <a:pt x="1116887" y="0"/>
                  </a:moveTo>
                  <a:cubicBezTo>
                    <a:pt x="1270748" y="4762"/>
                    <a:pt x="1433283" y="120651"/>
                    <a:pt x="1447291" y="308459"/>
                  </a:cubicBezTo>
                  <a:cubicBezTo>
                    <a:pt x="1483174" y="544979"/>
                    <a:pt x="1283237" y="603082"/>
                    <a:pt x="1339988" y="887363"/>
                  </a:cubicBezTo>
                  <a:lnTo>
                    <a:pt x="2232248" y="887363"/>
                  </a:lnTo>
                  <a:lnTo>
                    <a:pt x="2232248" y="1778237"/>
                  </a:lnTo>
                  <a:cubicBezTo>
                    <a:pt x="1956566" y="1829261"/>
                    <a:pt x="1897086" y="1634366"/>
                    <a:pt x="1663321" y="1669832"/>
                  </a:cubicBezTo>
                  <a:cubicBezTo>
                    <a:pt x="1475513" y="1683840"/>
                    <a:pt x="1359624" y="1846375"/>
                    <a:pt x="1354862" y="2000236"/>
                  </a:cubicBezTo>
                  <a:cubicBezTo>
                    <a:pt x="1358037" y="2135389"/>
                    <a:pt x="1477787" y="2334920"/>
                    <a:pt x="1701420" y="2336507"/>
                  </a:cubicBezTo>
                  <a:cubicBezTo>
                    <a:pt x="1972077" y="2308709"/>
                    <a:pt x="1932339" y="2176007"/>
                    <a:pt x="2232248" y="2187989"/>
                  </a:cubicBezTo>
                  <a:lnTo>
                    <a:pt x="2232248" y="3119611"/>
                  </a:lnTo>
                  <a:lnTo>
                    <a:pt x="1303259" y="3119611"/>
                  </a:lnTo>
                  <a:cubicBezTo>
                    <a:pt x="1289664" y="3424971"/>
                    <a:pt x="1423682" y="3383289"/>
                    <a:pt x="1451633" y="3655441"/>
                  </a:cubicBezTo>
                  <a:cubicBezTo>
                    <a:pt x="1450046" y="3879074"/>
                    <a:pt x="1250515" y="3998824"/>
                    <a:pt x="1115362" y="4001999"/>
                  </a:cubicBezTo>
                  <a:cubicBezTo>
                    <a:pt x="961501" y="3997237"/>
                    <a:pt x="798966" y="3881348"/>
                    <a:pt x="784958" y="3693540"/>
                  </a:cubicBezTo>
                  <a:cubicBezTo>
                    <a:pt x="749282" y="3458385"/>
                    <a:pt x="946712" y="3399594"/>
                    <a:pt x="892811" y="3119611"/>
                  </a:cubicBezTo>
                  <a:lnTo>
                    <a:pt x="0" y="3119611"/>
                  </a:lnTo>
                  <a:lnTo>
                    <a:pt x="0" y="2203607"/>
                  </a:lnTo>
                  <a:cubicBezTo>
                    <a:pt x="285884" y="2145799"/>
                    <a:pt x="343730" y="2346665"/>
                    <a:pt x="580754" y="2310706"/>
                  </a:cubicBezTo>
                  <a:cubicBezTo>
                    <a:pt x="768562" y="2296698"/>
                    <a:pt x="884451" y="2134163"/>
                    <a:pt x="889213" y="1980302"/>
                  </a:cubicBezTo>
                  <a:cubicBezTo>
                    <a:pt x="886038" y="1845149"/>
                    <a:pt x="766288" y="1645618"/>
                    <a:pt x="542655" y="1644031"/>
                  </a:cubicBezTo>
                  <a:cubicBezTo>
                    <a:pt x="268493" y="1672188"/>
                    <a:pt x="312817" y="1807984"/>
                    <a:pt x="0" y="1792208"/>
                  </a:cubicBezTo>
                  <a:lnTo>
                    <a:pt x="0" y="887363"/>
                  </a:lnTo>
                  <a:lnTo>
                    <a:pt x="928847" y="887363"/>
                  </a:lnTo>
                  <a:cubicBezTo>
                    <a:pt x="944034" y="576570"/>
                    <a:pt x="808718" y="620178"/>
                    <a:pt x="780616" y="346558"/>
                  </a:cubicBezTo>
                  <a:cubicBezTo>
                    <a:pt x="782203" y="122925"/>
                    <a:pt x="981734" y="3175"/>
                    <a:pt x="111688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724" name="Group 13"/>
          <p:cNvGrpSpPr/>
          <p:nvPr/>
        </p:nvGrpSpPr>
        <p:grpSpPr>
          <a:xfrm>
            <a:off x="5184000" y="2182320"/>
            <a:ext cx="841680" cy="841680"/>
            <a:chOff x="5184000" y="2182320"/>
            <a:chExt cx="841680" cy="841680"/>
          </a:xfrm>
        </p:grpSpPr>
        <p:sp>
          <p:nvSpPr>
            <p:cNvPr id="725" name="CustomShape 14"/>
            <p:cNvSpPr/>
            <p:nvPr/>
          </p:nvSpPr>
          <p:spPr>
            <a:xfrm>
              <a:off x="5184000" y="2182320"/>
              <a:ext cx="841680" cy="84168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26" name="CustomShape 15"/>
            <p:cNvSpPr/>
            <p:nvPr/>
          </p:nvSpPr>
          <p:spPr>
            <a:xfrm>
              <a:off x="5440680" y="2415240"/>
              <a:ext cx="358200" cy="361080"/>
            </a:xfrm>
            <a:custGeom>
              <a:avLst/>
              <a:gdLst/>
              <a:ahLst/>
              <a:rect l="l" t="t" r="r" b="b"/>
              <a:pathLst>
                <a:path w="1652142" h="1665940">
                  <a:moveTo>
                    <a:pt x="898689" y="548008"/>
                  </a:moveTo>
                  <a:cubicBezTo>
                    <a:pt x="737950" y="504938"/>
                    <a:pt x="572731" y="600328"/>
                    <a:pt x="529661" y="761066"/>
                  </a:cubicBezTo>
                  <a:cubicBezTo>
                    <a:pt x="486591" y="921805"/>
                    <a:pt x="581980" y="1087025"/>
                    <a:pt x="742719" y="1130094"/>
                  </a:cubicBezTo>
                  <a:cubicBezTo>
                    <a:pt x="903458" y="1173164"/>
                    <a:pt x="1068677" y="1077775"/>
                    <a:pt x="1111747" y="917036"/>
                  </a:cubicBezTo>
                  <a:cubicBezTo>
                    <a:pt x="1154817" y="756297"/>
                    <a:pt x="1059428" y="591077"/>
                    <a:pt x="898689" y="548008"/>
                  </a:cubicBezTo>
                  <a:close/>
                  <a:moveTo>
                    <a:pt x="952303" y="347916"/>
                  </a:moveTo>
                  <a:cubicBezTo>
                    <a:pt x="1223549" y="420596"/>
                    <a:pt x="1384519" y="699404"/>
                    <a:pt x="1311839" y="970650"/>
                  </a:cubicBezTo>
                  <a:cubicBezTo>
                    <a:pt x="1239159" y="1241896"/>
                    <a:pt x="960351" y="1402866"/>
                    <a:pt x="689105" y="1330186"/>
                  </a:cubicBezTo>
                  <a:cubicBezTo>
                    <a:pt x="417859" y="1257506"/>
                    <a:pt x="256889" y="978698"/>
                    <a:pt x="329569" y="707451"/>
                  </a:cubicBezTo>
                  <a:cubicBezTo>
                    <a:pt x="402249" y="436205"/>
                    <a:pt x="681057" y="275235"/>
                    <a:pt x="952303" y="347916"/>
                  </a:cubicBezTo>
                  <a:close/>
                  <a:moveTo>
                    <a:pt x="971799" y="275155"/>
                  </a:moveTo>
                  <a:cubicBezTo>
                    <a:pt x="660368" y="191707"/>
                    <a:pt x="340256" y="376524"/>
                    <a:pt x="256808" y="687955"/>
                  </a:cubicBezTo>
                  <a:cubicBezTo>
                    <a:pt x="173361" y="999387"/>
                    <a:pt x="358178" y="1319499"/>
                    <a:pt x="669609" y="1402947"/>
                  </a:cubicBezTo>
                  <a:cubicBezTo>
                    <a:pt x="981040" y="1486395"/>
                    <a:pt x="1301152" y="1301577"/>
                    <a:pt x="1384600" y="990146"/>
                  </a:cubicBezTo>
                  <a:cubicBezTo>
                    <a:pt x="1468047" y="678715"/>
                    <a:pt x="1283230" y="358603"/>
                    <a:pt x="971799" y="275155"/>
                  </a:cubicBezTo>
                  <a:close/>
                  <a:moveTo>
                    <a:pt x="1652142" y="394531"/>
                  </a:moveTo>
                  <a:lnTo>
                    <a:pt x="1649662" y="403784"/>
                  </a:lnTo>
                  <a:lnTo>
                    <a:pt x="1647140" y="399895"/>
                  </a:lnTo>
                  <a:close/>
                  <a:moveTo>
                    <a:pt x="1158157" y="65026"/>
                  </a:moveTo>
                  <a:lnTo>
                    <a:pt x="1154679" y="271718"/>
                  </a:lnTo>
                  <a:lnTo>
                    <a:pt x="1148331" y="270017"/>
                  </a:lnTo>
                  <a:cubicBezTo>
                    <a:pt x="1200055" y="299127"/>
                    <a:pt x="1246804" y="334821"/>
                    <a:pt x="1286346" y="377149"/>
                  </a:cubicBezTo>
                  <a:lnTo>
                    <a:pt x="1470353" y="331395"/>
                  </a:lnTo>
                  <a:lnTo>
                    <a:pt x="1588305" y="553229"/>
                  </a:lnTo>
                  <a:lnTo>
                    <a:pt x="1457194" y="671432"/>
                  </a:lnTo>
                  <a:cubicBezTo>
                    <a:pt x="1473630" y="731297"/>
                    <a:pt x="1481376" y="793983"/>
                    <a:pt x="1478595" y="857704"/>
                  </a:cubicBezTo>
                  <a:lnTo>
                    <a:pt x="1642362" y="948616"/>
                  </a:lnTo>
                  <a:lnTo>
                    <a:pt x="1577335" y="1191298"/>
                  </a:lnTo>
                  <a:lnTo>
                    <a:pt x="1378614" y="1187955"/>
                  </a:lnTo>
                  <a:cubicBezTo>
                    <a:pt x="1353489" y="1229936"/>
                    <a:pt x="1323048" y="1267799"/>
                    <a:pt x="1288939" y="1301599"/>
                  </a:cubicBezTo>
                  <a:lnTo>
                    <a:pt x="1354201" y="1471932"/>
                  </a:lnTo>
                  <a:lnTo>
                    <a:pt x="1148396" y="1616039"/>
                  </a:lnTo>
                  <a:lnTo>
                    <a:pt x="992294" y="1480516"/>
                  </a:lnTo>
                  <a:lnTo>
                    <a:pt x="1011291" y="1467215"/>
                  </a:lnTo>
                  <a:cubicBezTo>
                    <a:pt x="951500" y="1486565"/>
                    <a:pt x="888271" y="1495869"/>
                    <a:pt x="823805" y="1495510"/>
                  </a:cubicBezTo>
                  <a:lnTo>
                    <a:pt x="729193" y="1665940"/>
                  </a:lnTo>
                  <a:lnTo>
                    <a:pt x="486511" y="1600914"/>
                  </a:lnTo>
                  <a:lnTo>
                    <a:pt x="489790" y="1406012"/>
                  </a:lnTo>
                  <a:cubicBezTo>
                    <a:pt x="438364" y="1376702"/>
                    <a:pt x="391917" y="1340859"/>
                    <a:pt x="352658" y="1298452"/>
                  </a:cubicBezTo>
                  <a:lnTo>
                    <a:pt x="355803" y="1305197"/>
                  </a:lnTo>
                  <a:lnTo>
                    <a:pt x="152856" y="1344512"/>
                  </a:lnTo>
                  <a:lnTo>
                    <a:pt x="46675" y="1116809"/>
                  </a:lnTo>
                  <a:lnTo>
                    <a:pt x="183929" y="1005520"/>
                  </a:lnTo>
                  <a:cubicBezTo>
                    <a:pt x="169279" y="951824"/>
                    <a:pt x="161626" y="895865"/>
                    <a:pt x="161615" y="838915"/>
                  </a:cubicBezTo>
                  <a:lnTo>
                    <a:pt x="0" y="749197"/>
                  </a:lnTo>
                  <a:lnTo>
                    <a:pt x="65026" y="506515"/>
                  </a:lnTo>
                  <a:lnTo>
                    <a:pt x="250227" y="509630"/>
                  </a:lnTo>
                  <a:cubicBezTo>
                    <a:pt x="275353" y="465291"/>
                    <a:pt x="305693" y="424864"/>
                    <a:pt x="340015" y="388679"/>
                  </a:cubicBezTo>
                  <a:lnTo>
                    <a:pt x="277984" y="197357"/>
                  </a:lnTo>
                  <a:lnTo>
                    <a:pt x="491050" y="64219"/>
                  </a:lnTo>
                  <a:lnTo>
                    <a:pt x="639843" y="207726"/>
                  </a:lnTo>
                  <a:lnTo>
                    <a:pt x="638348" y="208660"/>
                  </a:lnTo>
                  <a:cubicBezTo>
                    <a:pt x="696840" y="190256"/>
                    <a:pt x="758594" y="181748"/>
                    <a:pt x="821488" y="182440"/>
                  </a:cubicBezTo>
                  <a:lnTo>
                    <a:pt x="815140" y="180739"/>
                  </a:lnTo>
                  <a:lnTo>
                    <a:pt x="915476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727" name="Group 16"/>
          <p:cNvGrpSpPr/>
          <p:nvPr/>
        </p:nvGrpSpPr>
        <p:grpSpPr>
          <a:xfrm>
            <a:off x="2772000" y="2181600"/>
            <a:ext cx="842400" cy="842400"/>
            <a:chOff x="2772000" y="2181600"/>
            <a:chExt cx="842400" cy="842400"/>
          </a:xfrm>
        </p:grpSpPr>
        <p:sp>
          <p:nvSpPr>
            <p:cNvPr id="728" name="CustomShape 17"/>
            <p:cNvSpPr/>
            <p:nvPr/>
          </p:nvSpPr>
          <p:spPr>
            <a:xfrm>
              <a:off x="2772000" y="2181600"/>
              <a:ext cx="842400" cy="8424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29" name="CustomShape 18"/>
            <p:cNvSpPr/>
            <p:nvPr/>
          </p:nvSpPr>
          <p:spPr>
            <a:xfrm>
              <a:off x="3046320" y="2494080"/>
              <a:ext cx="293400" cy="226080"/>
            </a:xfrm>
            <a:custGeom>
              <a:avLst/>
              <a:gdLst/>
              <a:ahLst/>
              <a:rect l="l" t="t" r="r" b="b"/>
              <a:pathLst>
                <a:path w="3186824" h="2447912">
                  <a:moveTo>
                    <a:pt x="1917737" y="1021643"/>
                  </a:moveTo>
                  <a:cubicBezTo>
                    <a:pt x="2188548" y="1021643"/>
                    <a:pt x="2408083" y="1241178"/>
                    <a:pt x="2408083" y="1511989"/>
                  </a:cubicBezTo>
                  <a:cubicBezTo>
                    <a:pt x="2408083" y="1782800"/>
                    <a:pt x="2188548" y="2002335"/>
                    <a:pt x="1917737" y="2002335"/>
                  </a:cubicBezTo>
                  <a:cubicBezTo>
                    <a:pt x="1646926" y="2002335"/>
                    <a:pt x="1427391" y="1782800"/>
                    <a:pt x="1427391" y="1511989"/>
                  </a:cubicBezTo>
                  <a:cubicBezTo>
                    <a:pt x="1427391" y="1241178"/>
                    <a:pt x="1646926" y="1021643"/>
                    <a:pt x="1917737" y="1021643"/>
                  </a:cubicBezTo>
                  <a:close/>
                  <a:moveTo>
                    <a:pt x="1917737" y="827913"/>
                  </a:moveTo>
                  <a:cubicBezTo>
                    <a:pt x="1539932" y="827913"/>
                    <a:pt x="1233661" y="1134184"/>
                    <a:pt x="1233661" y="1511989"/>
                  </a:cubicBezTo>
                  <a:cubicBezTo>
                    <a:pt x="1233661" y="1889794"/>
                    <a:pt x="1539932" y="2196065"/>
                    <a:pt x="1917737" y="2196065"/>
                  </a:cubicBezTo>
                  <a:cubicBezTo>
                    <a:pt x="2295542" y="2196065"/>
                    <a:pt x="2601813" y="1889794"/>
                    <a:pt x="2601813" y="1511989"/>
                  </a:cubicBezTo>
                  <a:cubicBezTo>
                    <a:pt x="2601813" y="1134184"/>
                    <a:pt x="2295542" y="827913"/>
                    <a:pt x="1917737" y="827913"/>
                  </a:cubicBezTo>
                  <a:close/>
                  <a:moveTo>
                    <a:pt x="1112286" y="675885"/>
                  </a:moveTo>
                  <a:lnTo>
                    <a:pt x="1112286" y="830188"/>
                  </a:lnTo>
                  <a:lnTo>
                    <a:pt x="1328310" y="830188"/>
                  </a:lnTo>
                  <a:lnTo>
                    <a:pt x="1328310" y="675885"/>
                  </a:lnTo>
                  <a:close/>
                  <a:moveTo>
                    <a:pt x="2586084" y="626422"/>
                  </a:moveTo>
                  <a:lnTo>
                    <a:pt x="2586084" y="830188"/>
                  </a:lnTo>
                  <a:lnTo>
                    <a:pt x="3001340" y="830188"/>
                  </a:lnTo>
                  <a:lnTo>
                    <a:pt x="3001340" y="626422"/>
                  </a:lnTo>
                  <a:close/>
                  <a:moveTo>
                    <a:pt x="1593701" y="108218"/>
                  </a:moveTo>
                  <a:lnTo>
                    <a:pt x="1593701" y="432905"/>
                  </a:lnTo>
                  <a:lnTo>
                    <a:pt x="2241773" y="432905"/>
                  </a:lnTo>
                  <a:lnTo>
                    <a:pt x="2241773" y="108218"/>
                  </a:lnTo>
                  <a:close/>
                  <a:moveTo>
                    <a:pt x="1452512" y="0"/>
                  </a:moveTo>
                  <a:lnTo>
                    <a:pt x="2382963" y="0"/>
                  </a:lnTo>
                  <a:cubicBezTo>
                    <a:pt x="2433311" y="0"/>
                    <a:pt x="2474127" y="40816"/>
                    <a:pt x="2474127" y="91164"/>
                  </a:cubicBezTo>
                  <a:lnTo>
                    <a:pt x="2474127" y="432905"/>
                  </a:lnTo>
                  <a:lnTo>
                    <a:pt x="2933014" y="432905"/>
                  </a:lnTo>
                  <a:cubicBezTo>
                    <a:pt x="3073189" y="432905"/>
                    <a:pt x="3186824" y="546540"/>
                    <a:pt x="3186824" y="686715"/>
                  </a:cubicBezTo>
                  <a:lnTo>
                    <a:pt x="3186824" y="2194102"/>
                  </a:lnTo>
                  <a:cubicBezTo>
                    <a:pt x="3186824" y="2334277"/>
                    <a:pt x="3073189" y="2447912"/>
                    <a:pt x="2933014" y="2447912"/>
                  </a:cubicBezTo>
                  <a:lnTo>
                    <a:pt x="253810" y="2447912"/>
                  </a:lnTo>
                  <a:cubicBezTo>
                    <a:pt x="113635" y="2447912"/>
                    <a:pt x="0" y="2334277"/>
                    <a:pt x="0" y="2194102"/>
                  </a:cubicBezTo>
                  <a:lnTo>
                    <a:pt x="0" y="686715"/>
                  </a:lnTo>
                  <a:cubicBezTo>
                    <a:pt x="0" y="546540"/>
                    <a:pt x="113635" y="432905"/>
                    <a:pt x="253810" y="432905"/>
                  </a:cubicBezTo>
                  <a:lnTo>
                    <a:pt x="307082" y="432905"/>
                  </a:lnTo>
                  <a:lnTo>
                    <a:pt x="307082" y="313169"/>
                  </a:lnTo>
                  <a:cubicBezTo>
                    <a:pt x="307082" y="287995"/>
                    <a:pt x="327490" y="267587"/>
                    <a:pt x="352664" y="267587"/>
                  </a:cubicBezTo>
                  <a:lnTo>
                    <a:pt x="817888" y="267587"/>
                  </a:lnTo>
                  <a:cubicBezTo>
                    <a:pt x="843062" y="267587"/>
                    <a:pt x="863470" y="287995"/>
                    <a:pt x="863470" y="313169"/>
                  </a:cubicBezTo>
                  <a:lnTo>
                    <a:pt x="863470" y="432905"/>
                  </a:lnTo>
                  <a:lnTo>
                    <a:pt x="1361348" y="432905"/>
                  </a:lnTo>
                  <a:lnTo>
                    <a:pt x="1361348" y="91164"/>
                  </a:lnTo>
                  <a:cubicBezTo>
                    <a:pt x="1361348" y="40816"/>
                    <a:pt x="1402164" y="0"/>
                    <a:pt x="145251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730" name="Group 19"/>
          <p:cNvGrpSpPr/>
          <p:nvPr/>
        </p:nvGrpSpPr>
        <p:grpSpPr>
          <a:xfrm>
            <a:off x="718200" y="1369080"/>
            <a:ext cx="2410920" cy="2410920"/>
            <a:chOff x="718200" y="1369080"/>
            <a:chExt cx="2410920" cy="2410920"/>
          </a:xfrm>
        </p:grpSpPr>
        <p:sp>
          <p:nvSpPr>
            <p:cNvPr id="731" name="CustomShape 20"/>
            <p:cNvSpPr/>
            <p:nvPr/>
          </p:nvSpPr>
          <p:spPr>
            <a:xfrm rot="8035800">
              <a:off x="2310840" y="1831680"/>
              <a:ext cx="751680" cy="403200"/>
            </a:xfrm>
            <a:prstGeom prst="triangle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32" name="CustomShape 21"/>
            <p:cNvSpPr/>
            <p:nvPr/>
          </p:nvSpPr>
          <p:spPr>
            <a:xfrm rot="21085800">
              <a:off x="864000" y="1514880"/>
              <a:ext cx="2118960" cy="2118960"/>
            </a:xfrm>
            <a:prstGeom prst="blockArc">
              <a:avLst>
                <a:gd name="adj1" fmla="val 13140000"/>
                <a:gd name="adj2" fmla="val 19260000"/>
                <a:gd name="adj3" fmla="val 12398"/>
              </a:avLst>
            </a:prstGeom>
            <a:solidFill>
              <a:srgbClr val="179a9d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733" name="Group 22"/>
          <p:cNvGrpSpPr/>
          <p:nvPr/>
        </p:nvGrpSpPr>
        <p:grpSpPr>
          <a:xfrm>
            <a:off x="3132000" y="1369080"/>
            <a:ext cx="2410920" cy="2410920"/>
            <a:chOff x="3132000" y="1369080"/>
            <a:chExt cx="2410920" cy="2410920"/>
          </a:xfrm>
        </p:grpSpPr>
        <p:sp>
          <p:nvSpPr>
            <p:cNvPr id="734" name="CustomShape 23"/>
            <p:cNvSpPr/>
            <p:nvPr/>
          </p:nvSpPr>
          <p:spPr>
            <a:xfrm rot="8035800">
              <a:off x="4724640" y="1831680"/>
              <a:ext cx="751680" cy="403200"/>
            </a:xfrm>
            <a:prstGeom prst="triangle">
              <a:avLst>
                <a:gd name="adj" fmla="val 50000"/>
              </a:avLst>
            </a:prstGeom>
            <a:solidFill>
              <a:srgbClr val="16b7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35" name="CustomShape 24"/>
            <p:cNvSpPr/>
            <p:nvPr/>
          </p:nvSpPr>
          <p:spPr>
            <a:xfrm rot="21085800">
              <a:off x="3277800" y="1514880"/>
              <a:ext cx="2118960" cy="2118960"/>
            </a:xfrm>
            <a:prstGeom prst="blockArc">
              <a:avLst>
                <a:gd name="adj1" fmla="val 13140000"/>
                <a:gd name="adj2" fmla="val 19260000"/>
                <a:gd name="adj3" fmla="val 12398"/>
              </a:avLst>
            </a:prstGeom>
            <a:solidFill>
              <a:srgbClr val="16b7b8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736" name="Group 25"/>
          <p:cNvGrpSpPr/>
          <p:nvPr/>
        </p:nvGrpSpPr>
        <p:grpSpPr>
          <a:xfrm>
            <a:off x="5544000" y="1369080"/>
            <a:ext cx="2410920" cy="2410920"/>
            <a:chOff x="5544000" y="1369080"/>
            <a:chExt cx="2410920" cy="2410920"/>
          </a:xfrm>
        </p:grpSpPr>
        <p:sp>
          <p:nvSpPr>
            <p:cNvPr id="737" name="CustomShape 26"/>
            <p:cNvSpPr/>
            <p:nvPr/>
          </p:nvSpPr>
          <p:spPr>
            <a:xfrm rot="8035800">
              <a:off x="7136640" y="1831680"/>
              <a:ext cx="751680" cy="403200"/>
            </a:xfrm>
            <a:prstGeom prst="triangle">
              <a:avLst>
                <a:gd name="adj" fmla="val 50000"/>
              </a:avLst>
            </a:prstGeom>
            <a:solidFill>
              <a:srgbClr val="38d4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38" name="CustomShape 27"/>
            <p:cNvSpPr/>
            <p:nvPr/>
          </p:nvSpPr>
          <p:spPr>
            <a:xfrm rot="21085800">
              <a:off x="5689800" y="1514880"/>
              <a:ext cx="2118960" cy="2118960"/>
            </a:xfrm>
            <a:prstGeom prst="blockArc">
              <a:avLst>
                <a:gd name="adj1" fmla="val 13140000"/>
                <a:gd name="adj2" fmla="val 19260000"/>
                <a:gd name="adj3" fmla="val 12398"/>
              </a:avLst>
            </a:prstGeom>
            <a:solidFill>
              <a:srgbClr val="38d4cd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</p:spTree>
  </p:cSld>
  <p:transition spd="med">
    <p:strips dir="ld"/>
  </p:transition>
  <p:timing>
    <p:tnLst>
      <p:par>
        <p:cTn id="23" dur="indefinite" restart="never" nodeType="tmRoot">
          <p:childTnLst>
            <p:seq>
              <p:cTn id="2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3" name="CustomShape 1"/>
          <p:cNvSpPr/>
          <p:nvPr/>
        </p:nvSpPr>
        <p:spPr>
          <a:xfrm>
            <a:off x="419400" y="411480"/>
            <a:ext cx="2806560" cy="1582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spcBef>
                <a:spcPts val="561"/>
              </a:spcBef>
            </a:pPr>
            <a:r>
              <a:rPr b="1" lang="id-ID" sz="2800" spc="-1" strike="noStrike">
                <a:solidFill>
                  <a:srgbClr val="179a9d"/>
                </a:solidFill>
                <a:latin typeface="Arial"/>
                <a:ea typeface="Arial Unicode MS"/>
              </a:rPr>
              <a:t>Portfolio </a:t>
            </a:r>
            <a:endParaRPr b="0" lang="id-ID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</a:pPr>
            <a:r>
              <a:rPr b="1" lang="id-ID" sz="2800" spc="-1" strike="noStrike">
                <a:solidFill>
                  <a:srgbClr val="179a9d"/>
                </a:solidFill>
                <a:latin typeface="Arial"/>
                <a:ea typeface="Arial Unicode MS"/>
              </a:rPr>
              <a:t>Presentation</a:t>
            </a:r>
            <a:endParaRPr b="0" lang="id-ID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</a:pPr>
            <a:r>
              <a:rPr b="1" lang="id-ID" sz="2800" spc="-1" strike="noStrike">
                <a:solidFill>
                  <a:srgbClr val="179a9d"/>
                </a:solidFill>
                <a:latin typeface="Arial"/>
                <a:ea typeface="Arial Unicode MS"/>
              </a:rPr>
              <a:t>Designed</a:t>
            </a:r>
            <a:endParaRPr b="0" lang="id-ID" sz="2800" spc="-1" strike="noStrike">
              <a:latin typeface="Arial"/>
            </a:endParaRPr>
          </a:p>
        </p:txBody>
      </p:sp>
      <p:sp>
        <p:nvSpPr>
          <p:cNvPr id="1324" name="CustomShape 2"/>
          <p:cNvSpPr/>
          <p:nvPr/>
        </p:nvSpPr>
        <p:spPr>
          <a:xfrm>
            <a:off x="466920" y="2061720"/>
            <a:ext cx="2254680" cy="264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id-ID" sz="1200" spc="-1" strike="noStrike">
                <a:solidFill>
                  <a:srgbClr val="179a9d"/>
                </a:solidFill>
                <a:latin typeface="Arial"/>
                <a:ea typeface="Arial Unicode MS"/>
              </a:rPr>
              <a:t>Get a modern PowerPoint  Presentation that is beautifully designed.  Easy to change colors, photos and Text. You can simply impress your audience and add a unique zing and appeal to your Presentations. Get a modern PowerPoint  Presentation that is beautifully designed.  Easy to change colors, photos and Text. Get a modern PowerPoint  Presentation that is beautifully designed. </a:t>
            </a:r>
            <a:endParaRPr b="0" lang="id-ID" sz="1200" spc="-1" strike="noStrike">
              <a:latin typeface="Arial"/>
            </a:endParaRPr>
          </a:p>
        </p:txBody>
      </p:sp>
      <p:sp>
        <p:nvSpPr>
          <p:cNvPr id="1325" name="CustomShape 3"/>
          <p:cNvSpPr/>
          <p:nvPr/>
        </p:nvSpPr>
        <p:spPr>
          <a:xfrm>
            <a:off x="5683320" y="547200"/>
            <a:ext cx="2806560" cy="798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spcBef>
                <a:spcPts val="400"/>
              </a:spcBef>
            </a:pPr>
            <a:r>
              <a:rPr b="1" lang="id-ID" sz="2000" spc="-1" strike="noStrike">
                <a:solidFill>
                  <a:srgbClr val="179a9d"/>
                </a:solidFill>
                <a:latin typeface="Arial"/>
                <a:ea typeface="Arial Unicode MS"/>
              </a:rPr>
              <a:t>Simple Portfolio </a:t>
            </a:r>
            <a:endParaRPr b="0" lang="id-ID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b="1" lang="id-ID" sz="2000" spc="-1" strike="noStrike">
                <a:solidFill>
                  <a:srgbClr val="179a9d"/>
                </a:solidFill>
                <a:latin typeface="Arial"/>
                <a:ea typeface="Arial Unicode MS"/>
              </a:rPr>
              <a:t>Designed</a:t>
            </a:r>
            <a:endParaRPr b="0" lang="id-ID" sz="2000" spc="-1" strike="noStrike">
              <a:latin typeface="Arial"/>
            </a:endParaRPr>
          </a:p>
        </p:txBody>
      </p:sp>
      <p:grpSp>
        <p:nvGrpSpPr>
          <p:cNvPr id="1326" name="Group 4"/>
          <p:cNvGrpSpPr/>
          <p:nvPr/>
        </p:nvGrpSpPr>
        <p:grpSpPr>
          <a:xfrm>
            <a:off x="7324200" y="1411560"/>
            <a:ext cx="1278360" cy="853560"/>
            <a:chOff x="7324200" y="1411560"/>
            <a:chExt cx="1278360" cy="853560"/>
          </a:xfrm>
        </p:grpSpPr>
        <p:sp>
          <p:nvSpPr>
            <p:cNvPr id="1327" name="CustomShape 5"/>
            <p:cNvSpPr/>
            <p:nvPr/>
          </p:nvSpPr>
          <p:spPr>
            <a:xfrm>
              <a:off x="7324200" y="1628640"/>
              <a:ext cx="1278360" cy="6364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id-ID" sz="1200" spc="-1" strike="noStrike">
                  <a:solidFill>
                    <a:srgbClr val="179a9d"/>
                  </a:solidFill>
                  <a:latin typeface="Arial"/>
                  <a:ea typeface="Arial Unicode MS"/>
                </a:rPr>
                <a:t>Easy to change colors, photos and Text.  </a:t>
              </a:r>
              <a:endParaRPr b="0" lang="id-ID" sz="1200" spc="-1" strike="noStrike">
                <a:latin typeface="Arial"/>
              </a:endParaRPr>
            </a:p>
          </p:txBody>
        </p:sp>
        <p:sp>
          <p:nvSpPr>
            <p:cNvPr id="1328" name="CustomShape 6"/>
            <p:cNvSpPr/>
            <p:nvPr/>
          </p:nvSpPr>
          <p:spPr>
            <a:xfrm>
              <a:off x="7324200" y="1411560"/>
              <a:ext cx="1278360" cy="3020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1" lang="id-ID" sz="1400" spc="-1" strike="noStrike">
                  <a:solidFill>
                    <a:srgbClr val="179a9d"/>
                  </a:solidFill>
                  <a:latin typeface="Arial"/>
                  <a:ea typeface="Arial Unicode MS"/>
                </a:rPr>
                <a:t>Text  Here</a:t>
              </a:r>
              <a:endParaRPr b="0" lang="id-ID" sz="1400" spc="-1" strike="noStrike">
                <a:latin typeface="Arial"/>
              </a:endParaRPr>
            </a:p>
          </p:txBody>
        </p:sp>
      </p:grpSp>
      <p:grpSp>
        <p:nvGrpSpPr>
          <p:cNvPr id="1329" name="Group 7"/>
          <p:cNvGrpSpPr/>
          <p:nvPr/>
        </p:nvGrpSpPr>
        <p:grpSpPr>
          <a:xfrm>
            <a:off x="5683320" y="3147840"/>
            <a:ext cx="1278360" cy="853560"/>
            <a:chOff x="5683320" y="3147840"/>
            <a:chExt cx="1278360" cy="853560"/>
          </a:xfrm>
        </p:grpSpPr>
        <p:sp>
          <p:nvSpPr>
            <p:cNvPr id="1330" name="CustomShape 8"/>
            <p:cNvSpPr/>
            <p:nvPr/>
          </p:nvSpPr>
          <p:spPr>
            <a:xfrm>
              <a:off x="5683320" y="3364920"/>
              <a:ext cx="1278360" cy="6364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id-ID" sz="1200" spc="-1" strike="noStrike">
                  <a:solidFill>
                    <a:srgbClr val="179a9d"/>
                  </a:solidFill>
                  <a:latin typeface="Arial"/>
                  <a:ea typeface="Arial Unicode MS"/>
                </a:rPr>
                <a:t>Easy to change colors, photos and Text.  </a:t>
              </a:r>
              <a:endParaRPr b="0" lang="id-ID" sz="1200" spc="-1" strike="noStrike">
                <a:latin typeface="Arial"/>
              </a:endParaRPr>
            </a:p>
          </p:txBody>
        </p:sp>
        <p:sp>
          <p:nvSpPr>
            <p:cNvPr id="1331" name="CustomShape 9"/>
            <p:cNvSpPr/>
            <p:nvPr/>
          </p:nvSpPr>
          <p:spPr>
            <a:xfrm>
              <a:off x="5683320" y="3147840"/>
              <a:ext cx="1278360" cy="3020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1" lang="id-ID" sz="1400" spc="-1" strike="noStrike">
                  <a:solidFill>
                    <a:srgbClr val="179a9d"/>
                  </a:solidFill>
                  <a:latin typeface="Arial"/>
                  <a:ea typeface="Arial Unicode MS"/>
                </a:rPr>
                <a:t>Text  Here</a:t>
              </a:r>
              <a:endParaRPr b="0" lang="id-ID" sz="1400" spc="-1" strike="noStrike">
                <a:latin typeface="Arial"/>
              </a:endParaRPr>
            </a:p>
          </p:txBody>
        </p:sp>
      </p:grpSp>
    </p:spTree>
  </p:cSld>
  <p:timing>
    <p:tnLst>
      <p:par>
        <p:cTn id="279" dur="indefinite" restart="never" nodeType="tmRoot">
          <p:childTnLst>
            <p:seq>
              <p:cTn id="28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2" name="CustomShape 1"/>
          <p:cNvSpPr/>
          <p:nvPr/>
        </p:nvSpPr>
        <p:spPr>
          <a:xfrm>
            <a:off x="0" y="123480"/>
            <a:ext cx="9142200" cy="57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  <a:spcBef>
                <a:spcPts val="720"/>
              </a:spcBef>
            </a:pPr>
            <a:r>
              <a:rPr b="0" lang="id-ID" sz="3600" spc="-1" strike="noStrike">
                <a:solidFill>
                  <a:srgbClr val="179a9d"/>
                </a:solidFill>
                <a:latin typeface="Arial"/>
                <a:ea typeface="Arial Unicode MS"/>
              </a:rPr>
              <a:t>Chart Style</a:t>
            </a:r>
            <a:endParaRPr b="0" lang="id-ID" sz="3600" spc="-1" strike="noStrike">
              <a:latin typeface="Arial"/>
            </a:endParaRPr>
          </a:p>
        </p:txBody>
      </p:sp>
      <p:sp>
        <p:nvSpPr>
          <p:cNvPr id="1333" name="CustomShape 2"/>
          <p:cNvSpPr/>
          <p:nvPr/>
        </p:nvSpPr>
        <p:spPr>
          <a:xfrm>
            <a:off x="0" y="699480"/>
            <a:ext cx="9142200" cy="286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  <a:spcBef>
                <a:spcPts val="281"/>
              </a:spcBef>
            </a:pPr>
            <a:r>
              <a:rPr b="0" lang="id-ID" sz="1400" spc="-1" strike="noStrike">
                <a:solidFill>
                  <a:srgbClr val="179a9d"/>
                </a:solidFill>
                <a:latin typeface="Arial"/>
                <a:ea typeface="Arial Unicode MS"/>
              </a:rPr>
              <a:t>Insert the title of your subtitle Here</a:t>
            </a:r>
            <a:endParaRPr b="0" lang="id-ID" sz="1400" spc="-1" strike="noStrike">
              <a:latin typeface="Arial"/>
            </a:endParaRPr>
          </a:p>
        </p:txBody>
      </p:sp>
      <p:grpSp>
        <p:nvGrpSpPr>
          <p:cNvPr id="1334" name="Group 3"/>
          <p:cNvGrpSpPr/>
          <p:nvPr/>
        </p:nvGrpSpPr>
        <p:grpSpPr>
          <a:xfrm>
            <a:off x="899640" y="1275480"/>
            <a:ext cx="3446280" cy="3446280"/>
            <a:chOff x="899640" y="1275480"/>
            <a:chExt cx="3446280" cy="3446280"/>
          </a:xfrm>
        </p:grpSpPr>
        <p:sp>
          <p:nvSpPr>
            <p:cNvPr id="1335" name="CustomShape 4"/>
            <p:cNvSpPr/>
            <p:nvPr/>
          </p:nvSpPr>
          <p:spPr>
            <a:xfrm>
              <a:off x="899640" y="1275480"/>
              <a:ext cx="3446280" cy="3446280"/>
            </a:xfrm>
            <a:custGeom>
              <a:avLst/>
              <a:gdLst/>
              <a:ahLst/>
              <a:rect l="l" t="t" r="r" b="b"/>
              <a:pathLst>
                <a:path w="4063999" h="4063999">
                  <a:moveTo>
                    <a:pt x="0" y="2032000"/>
                  </a:moveTo>
                  <a:cubicBezTo>
                    <a:pt x="0" y="909757"/>
                    <a:pt x="909757" y="0"/>
                    <a:pt x="2032000" y="0"/>
                  </a:cubicBezTo>
                  <a:cubicBezTo>
                    <a:pt x="3154243" y="0"/>
                    <a:pt x="4064000" y="909757"/>
                    <a:pt x="4064000" y="2032000"/>
                  </a:cubicBezTo>
                  <a:cubicBezTo>
                    <a:pt x="4064000" y="3154243"/>
                    <a:pt x="3154243" y="4064000"/>
                    <a:pt x="2032000" y="4064000"/>
                  </a:cubicBezTo>
                  <a:cubicBezTo>
                    <a:pt x="909757" y="4064000"/>
                    <a:pt x="0" y="3154243"/>
                    <a:pt x="0" y="203200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round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1336" name="CustomShape 5"/>
            <p:cNvSpPr/>
            <p:nvPr/>
          </p:nvSpPr>
          <p:spPr>
            <a:xfrm>
              <a:off x="1244520" y="1965240"/>
              <a:ext cx="2756520" cy="2756520"/>
            </a:xfrm>
            <a:custGeom>
              <a:avLst/>
              <a:gdLst/>
              <a:ahLst/>
              <a:rect l="l" t="t" r="r" b="b"/>
              <a:pathLst>
                <a:path w="3251200" h="3251200">
                  <a:moveTo>
                    <a:pt x="0" y="1625600"/>
                  </a:moveTo>
                  <a:cubicBezTo>
                    <a:pt x="0" y="727806"/>
                    <a:pt x="727806" y="0"/>
                    <a:pt x="1625600" y="0"/>
                  </a:cubicBezTo>
                  <a:cubicBezTo>
                    <a:pt x="2523394" y="0"/>
                    <a:pt x="3251200" y="727806"/>
                    <a:pt x="3251200" y="1625600"/>
                  </a:cubicBezTo>
                  <a:cubicBezTo>
                    <a:pt x="3251200" y="2523394"/>
                    <a:pt x="2523394" y="3251200"/>
                    <a:pt x="1625600" y="3251200"/>
                  </a:cubicBezTo>
                  <a:cubicBezTo>
                    <a:pt x="727806" y="3251200"/>
                    <a:pt x="0" y="2523394"/>
                    <a:pt x="0" y="162560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1337" name="CustomShape 6"/>
            <p:cNvSpPr/>
            <p:nvPr/>
          </p:nvSpPr>
          <p:spPr>
            <a:xfrm>
              <a:off x="1589040" y="2654640"/>
              <a:ext cx="2067120" cy="2067120"/>
            </a:xfrm>
            <a:custGeom>
              <a:avLst/>
              <a:gdLst/>
              <a:ahLst/>
              <a:rect l="l" t="t" r="r" b="b"/>
              <a:pathLst>
                <a:path w="2438400" h="2438400">
                  <a:moveTo>
                    <a:pt x="0" y="1219200"/>
                  </a:moveTo>
                  <a:cubicBezTo>
                    <a:pt x="0" y="545854"/>
                    <a:pt x="545854" y="0"/>
                    <a:pt x="1219200" y="0"/>
                  </a:cubicBezTo>
                  <a:cubicBezTo>
                    <a:pt x="1892546" y="0"/>
                    <a:pt x="2438400" y="545854"/>
                    <a:pt x="2438400" y="1219200"/>
                  </a:cubicBezTo>
                  <a:cubicBezTo>
                    <a:pt x="2438400" y="1892546"/>
                    <a:pt x="1892546" y="2438400"/>
                    <a:pt x="1219200" y="2438400"/>
                  </a:cubicBezTo>
                  <a:cubicBezTo>
                    <a:pt x="545854" y="2438400"/>
                    <a:pt x="0" y="1892546"/>
                    <a:pt x="0" y="121920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1338" name="CustomShape 7"/>
            <p:cNvSpPr/>
            <p:nvPr/>
          </p:nvSpPr>
          <p:spPr>
            <a:xfrm>
              <a:off x="1933920" y="3344400"/>
              <a:ext cx="1377360" cy="1377360"/>
            </a:xfrm>
            <a:custGeom>
              <a:avLst/>
              <a:gdLst/>
              <a:ahLst/>
              <a:rect l="l" t="t" r="r" b="b"/>
              <a:pathLst>
                <a:path w="1625600" h="1625600">
                  <a:moveTo>
                    <a:pt x="0" y="812800"/>
                  </a:moveTo>
                  <a:cubicBezTo>
                    <a:pt x="0" y="363903"/>
                    <a:pt x="363903" y="0"/>
                    <a:pt x="812800" y="0"/>
                  </a:cubicBezTo>
                  <a:cubicBezTo>
                    <a:pt x="1261697" y="0"/>
                    <a:pt x="1625600" y="363903"/>
                    <a:pt x="1625600" y="812800"/>
                  </a:cubicBezTo>
                  <a:cubicBezTo>
                    <a:pt x="1625600" y="1261697"/>
                    <a:pt x="1261697" y="1625600"/>
                    <a:pt x="812800" y="1625600"/>
                  </a:cubicBezTo>
                  <a:cubicBezTo>
                    <a:pt x="363903" y="1625600"/>
                    <a:pt x="0" y="1261697"/>
                    <a:pt x="0" y="812800"/>
                  </a:cubicBezTo>
                  <a:close/>
                </a:path>
              </a:pathLst>
            </a:cu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</p:grpSp>
      <p:sp>
        <p:nvSpPr>
          <p:cNvPr id="1339" name="CustomShape 8"/>
          <p:cNvSpPr/>
          <p:nvPr/>
        </p:nvSpPr>
        <p:spPr>
          <a:xfrm>
            <a:off x="2289960" y="3864600"/>
            <a:ext cx="665280" cy="33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id-ID" sz="1600" spc="-1" strike="noStrike">
                <a:solidFill>
                  <a:srgbClr val="ffffff"/>
                </a:solidFill>
                <a:latin typeface="Arial"/>
                <a:ea typeface="Arial Unicode MS"/>
              </a:rPr>
              <a:t>60%</a:t>
            </a:r>
            <a:endParaRPr b="0" lang="id-ID" sz="1600" spc="-1" strike="noStrike">
              <a:latin typeface="Arial"/>
            </a:endParaRPr>
          </a:p>
        </p:txBody>
      </p:sp>
      <p:sp>
        <p:nvSpPr>
          <p:cNvPr id="1340" name="CustomShape 9"/>
          <p:cNvSpPr/>
          <p:nvPr/>
        </p:nvSpPr>
        <p:spPr>
          <a:xfrm>
            <a:off x="2289960" y="2925720"/>
            <a:ext cx="665280" cy="33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id-ID" sz="1600" spc="-1" strike="noStrike">
                <a:solidFill>
                  <a:srgbClr val="ffffff"/>
                </a:solidFill>
                <a:latin typeface="Arial"/>
                <a:ea typeface="Arial Unicode MS"/>
              </a:rPr>
              <a:t>50%</a:t>
            </a:r>
            <a:endParaRPr b="0" lang="id-ID" sz="1600" spc="-1" strike="noStrike">
              <a:latin typeface="Arial"/>
            </a:endParaRPr>
          </a:p>
        </p:txBody>
      </p:sp>
      <p:sp>
        <p:nvSpPr>
          <p:cNvPr id="1341" name="CustomShape 10"/>
          <p:cNvSpPr/>
          <p:nvPr/>
        </p:nvSpPr>
        <p:spPr>
          <a:xfrm>
            <a:off x="2289960" y="2156400"/>
            <a:ext cx="665280" cy="33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id-ID" sz="1600" spc="-1" strike="noStrike">
                <a:solidFill>
                  <a:srgbClr val="ffffff"/>
                </a:solidFill>
                <a:latin typeface="Arial"/>
                <a:ea typeface="Arial Unicode MS"/>
              </a:rPr>
              <a:t>30%</a:t>
            </a:r>
            <a:endParaRPr b="0" lang="id-ID" sz="1600" spc="-1" strike="noStrike">
              <a:latin typeface="Arial"/>
            </a:endParaRPr>
          </a:p>
        </p:txBody>
      </p:sp>
      <p:sp>
        <p:nvSpPr>
          <p:cNvPr id="1342" name="CustomShape 11"/>
          <p:cNvSpPr/>
          <p:nvPr/>
        </p:nvSpPr>
        <p:spPr>
          <a:xfrm>
            <a:off x="2289960" y="1491480"/>
            <a:ext cx="665280" cy="33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id-ID" sz="1600" spc="-1" strike="noStrike">
                <a:solidFill>
                  <a:srgbClr val="ffffff"/>
                </a:solidFill>
                <a:latin typeface="Arial"/>
                <a:ea typeface="Arial Unicode MS"/>
              </a:rPr>
              <a:t>20%</a:t>
            </a:r>
            <a:endParaRPr b="0" lang="id-ID" sz="1600" spc="-1" strike="noStrike">
              <a:latin typeface="Arial"/>
            </a:endParaRPr>
          </a:p>
        </p:txBody>
      </p:sp>
      <p:sp>
        <p:nvSpPr>
          <p:cNvPr id="1343" name="CustomShape 12"/>
          <p:cNvSpPr/>
          <p:nvPr/>
        </p:nvSpPr>
        <p:spPr>
          <a:xfrm>
            <a:off x="2988000" y="1661040"/>
            <a:ext cx="23745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chemeClr val="accent1">
                <a:lumMod val="40000"/>
                <a:lumOff val="60000"/>
              </a:schemeClr>
            </a:solidFill>
            <a:round/>
            <a:tailEnd len="med" type="oval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44" name="CustomShape 13"/>
          <p:cNvSpPr/>
          <p:nvPr/>
        </p:nvSpPr>
        <p:spPr>
          <a:xfrm>
            <a:off x="2988000" y="2451960"/>
            <a:ext cx="23745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19d2d3"/>
            </a:solidFill>
            <a:round/>
            <a:tailEnd len="med" type="oval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45" name="CustomShape 14"/>
          <p:cNvSpPr/>
          <p:nvPr/>
        </p:nvSpPr>
        <p:spPr>
          <a:xfrm>
            <a:off x="2988000" y="3242880"/>
            <a:ext cx="23745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1bb6ba"/>
            </a:solidFill>
            <a:round/>
            <a:tailEnd len="med" type="oval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46" name="CustomShape 15"/>
          <p:cNvSpPr/>
          <p:nvPr/>
        </p:nvSpPr>
        <p:spPr>
          <a:xfrm>
            <a:off x="2988000" y="4034160"/>
            <a:ext cx="23745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chemeClr val="accent4">
                <a:lumMod val="75000"/>
              </a:schemeClr>
            </a:solidFill>
            <a:round/>
            <a:tailEnd len="med" type="oval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1347" name="Group 16"/>
          <p:cNvGrpSpPr/>
          <p:nvPr/>
        </p:nvGrpSpPr>
        <p:grpSpPr>
          <a:xfrm>
            <a:off x="5542920" y="2112480"/>
            <a:ext cx="3022560" cy="671040"/>
            <a:chOff x="5542920" y="2112480"/>
            <a:chExt cx="3022560" cy="671040"/>
          </a:xfrm>
        </p:grpSpPr>
        <p:sp>
          <p:nvSpPr>
            <p:cNvPr id="1348" name="CustomShape 17"/>
            <p:cNvSpPr/>
            <p:nvPr/>
          </p:nvSpPr>
          <p:spPr>
            <a:xfrm>
              <a:off x="5542920" y="2329560"/>
              <a:ext cx="3022560" cy="4539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id-ID" sz="1200" spc="-1" strike="noStrike">
                  <a:solidFill>
                    <a:srgbClr val="16b7b8"/>
                  </a:solidFill>
                  <a:latin typeface="Arial"/>
                  <a:ea typeface="Arial Unicode MS"/>
                </a:rPr>
                <a:t>You can simply impress your audience and add a unique zing</a:t>
              </a:r>
              <a:endParaRPr b="0" lang="id-ID" sz="1200" spc="-1" strike="noStrike">
                <a:latin typeface="Arial"/>
              </a:endParaRPr>
            </a:p>
          </p:txBody>
        </p:sp>
        <p:sp>
          <p:nvSpPr>
            <p:cNvPr id="1349" name="CustomShape 18"/>
            <p:cNvSpPr/>
            <p:nvPr/>
          </p:nvSpPr>
          <p:spPr>
            <a:xfrm>
              <a:off x="5542920" y="2112480"/>
              <a:ext cx="3022560" cy="2714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1" lang="id-ID" sz="1200" spc="-1" strike="noStrike">
                  <a:solidFill>
                    <a:srgbClr val="16b7b8"/>
                  </a:solidFill>
                  <a:latin typeface="Arial"/>
                  <a:ea typeface="Arial Unicode MS"/>
                </a:rPr>
                <a:t>Your Text  Here</a:t>
              </a:r>
              <a:endParaRPr b="0" lang="id-ID" sz="1200" spc="-1" strike="noStrike">
                <a:latin typeface="Arial"/>
              </a:endParaRPr>
            </a:p>
          </p:txBody>
        </p:sp>
      </p:grpSp>
      <p:grpSp>
        <p:nvGrpSpPr>
          <p:cNvPr id="1350" name="Group 19"/>
          <p:cNvGrpSpPr/>
          <p:nvPr/>
        </p:nvGrpSpPr>
        <p:grpSpPr>
          <a:xfrm>
            <a:off x="5542920" y="1321560"/>
            <a:ext cx="3022560" cy="671040"/>
            <a:chOff x="5542920" y="1321560"/>
            <a:chExt cx="3022560" cy="671040"/>
          </a:xfrm>
        </p:grpSpPr>
        <p:sp>
          <p:nvSpPr>
            <p:cNvPr id="1351" name="CustomShape 20"/>
            <p:cNvSpPr/>
            <p:nvPr/>
          </p:nvSpPr>
          <p:spPr>
            <a:xfrm>
              <a:off x="5542920" y="1538640"/>
              <a:ext cx="3022560" cy="4539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id-ID" sz="1200" spc="-1" strike="noStrike">
                  <a:solidFill>
                    <a:srgbClr val="38d4cd"/>
                  </a:solidFill>
                  <a:latin typeface="Arial"/>
                  <a:ea typeface="Arial Unicode MS"/>
                </a:rPr>
                <a:t>You can simply impress your audience and add a unique zing</a:t>
              </a:r>
              <a:endParaRPr b="0" lang="id-ID" sz="1200" spc="-1" strike="noStrike">
                <a:latin typeface="Arial"/>
              </a:endParaRPr>
            </a:p>
          </p:txBody>
        </p:sp>
        <p:sp>
          <p:nvSpPr>
            <p:cNvPr id="1352" name="CustomShape 21"/>
            <p:cNvSpPr/>
            <p:nvPr/>
          </p:nvSpPr>
          <p:spPr>
            <a:xfrm>
              <a:off x="5542920" y="1321560"/>
              <a:ext cx="3022560" cy="2714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1" lang="id-ID" sz="1200" spc="-1" strike="noStrike">
                  <a:solidFill>
                    <a:srgbClr val="38d4cd"/>
                  </a:solidFill>
                  <a:latin typeface="Arial"/>
                  <a:ea typeface="Arial Unicode MS"/>
                </a:rPr>
                <a:t>Your Text  Here</a:t>
              </a:r>
              <a:endParaRPr b="0" lang="id-ID" sz="1200" spc="-1" strike="noStrike">
                <a:latin typeface="Arial"/>
              </a:endParaRPr>
            </a:p>
          </p:txBody>
        </p:sp>
      </p:grpSp>
      <p:grpSp>
        <p:nvGrpSpPr>
          <p:cNvPr id="1353" name="Group 22"/>
          <p:cNvGrpSpPr/>
          <p:nvPr/>
        </p:nvGrpSpPr>
        <p:grpSpPr>
          <a:xfrm>
            <a:off x="5542920" y="2903760"/>
            <a:ext cx="3022560" cy="670680"/>
            <a:chOff x="5542920" y="2903760"/>
            <a:chExt cx="3022560" cy="670680"/>
          </a:xfrm>
        </p:grpSpPr>
        <p:sp>
          <p:nvSpPr>
            <p:cNvPr id="1354" name="CustomShape 23"/>
            <p:cNvSpPr/>
            <p:nvPr/>
          </p:nvSpPr>
          <p:spPr>
            <a:xfrm>
              <a:off x="5542920" y="3120480"/>
              <a:ext cx="3022560" cy="4539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id-ID" sz="1200" spc="-1" strike="noStrike">
                  <a:solidFill>
                    <a:srgbClr val="179a9d"/>
                  </a:solidFill>
                  <a:latin typeface="Arial"/>
                  <a:ea typeface="Arial Unicode MS"/>
                </a:rPr>
                <a:t>You can simply impress your audience and add a unique</a:t>
              </a:r>
              <a:endParaRPr b="0" lang="id-ID" sz="1200" spc="-1" strike="noStrike">
                <a:latin typeface="Arial"/>
              </a:endParaRPr>
            </a:p>
          </p:txBody>
        </p:sp>
        <p:sp>
          <p:nvSpPr>
            <p:cNvPr id="1355" name="CustomShape 24"/>
            <p:cNvSpPr/>
            <p:nvPr/>
          </p:nvSpPr>
          <p:spPr>
            <a:xfrm>
              <a:off x="5542920" y="2903760"/>
              <a:ext cx="3022560" cy="2714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1" lang="id-ID" sz="1200" spc="-1" strike="noStrike">
                  <a:solidFill>
                    <a:srgbClr val="179a9d"/>
                  </a:solidFill>
                  <a:latin typeface="Arial"/>
                  <a:ea typeface="Arial Unicode MS"/>
                </a:rPr>
                <a:t>Your Text  Here</a:t>
              </a:r>
              <a:endParaRPr b="0" lang="id-ID" sz="1200" spc="-1" strike="noStrike">
                <a:latin typeface="Arial"/>
              </a:endParaRPr>
            </a:p>
          </p:txBody>
        </p:sp>
      </p:grpSp>
      <p:grpSp>
        <p:nvGrpSpPr>
          <p:cNvPr id="1356" name="Group 25"/>
          <p:cNvGrpSpPr/>
          <p:nvPr/>
        </p:nvGrpSpPr>
        <p:grpSpPr>
          <a:xfrm>
            <a:off x="5542920" y="3694680"/>
            <a:ext cx="3022560" cy="671040"/>
            <a:chOff x="5542920" y="3694680"/>
            <a:chExt cx="3022560" cy="671040"/>
          </a:xfrm>
        </p:grpSpPr>
        <p:sp>
          <p:nvSpPr>
            <p:cNvPr id="1357" name="CustomShape 26"/>
            <p:cNvSpPr/>
            <p:nvPr/>
          </p:nvSpPr>
          <p:spPr>
            <a:xfrm>
              <a:off x="5542920" y="3911760"/>
              <a:ext cx="3022560" cy="4539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id-ID" sz="1200" spc="-1" strike="noStrike">
                  <a:solidFill>
                    <a:srgbClr val="186e6a"/>
                  </a:solidFill>
                  <a:latin typeface="Arial"/>
                  <a:ea typeface="Arial Unicode MS"/>
                </a:rPr>
                <a:t>You can simply impress your audience and add a unique zing</a:t>
              </a:r>
              <a:endParaRPr b="0" lang="id-ID" sz="1200" spc="-1" strike="noStrike">
                <a:latin typeface="Arial"/>
              </a:endParaRPr>
            </a:p>
          </p:txBody>
        </p:sp>
        <p:sp>
          <p:nvSpPr>
            <p:cNvPr id="1358" name="CustomShape 27"/>
            <p:cNvSpPr/>
            <p:nvPr/>
          </p:nvSpPr>
          <p:spPr>
            <a:xfrm>
              <a:off x="5542920" y="3694680"/>
              <a:ext cx="3022560" cy="2714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1" lang="id-ID" sz="1200" spc="-1" strike="noStrike">
                  <a:solidFill>
                    <a:srgbClr val="186e6a"/>
                  </a:solidFill>
                  <a:latin typeface="Arial"/>
                  <a:ea typeface="Arial Unicode MS"/>
                </a:rPr>
                <a:t>Your Text  Here</a:t>
              </a:r>
              <a:endParaRPr b="0" lang="id-ID" sz="1200" spc="-1" strike="noStrike">
                <a:latin typeface="Arial"/>
              </a:endParaRPr>
            </a:p>
          </p:txBody>
        </p:sp>
      </p:grpSp>
    </p:spTree>
  </p:cSld>
  <p:timing>
    <p:tnLst>
      <p:par>
        <p:cTn id="281" dur="indefinite" restart="never" nodeType="tmRoot">
          <p:childTnLst>
            <p:seq>
              <p:cTn id="28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9" name="Group 1"/>
          <p:cNvGrpSpPr/>
          <p:nvPr/>
        </p:nvGrpSpPr>
        <p:grpSpPr>
          <a:xfrm>
            <a:off x="3596400" y="778680"/>
            <a:ext cx="647280" cy="647280"/>
            <a:chOff x="3596400" y="778680"/>
            <a:chExt cx="647280" cy="647280"/>
          </a:xfrm>
        </p:grpSpPr>
        <p:sp>
          <p:nvSpPr>
            <p:cNvPr id="1360" name="CustomShape 2"/>
            <p:cNvSpPr/>
            <p:nvPr/>
          </p:nvSpPr>
          <p:spPr>
            <a:xfrm rot="16200000">
              <a:off x="3881880" y="1064520"/>
              <a:ext cx="75960" cy="64692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361" name="CustomShape 3"/>
            <p:cNvSpPr/>
            <p:nvPr/>
          </p:nvSpPr>
          <p:spPr>
            <a:xfrm rot="16200000">
              <a:off x="3881880" y="493200"/>
              <a:ext cx="75960" cy="64692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362" name="CustomShape 4"/>
            <p:cNvSpPr/>
            <p:nvPr/>
          </p:nvSpPr>
          <p:spPr>
            <a:xfrm>
              <a:off x="3596400" y="846720"/>
              <a:ext cx="75960" cy="50472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363" name="CustomShape 5"/>
            <p:cNvSpPr/>
            <p:nvPr/>
          </p:nvSpPr>
          <p:spPr>
            <a:xfrm rot="16200000">
              <a:off x="3874320" y="1037880"/>
              <a:ext cx="75960" cy="31932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364" name="CustomShape 6"/>
            <p:cNvSpPr/>
            <p:nvPr/>
          </p:nvSpPr>
          <p:spPr>
            <a:xfrm rot="16200000">
              <a:off x="3874320" y="847440"/>
              <a:ext cx="75960" cy="31932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365" name="CustomShape 7"/>
            <p:cNvSpPr/>
            <p:nvPr/>
          </p:nvSpPr>
          <p:spPr>
            <a:xfrm>
              <a:off x="4024800" y="967320"/>
              <a:ext cx="75960" cy="37908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366" name="CustomShape 8"/>
            <p:cNvSpPr/>
            <p:nvPr/>
          </p:nvSpPr>
          <p:spPr>
            <a:xfrm>
              <a:off x="4167720" y="850680"/>
              <a:ext cx="75960" cy="50472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367" name="CustomShape 9"/>
            <p:cNvSpPr/>
            <p:nvPr/>
          </p:nvSpPr>
          <p:spPr>
            <a:xfrm>
              <a:off x="3752640" y="854640"/>
              <a:ext cx="75960" cy="37908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368" name="CustomShape 10"/>
          <p:cNvSpPr/>
          <p:nvPr/>
        </p:nvSpPr>
        <p:spPr>
          <a:xfrm>
            <a:off x="4264560" y="756360"/>
            <a:ext cx="4572360" cy="69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spcBef>
                <a:spcPts val="720"/>
              </a:spcBef>
            </a:pPr>
            <a:r>
              <a:rPr b="1" lang="id-ID" sz="3600" spc="-1" strike="noStrike">
                <a:solidFill>
                  <a:srgbClr val="179a9d"/>
                </a:solidFill>
                <a:latin typeface="Arial"/>
                <a:ea typeface="Arial Unicode MS"/>
              </a:rPr>
              <a:t>Portfolio Designed</a:t>
            </a:r>
            <a:endParaRPr b="0" lang="id-ID" sz="3600" spc="-1" strike="noStrike">
              <a:latin typeface="Arial"/>
            </a:endParaRPr>
          </a:p>
        </p:txBody>
      </p:sp>
      <p:sp>
        <p:nvSpPr>
          <p:cNvPr id="1369" name="CustomShape 11"/>
          <p:cNvSpPr/>
          <p:nvPr/>
        </p:nvSpPr>
        <p:spPr>
          <a:xfrm>
            <a:off x="4295160" y="1491480"/>
            <a:ext cx="4379400" cy="63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id-ID" sz="1200" spc="-1" strike="noStrike">
                <a:solidFill>
                  <a:srgbClr val="16b7b8"/>
                </a:solidFill>
                <a:latin typeface="Arial"/>
                <a:ea typeface="Arial Unicode MS"/>
              </a:rPr>
              <a:t>Get a modern PowerPoint  Presentation that is beautifully designed.  Easy to change colors, photos and Text. You can simply impress your audience and add a unique zing.</a:t>
            </a:r>
            <a:endParaRPr b="0" lang="id-ID" sz="1200" spc="-1" strike="noStrike">
              <a:latin typeface="Arial"/>
            </a:endParaRPr>
          </a:p>
        </p:txBody>
      </p:sp>
      <p:sp>
        <p:nvSpPr>
          <p:cNvPr id="1370" name="CustomShape 12"/>
          <p:cNvSpPr/>
          <p:nvPr/>
        </p:nvSpPr>
        <p:spPr>
          <a:xfrm>
            <a:off x="4295160" y="2443680"/>
            <a:ext cx="3094560" cy="1914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id-ID" sz="1200" spc="-1" strike="noStrike">
                <a:solidFill>
                  <a:srgbClr val="16b7b8"/>
                </a:solidFill>
                <a:latin typeface="Arial"/>
                <a:ea typeface="Arial Unicode MS"/>
              </a:rPr>
              <a:t>Get a modern PowerPoint  Presentation that is beautifully designed.  Easy to change colors, photos and Text. You can simply impress your audience and add a unique zing and appeal to your Presentations. Get a modern PowerPoint  Presentation that is beautifully designed.  Easy to change colors, photos and Text. Get a modern PowerPoint  Presentation that is beautifully designed.    </a:t>
            </a:r>
            <a:endParaRPr b="0" lang="id-ID" sz="1200" spc="-1" strike="noStrike">
              <a:latin typeface="Arial"/>
            </a:endParaRPr>
          </a:p>
        </p:txBody>
      </p:sp>
    </p:spTree>
  </p:cSld>
  <p:timing>
    <p:tnLst>
      <p:par>
        <p:cTn id="283" dur="indefinite" restart="never" nodeType="tmRoot">
          <p:childTnLst>
            <p:seq>
              <p:cTn id="28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71" name="Chart 3"/>
          <p:cNvGraphicFramePr/>
          <p:nvPr/>
        </p:nvGraphicFramePr>
        <p:xfrm>
          <a:off x="5652000" y="1131480"/>
          <a:ext cx="2590560" cy="2464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1372" name="CustomShape 1"/>
          <p:cNvSpPr/>
          <p:nvPr/>
        </p:nvSpPr>
        <p:spPr>
          <a:xfrm>
            <a:off x="0" y="123480"/>
            <a:ext cx="9142200" cy="57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  <a:spcBef>
                <a:spcPts val="720"/>
              </a:spcBef>
            </a:pPr>
            <a:r>
              <a:rPr b="0" lang="id-ID" sz="3600" spc="-1" strike="noStrike">
                <a:solidFill>
                  <a:srgbClr val="179a9d"/>
                </a:solidFill>
                <a:latin typeface="Arial"/>
                <a:ea typeface="Arial Unicode MS"/>
              </a:rPr>
              <a:t>Chart Style</a:t>
            </a:r>
            <a:endParaRPr b="0" lang="id-ID" sz="3600" spc="-1" strike="noStrike">
              <a:latin typeface="Arial"/>
            </a:endParaRPr>
          </a:p>
        </p:txBody>
      </p:sp>
      <p:sp>
        <p:nvSpPr>
          <p:cNvPr id="1373" name="CustomShape 2"/>
          <p:cNvSpPr/>
          <p:nvPr/>
        </p:nvSpPr>
        <p:spPr>
          <a:xfrm>
            <a:off x="0" y="699480"/>
            <a:ext cx="9142200" cy="286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  <a:spcBef>
                <a:spcPts val="281"/>
              </a:spcBef>
            </a:pPr>
            <a:r>
              <a:rPr b="0" lang="id-ID" sz="1400" spc="-1" strike="noStrike">
                <a:solidFill>
                  <a:srgbClr val="179a9d"/>
                </a:solidFill>
                <a:latin typeface="Arial"/>
                <a:ea typeface="Arial Unicode MS"/>
              </a:rPr>
              <a:t>Insert the title of your subtitle Here</a:t>
            </a:r>
            <a:endParaRPr b="0" lang="id-ID" sz="1400" spc="-1" strike="noStrike">
              <a:latin typeface="Arial"/>
            </a:endParaRPr>
          </a:p>
        </p:txBody>
      </p:sp>
      <p:graphicFrame>
        <p:nvGraphicFramePr>
          <p:cNvPr id="1374" name="Chart 3"/>
          <p:cNvGraphicFramePr/>
          <p:nvPr/>
        </p:nvGraphicFramePr>
        <p:xfrm>
          <a:off x="971640" y="1131480"/>
          <a:ext cx="2590560" cy="2464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375" name="Chart 6"/>
          <p:cNvGraphicFramePr/>
          <p:nvPr/>
        </p:nvGraphicFramePr>
        <p:xfrm>
          <a:off x="5652000" y="1131480"/>
          <a:ext cx="2590560" cy="2464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376" name="CustomShape 3"/>
          <p:cNvSpPr/>
          <p:nvPr/>
        </p:nvSpPr>
        <p:spPr>
          <a:xfrm>
            <a:off x="2040480" y="2172600"/>
            <a:ext cx="452520" cy="382320"/>
          </a:xfrm>
          <a:custGeom>
            <a:avLst/>
            <a:gdLst/>
            <a:ahLst/>
            <a:rect l="l" t="t" r="r" b="b"/>
            <a:pathLst>
              <a:path w="2736304" h="2313707">
                <a:moveTo>
                  <a:pt x="1046195" y="1945901"/>
                </a:moveTo>
                <a:lnTo>
                  <a:pt x="998316" y="2093032"/>
                </a:lnTo>
                <a:lnTo>
                  <a:pt x="1737988" y="2093032"/>
                </a:lnTo>
                <a:lnTo>
                  <a:pt x="1690109" y="1945901"/>
                </a:lnTo>
                <a:close/>
                <a:moveTo>
                  <a:pt x="396044" y="89541"/>
                </a:moveTo>
                <a:lnTo>
                  <a:pt x="396044" y="1241668"/>
                </a:lnTo>
                <a:lnTo>
                  <a:pt x="2340260" y="1241668"/>
                </a:lnTo>
                <a:lnTo>
                  <a:pt x="2340260" y="89541"/>
                </a:lnTo>
                <a:close/>
                <a:moveTo>
                  <a:pt x="252028" y="0"/>
                </a:moveTo>
                <a:lnTo>
                  <a:pt x="2484276" y="0"/>
                </a:lnTo>
                <a:lnTo>
                  <a:pt x="2484276" y="1331208"/>
                </a:lnTo>
                <a:lnTo>
                  <a:pt x="2484679" y="1331208"/>
                </a:lnTo>
                <a:lnTo>
                  <a:pt x="2736304" y="2195304"/>
                </a:lnTo>
                <a:lnTo>
                  <a:pt x="2736304" y="2313707"/>
                </a:lnTo>
                <a:lnTo>
                  <a:pt x="0" y="2313707"/>
                </a:lnTo>
                <a:lnTo>
                  <a:pt x="0" y="2195304"/>
                </a:lnTo>
                <a:lnTo>
                  <a:pt x="251625" y="1331208"/>
                </a:lnTo>
                <a:lnTo>
                  <a:pt x="252028" y="133120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77" name="CustomShape 4"/>
          <p:cNvSpPr/>
          <p:nvPr/>
        </p:nvSpPr>
        <p:spPr>
          <a:xfrm>
            <a:off x="6737760" y="2197440"/>
            <a:ext cx="419400" cy="333000"/>
          </a:xfrm>
          <a:custGeom>
            <a:avLst/>
            <a:gdLst/>
            <a:ahLst/>
            <a:rect l="l" t="t" r="r" b="b"/>
            <a:pathLst>
              <a:path w="3240000" h="2574247">
                <a:moveTo>
                  <a:pt x="2393400" y="1814089"/>
                </a:moveTo>
                <a:cubicBezTo>
                  <a:pt x="2363577" y="1814089"/>
                  <a:pt x="2339400" y="1838266"/>
                  <a:pt x="2339400" y="1868089"/>
                </a:cubicBezTo>
                <a:cubicBezTo>
                  <a:pt x="2339400" y="1897912"/>
                  <a:pt x="2363577" y="1922089"/>
                  <a:pt x="2393400" y="1922089"/>
                </a:cubicBezTo>
                <a:lnTo>
                  <a:pt x="2573400" y="1922089"/>
                </a:lnTo>
                <a:cubicBezTo>
                  <a:pt x="2603223" y="1922089"/>
                  <a:pt x="2627400" y="1897912"/>
                  <a:pt x="2627400" y="1868089"/>
                </a:cubicBezTo>
                <a:cubicBezTo>
                  <a:pt x="2627400" y="1838266"/>
                  <a:pt x="2603223" y="1814089"/>
                  <a:pt x="2573400" y="1814089"/>
                </a:cubicBezTo>
                <a:close/>
                <a:moveTo>
                  <a:pt x="173344" y="1814089"/>
                </a:moveTo>
                <a:cubicBezTo>
                  <a:pt x="143521" y="1814089"/>
                  <a:pt x="119344" y="1838266"/>
                  <a:pt x="119344" y="1868089"/>
                </a:cubicBezTo>
                <a:cubicBezTo>
                  <a:pt x="119344" y="1897912"/>
                  <a:pt x="143521" y="1922089"/>
                  <a:pt x="173344" y="1922089"/>
                </a:cubicBezTo>
                <a:lnTo>
                  <a:pt x="353344" y="1922089"/>
                </a:lnTo>
                <a:cubicBezTo>
                  <a:pt x="383167" y="1922089"/>
                  <a:pt x="407344" y="1897912"/>
                  <a:pt x="407344" y="1868089"/>
                </a:cubicBezTo>
                <a:cubicBezTo>
                  <a:pt x="407344" y="1838266"/>
                  <a:pt x="383167" y="1814089"/>
                  <a:pt x="353344" y="1814089"/>
                </a:cubicBezTo>
                <a:close/>
                <a:moveTo>
                  <a:pt x="2933496" y="1796081"/>
                </a:moveTo>
                <a:cubicBezTo>
                  <a:pt x="2893727" y="1796081"/>
                  <a:pt x="2861488" y="1828320"/>
                  <a:pt x="2861488" y="1868089"/>
                </a:cubicBezTo>
                <a:cubicBezTo>
                  <a:pt x="2861488" y="1907858"/>
                  <a:pt x="2893727" y="1940097"/>
                  <a:pt x="2933496" y="1940097"/>
                </a:cubicBezTo>
                <a:cubicBezTo>
                  <a:pt x="2973265" y="1940097"/>
                  <a:pt x="3005504" y="1907858"/>
                  <a:pt x="3005504" y="1868089"/>
                </a:cubicBezTo>
                <a:cubicBezTo>
                  <a:pt x="3005504" y="1828320"/>
                  <a:pt x="2973265" y="1796081"/>
                  <a:pt x="2933496" y="1796081"/>
                </a:cubicBezTo>
                <a:close/>
                <a:moveTo>
                  <a:pt x="119344" y="122856"/>
                </a:moveTo>
                <a:lnTo>
                  <a:pt x="119344" y="1728192"/>
                </a:lnTo>
                <a:lnTo>
                  <a:pt x="3120656" y="1728192"/>
                </a:lnTo>
                <a:lnTo>
                  <a:pt x="3120656" y="122856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2016224"/>
                </a:lnTo>
                <a:lnTo>
                  <a:pt x="1812079" y="2016224"/>
                </a:lnTo>
                <a:lnTo>
                  <a:pt x="1857107" y="2320159"/>
                </a:lnTo>
                <a:lnTo>
                  <a:pt x="2357140" y="2320159"/>
                </a:lnTo>
                <a:cubicBezTo>
                  <a:pt x="2427304" y="2320159"/>
                  <a:pt x="2484184" y="2377039"/>
                  <a:pt x="2484184" y="2447203"/>
                </a:cubicBezTo>
                <a:lnTo>
                  <a:pt x="2484184" y="2574247"/>
                </a:lnTo>
                <a:lnTo>
                  <a:pt x="755992" y="2574247"/>
                </a:lnTo>
                <a:lnTo>
                  <a:pt x="755992" y="2447203"/>
                </a:lnTo>
                <a:cubicBezTo>
                  <a:pt x="755992" y="2377039"/>
                  <a:pt x="812872" y="2320159"/>
                  <a:pt x="883036" y="2320159"/>
                </a:cubicBezTo>
                <a:lnTo>
                  <a:pt x="1382894" y="2320159"/>
                </a:lnTo>
                <a:lnTo>
                  <a:pt x="1427922" y="2016224"/>
                </a:lnTo>
                <a:lnTo>
                  <a:pt x="0" y="20162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78" name="CustomShape 5"/>
          <p:cNvSpPr/>
          <p:nvPr/>
        </p:nvSpPr>
        <p:spPr>
          <a:xfrm rot="16200000">
            <a:off x="3382200" y="1588680"/>
            <a:ext cx="647280" cy="27792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1379" name="Group 6"/>
          <p:cNvGrpSpPr/>
          <p:nvPr/>
        </p:nvGrpSpPr>
        <p:grpSpPr>
          <a:xfrm>
            <a:off x="3954960" y="1202760"/>
            <a:ext cx="1623600" cy="1078560"/>
            <a:chOff x="3954960" y="1202760"/>
            <a:chExt cx="1623600" cy="1078560"/>
          </a:xfrm>
        </p:grpSpPr>
        <p:sp>
          <p:nvSpPr>
            <p:cNvPr id="1380" name="CustomShape 7"/>
            <p:cNvSpPr/>
            <p:nvPr/>
          </p:nvSpPr>
          <p:spPr>
            <a:xfrm>
              <a:off x="3954960" y="1419840"/>
              <a:ext cx="1623600" cy="8614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id-ID" sz="1200" spc="-1" strike="noStrike">
                  <a:solidFill>
                    <a:srgbClr val="c0504d"/>
                  </a:solidFill>
                  <a:latin typeface="맑은 고딕"/>
                  <a:ea typeface="DejaVu Sans"/>
                </a:rPr>
                <a:t>You can simply impress your audience and add a unique zing. </a:t>
              </a:r>
              <a:endParaRPr b="0" lang="id-ID" sz="1200" spc="-1" strike="noStrike">
                <a:latin typeface="Arial"/>
              </a:endParaRPr>
            </a:p>
          </p:txBody>
        </p:sp>
        <p:sp>
          <p:nvSpPr>
            <p:cNvPr id="1381" name="CustomShape 8"/>
            <p:cNvSpPr/>
            <p:nvPr/>
          </p:nvSpPr>
          <p:spPr>
            <a:xfrm>
              <a:off x="3954960" y="1202760"/>
              <a:ext cx="1623600" cy="2714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1" lang="id-ID" sz="1200" spc="-1" strike="noStrike">
                  <a:solidFill>
                    <a:srgbClr val="c0504d"/>
                  </a:solidFill>
                  <a:latin typeface="맑은 고딕"/>
                  <a:ea typeface="DejaVu Sans"/>
                </a:rPr>
                <a:t>Your Text  Here</a:t>
              </a:r>
              <a:endParaRPr b="0" lang="id-ID" sz="1200" spc="-1" strike="noStrike">
                <a:latin typeface="Arial"/>
              </a:endParaRPr>
            </a:p>
          </p:txBody>
        </p:sp>
      </p:grpSp>
      <p:grpSp>
        <p:nvGrpSpPr>
          <p:cNvPr id="1382" name="Group 9"/>
          <p:cNvGrpSpPr/>
          <p:nvPr/>
        </p:nvGrpSpPr>
        <p:grpSpPr>
          <a:xfrm>
            <a:off x="3636000" y="2342160"/>
            <a:ext cx="1623600" cy="1078560"/>
            <a:chOff x="3636000" y="2342160"/>
            <a:chExt cx="1623600" cy="1078560"/>
          </a:xfrm>
        </p:grpSpPr>
        <p:sp>
          <p:nvSpPr>
            <p:cNvPr id="1383" name="CustomShape 10"/>
            <p:cNvSpPr/>
            <p:nvPr/>
          </p:nvSpPr>
          <p:spPr>
            <a:xfrm>
              <a:off x="3636000" y="2559240"/>
              <a:ext cx="1623600" cy="8614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r">
                <a:lnSpc>
                  <a:spcPct val="100000"/>
                </a:lnSpc>
              </a:pPr>
              <a:r>
                <a:rPr b="0" lang="id-ID" sz="1200" spc="-1" strike="noStrike">
                  <a:solidFill>
                    <a:srgbClr val="9bbb59"/>
                  </a:solidFill>
                  <a:latin typeface="맑은 고딕"/>
                  <a:ea typeface="DejaVu Sans"/>
                </a:rPr>
                <a:t>You can simply impress your audience and add a unique zing. </a:t>
              </a:r>
              <a:endParaRPr b="0" lang="id-ID" sz="1200" spc="-1" strike="noStrike">
                <a:latin typeface="Arial"/>
              </a:endParaRPr>
            </a:p>
          </p:txBody>
        </p:sp>
        <p:sp>
          <p:nvSpPr>
            <p:cNvPr id="1384" name="CustomShape 11"/>
            <p:cNvSpPr/>
            <p:nvPr/>
          </p:nvSpPr>
          <p:spPr>
            <a:xfrm>
              <a:off x="3636000" y="2342160"/>
              <a:ext cx="1623600" cy="2714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r">
                <a:lnSpc>
                  <a:spcPct val="100000"/>
                </a:lnSpc>
              </a:pPr>
              <a:r>
                <a:rPr b="1" lang="id-ID" sz="1200" spc="-1" strike="noStrike">
                  <a:solidFill>
                    <a:srgbClr val="9bbb59"/>
                  </a:solidFill>
                  <a:latin typeface="맑은 고딕"/>
                  <a:ea typeface="DejaVu Sans"/>
                </a:rPr>
                <a:t>Your Text  Here</a:t>
              </a:r>
              <a:endParaRPr b="0" lang="id-ID" sz="1200" spc="-1" strike="noStrike">
                <a:latin typeface="Arial"/>
              </a:endParaRPr>
            </a:p>
          </p:txBody>
        </p:sp>
      </p:grpSp>
      <p:sp>
        <p:nvSpPr>
          <p:cNvPr id="1385" name="CustomShape 12"/>
          <p:cNvSpPr/>
          <p:nvPr/>
        </p:nvSpPr>
        <p:spPr>
          <a:xfrm rot="5400000">
            <a:off x="5164200" y="2767680"/>
            <a:ext cx="647280" cy="277920"/>
          </a:xfrm>
          <a:prstGeom prst="triangle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86" name="CustomShape 13"/>
          <p:cNvSpPr/>
          <p:nvPr/>
        </p:nvSpPr>
        <p:spPr>
          <a:xfrm>
            <a:off x="971640" y="3723840"/>
            <a:ext cx="7198920" cy="1006200"/>
          </a:xfrm>
          <a:prstGeom prst="roundRect">
            <a:avLst>
              <a:gd name="adj" fmla="val 14301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87" name="CustomShape 14"/>
          <p:cNvSpPr/>
          <p:nvPr/>
        </p:nvSpPr>
        <p:spPr>
          <a:xfrm>
            <a:off x="1306440" y="3904920"/>
            <a:ext cx="6519960" cy="72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id-ID" sz="1200" spc="-1" strike="noStrike">
                <a:solidFill>
                  <a:srgbClr val="ffffff"/>
                </a:solidFill>
                <a:latin typeface="맑은 고딕"/>
                <a:ea typeface="DejaVu Sans"/>
              </a:rPr>
              <a:t>Get a modern PowerPoint  Presentation that is beautifully designed.  Easy to change colors, photos and Text. You can simply impress your audience and add a unique zing and appeal to your Presentations. </a:t>
            </a:r>
            <a:endParaRPr b="0" lang="id-ID" sz="1200" spc="-1" strike="noStrike">
              <a:latin typeface="Arial"/>
            </a:endParaRPr>
          </a:p>
        </p:txBody>
      </p:sp>
    </p:spTree>
  </p:cSld>
  <p:timing>
    <p:tnLst>
      <p:par>
        <p:cTn id="285" dur="indefinite" restart="never" nodeType="tmRoot">
          <p:childTnLst>
            <p:seq>
              <p:cTn id="28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8" name="CustomShape 1"/>
          <p:cNvSpPr/>
          <p:nvPr/>
        </p:nvSpPr>
        <p:spPr>
          <a:xfrm rot="10800000">
            <a:off x="30884400" y="12791520"/>
            <a:ext cx="5434200" cy="2266200"/>
          </a:xfrm>
          <a:prstGeom prst="homePlate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89" name="CustomShape 2"/>
          <p:cNvSpPr/>
          <p:nvPr/>
        </p:nvSpPr>
        <p:spPr>
          <a:xfrm>
            <a:off x="4408200" y="1995840"/>
            <a:ext cx="4246560" cy="69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spcBef>
                <a:spcPts val="720"/>
              </a:spcBef>
            </a:pPr>
            <a:r>
              <a:rPr b="1" lang="id-ID" sz="3600" spc="-1" strike="noStrike">
                <a:solidFill>
                  <a:srgbClr val="ffffff"/>
                </a:solidFill>
                <a:latin typeface="맑은 고딕"/>
                <a:ea typeface="DejaVu Sans"/>
              </a:rPr>
              <a:t>Portfolio Designed</a:t>
            </a:r>
            <a:endParaRPr b="0" lang="id-ID" sz="3600" spc="-1" strike="noStrike">
              <a:latin typeface="Arial"/>
            </a:endParaRPr>
          </a:p>
        </p:txBody>
      </p:sp>
      <p:sp>
        <p:nvSpPr>
          <p:cNvPr id="1390" name="CustomShape 3"/>
          <p:cNvSpPr/>
          <p:nvPr/>
        </p:nvSpPr>
        <p:spPr>
          <a:xfrm>
            <a:off x="5220000" y="2700720"/>
            <a:ext cx="3434760" cy="861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r">
              <a:lnSpc>
                <a:spcPct val="100000"/>
              </a:lnSpc>
            </a:pPr>
            <a:r>
              <a:rPr b="0" lang="id-ID" sz="1200" spc="-1" strike="noStrike">
                <a:solidFill>
                  <a:srgbClr val="ffffff"/>
                </a:solidFill>
                <a:latin typeface="맑은 고딕"/>
                <a:ea typeface="DejaVu Sans"/>
              </a:rPr>
              <a:t>Get a modern PowerPoint  Presentation that is beautifully designed.  Easy to change colors, photos and Text. You can simply impress your audience and add a unique zing.</a:t>
            </a:r>
            <a:endParaRPr b="0" lang="id-ID" sz="1200" spc="-1" strike="noStrike">
              <a:latin typeface="Arial"/>
            </a:endParaRPr>
          </a:p>
        </p:txBody>
      </p:sp>
    </p:spTree>
  </p:cSld>
  <p:timing>
    <p:tnLst>
      <p:par>
        <p:cTn id="287" dur="indefinite" restart="never" nodeType="tmRoot">
          <p:childTnLst>
            <p:seq>
              <p:cTn id="28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" name="CustomShape 1"/>
          <p:cNvSpPr/>
          <p:nvPr/>
        </p:nvSpPr>
        <p:spPr>
          <a:xfrm>
            <a:off x="0" y="483480"/>
            <a:ext cx="9142200" cy="57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id-ID" sz="3600" spc="-1" strike="noStrike">
                <a:solidFill>
                  <a:srgbClr val="ffffff"/>
                </a:solidFill>
                <a:latin typeface="Arial"/>
                <a:ea typeface="DejaVu Sans"/>
              </a:rPr>
              <a:t>Agenda Style</a:t>
            </a:r>
            <a:endParaRPr b="0" lang="id-ID" sz="3600" spc="-1" strike="noStrike">
              <a:latin typeface="Arial"/>
            </a:endParaRPr>
          </a:p>
        </p:txBody>
      </p:sp>
      <p:sp>
        <p:nvSpPr>
          <p:cNvPr id="1392" name="CustomShape 2"/>
          <p:cNvSpPr/>
          <p:nvPr/>
        </p:nvSpPr>
        <p:spPr>
          <a:xfrm rot="16200000">
            <a:off x="-1820520" y="2111040"/>
            <a:ext cx="5141880" cy="923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  <a:spcBef>
                <a:spcPts val="879"/>
              </a:spcBef>
            </a:pPr>
            <a:r>
              <a:rPr b="1" lang="id-ID" sz="4400" spc="-1" strike="noStrike">
                <a:solidFill>
                  <a:srgbClr val="ffffff"/>
                </a:solidFill>
                <a:latin typeface="맑은 고딕"/>
                <a:ea typeface="DejaVu Sans"/>
              </a:rPr>
              <a:t>Columns Style</a:t>
            </a:r>
            <a:endParaRPr b="0" lang="id-ID" sz="4400" spc="-1" strike="noStrike">
              <a:latin typeface="Arial"/>
            </a:endParaRPr>
          </a:p>
        </p:txBody>
      </p:sp>
      <p:grpSp>
        <p:nvGrpSpPr>
          <p:cNvPr id="1393" name="Group 3"/>
          <p:cNvGrpSpPr/>
          <p:nvPr/>
        </p:nvGrpSpPr>
        <p:grpSpPr>
          <a:xfrm>
            <a:off x="1907640" y="483480"/>
            <a:ext cx="6650640" cy="4394520"/>
            <a:chOff x="1907640" y="483480"/>
            <a:chExt cx="6650640" cy="4394520"/>
          </a:xfrm>
        </p:grpSpPr>
        <p:sp>
          <p:nvSpPr>
            <p:cNvPr id="1394" name="CustomShape 4"/>
            <p:cNvSpPr/>
            <p:nvPr/>
          </p:nvSpPr>
          <p:spPr>
            <a:xfrm>
              <a:off x="1907640" y="1331640"/>
              <a:ext cx="6650640" cy="35463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id-ID" sz="1200" spc="-1" strike="noStrike">
                  <a:solidFill>
                    <a:srgbClr val="404040"/>
                  </a:solidFill>
                  <a:latin typeface="맑은 고딕"/>
                  <a:ea typeface="DejaVu Sans"/>
                </a:rPr>
                <a:t>You can simply impress your audience and add a unique zing and appeal to your Presentations. Easy to change colors, photos and Text. Get a modern PowerPoint  Presentation that is beautifully designed. You can simply impress your audience and add a unique zing and appeal to your Presentations. You can simply impress your audience and add a unique zing and appeal to your Presentations. Easy to change colors, photos and Text. Get a modern PowerPoint  Presentation that is beautifully designed. You can simply impress your audience and add a unique zing and appeal to your Presentations. Easy to change colors, photos and Text. You can simply impress your audience and add a unique zing and appeal to your Presentations. You can simply impress your audience and add a unique zing and appeal to your Presentations. Easy to change colors, photos and Text. You can simply impress your audience and add a unique zing and appeal to your Presentations. </a:t>
              </a:r>
              <a:endParaRPr b="0" lang="id-ID" sz="12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endParaRPr b="0" lang="id-ID" sz="12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b="0" lang="id-ID" sz="1200" spc="-1" strike="noStrike">
                  <a:solidFill>
                    <a:srgbClr val="404040"/>
                  </a:solidFill>
                  <a:latin typeface="맑은 고딕"/>
                  <a:ea typeface="DejaVu Sans"/>
                </a:rPr>
                <a:t>Get a modern PowerPoint  Presentation that is beautifully designed.  You can simply impress your audience and add a unique zing and appeal to your Presentations.</a:t>
              </a:r>
              <a:endParaRPr b="0" lang="id-ID" sz="12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endParaRPr b="0" lang="id-ID" sz="12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b="0" lang="id-ID" sz="1200" spc="-1" strike="noStrike">
                  <a:solidFill>
                    <a:srgbClr val="404040"/>
                  </a:solidFill>
                  <a:latin typeface="맑은 고딕"/>
                  <a:ea typeface="DejaVu Sans"/>
                </a:rPr>
                <a:t>Easy to change colors, photos and Text.</a:t>
              </a:r>
              <a:endParaRPr b="0" lang="id-ID" sz="12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b="0" lang="id-ID" sz="1200" spc="-1" strike="noStrike">
                  <a:solidFill>
                    <a:srgbClr val="404040"/>
                  </a:solidFill>
                  <a:latin typeface="맑은 고딕"/>
                  <a:ea typeface="DejaVu Sans"/>
                </a:rPr>
                <a:t>You can simply impress your audience and add a unique zing and appeal to your Presentations. </a:t>
              </a:r>
              <a:endParaRPr b="0" lang="id-ID" sz="1200" spc="-1" strike="noStrike">
                <a:latin typeface="Arial"/>
              </a:endParaRPr>
            </a:p>
          </p:txBody>
        </p:sp>
        <p:sp>
          <p:nvSpPr>
            <p:cNvPr id="1395" name="CustomShape 5"/>
            <p:cNvSpPr/>
            <p:nvPr/>
          </p:nvSpPr>
          <p:spPr>
            <a:xfrm>
              <a:off x="1907640" y="483480"/>
              <a:ext cx="6650640" cy="4546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1" lang="id-ID" sz="2400" spc="-1" strike="noStrike">
                  <a:solidFill>
                    <a:srgbClr val="9bbb59"/>
                  </a:solidFill>
                  <a:latin typeface="맑은 고딕"/>
                  <a:ea typeface="DejaVu Sans"/>
                </a:rPr>
                <a:t>One Columns</a:t>
              </a:r>
              <a:endParaRPr b="0" lang="id-ID" sz="2400" spc="-1" strike="noStrike">
                <a:latin typeface="Arial"/>
              </a:endParaRPr>
            </a:p>
          </p:txBody>
        </p:sp>
        <p:sp>
          <p:nvSpPr>
            <p:cNvPr id="1396" name="CustomShape 6"/>
            <p:cNvSpPr/>
            <p:nvPr/>
          </p:nvSpPr>
          <p:spPr>
            <a:xfrm>
              <a:off x="1907640" y="1043280"/>
              <a:ext cx="6650640" cy="3020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1" lang="id-ID" sz="1400" spc="-1" strike="noStrike">
                  <a:solidFill>
                    <a:srgbClr val="9bbb59"/>
                  </a:solidFill>
                  <a:latin typeface="맑은 고딕"/>
                  <a:ea typeface="DejaVu Sans"/>
                </a:rPr>
                <a:t>Your Texts Here</a:t>
              </a:r>
              <a:endParaRPr b="0" lang="id-ID" sz="1400" spc="-1" strike="noStrike">
                <a:latin typeface="Arial"/>
              </a:endParaRPr>
            </a:p>
          </p:txBody>
        </p:sp>
      </p:grpSp>
      <p:sp>
        <p:nvSpPr>
          <p:cNvPr id="1397" name="CustomShape 7"/>
          <p:cNvSpPr/>
          <p:nvPr/>
        </p:nvSpPr>
        <p:spPr>
          <a:xfrm>
            <a:off x="1972080" y="945360"/>
            <a:ext cx="2050200" cy="70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98" name="CustomShape 8"/>
          <p:cNvSpPr/>
          <p:nvPr/>
        </p:nvSpPr>
        <p:spPr>
          <a:xfrm>
            <a:off x="4024080" y="945360"/>
            <a:ext cx="4534200" cy="702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timing>
    <p:tnLst>
      <p:par>
        <p:cTn id="289" dur="indefinite" restart="never" nodeType="tmRoot">
          <p:childTnLst>
            <p:seq>
              <p:cTn id="29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9" name="CustomShape 1"/>
          <p:cNvSpPr/>
          <p:nvPr/>
        </p:nvSpPr>
        <p:spPr>
          <a:xfrm>
            <a:off x="0" y="483480"/>
            <a:ext cx="9142200" cy="57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id-ID" sz="3600" spc="-1" strike="noStrike">
                <a:solidFill>
                  <a:srgbClr val="ffffff"/>
                </a:solidFill>
                <a:latin typeface="Arial"/>
                <a:ea typeface="DejaVu Sans"/>
              </a:rPr>
              <a:t>Agenda Style</a:t>
            </a:r>
            <a:endParaRPr b="0" lang="id-ID" sz="3600" spc="-1" strike="noStrike">
              <a:latin typeface="Arial"/>
            </a:endParaRPr>
          </a:p>
        </p:txBody>
      </p:sp>
      <p:sp>
        <p:nvSpPr>
          <p:cNvPr id="1400" name="CustomShape 2"/>
          <p:cNvSpPr/>
          <p:nvPr/>
        </p:nvSpPr>
        <p:spPr>
          <a:xfrm rot="16200000">
            <a:off x="-1820520" y="2111040"/>
            <a:ext cx="5141880" cy="923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  <a:spcBef>
                <a:spcPts val="879"/>
              </a:spcBef>
            </a:pPr>
            <a:r>
              <a:rPr b="1" lang="id-ID" sz="4400" spc="-1" strike="noStrike">
                <a:solidFill>
                  <a:srgbClr val="ffffff"/>
                </a:solidFill>
                <a:latin typeface="맑은 고딕"/>
                <a:ea typeface="DejaVu Sans"/>
              </a:rPr>
              <a:t>Columns Style</a:t>
            </a:r>
            <a:endParaRPr b="0" lang="id-ID" sz="4400" spc="-1" strike="noStrike">
              <a:latin typeface="Arial"/>
            </a:endParaRPr>
          </a:p>
        </p:txBody>
      </p:sp>
      <p:grpSp>
        <p:nvGrpSpPr>
          <p:cNvPr id="1401" name="Group 3"/>
          <p:cNvGrpSpPr/>
          <p:nvPr/>
        </p:nvGrpSpPr>
        <p:grpSpPr>
          <a:xfrm>
            <a:off x="1907640" y="483480"/>
            <a:ext cx="3022560" cy="4125600"/>
            <a:chOff x="1907640" y="483480"/>
            <a:chExt cx="3022560" cy="4125600"/>
          </a:xfrm>
        </p:grpSpPr>
        <p:sp>
          <p:nvSpPr>
            <p:cNvPr id="1402" name="CustomShape 4"/>
            <p:cNvSpPr/>
            <p:nvPr/>
          </p:nvSpPr>
          <p:spPr>
            <a:xfrm>
              <a:off x="1907640" y="1331640"/>
              <a:ext cx="3022560" cy="32774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id-ID" sz="1200" spc="-1" strike="noStrike">
                  <a:solidFill>
                    <a:srgbClr val="404040"/>
                  </a:solidFill>
                  <a:latin typeface="맑은 고딕"/>
                  <a:ea typeface="DejaVu Sans"/>
                </a:rPr>
                <a:t>You can simply impress your audience and add a unique zing and appeal to your Presentations. Easy to change colors, photos and Text. Get a modern PowerPoint  Presentation that is beautifully designed. You can simply impress your audience and add a unique zing and appeal to your Presentations. You can simply impress your audience and add a unique zing and appeal to your Presentations. Easy to change colors, photos and Text.</a:t>
              </a:r>
              <a:endParaRPr b="0" lang="id-ID" sz="12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endParaRPr b="0" lang="id-ID" sz="12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b="0" lang="id-ID" sz="1200" spc="-1" strike="noStrike">
                  <a:solidFill>
                    <a:srgbClr val="404040"/>
                  </a:solidFill>
                  <a:latin typeface="맑은 고딕"/>
                  <a:ea typeface="DejaVu Sans"/>
                </a:rPr>
                <a:t>Get a modern PowerPoint  Presentation that is beautifully designed.  </a:t>
              </a:r>
              <a:endParaRPr b="0" lang="id-ID" sz="12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endParaRPr b="0" lang="id-ID" sz="12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b="0" lang="id-ID" sz="1200" spc="-1" strike="noStrike">
                  <a:solidFill>
                    <a:srgbClr val="404040"/>
                  </a:solidFill>
                  <a:latin typeface="맑은 고딕"/>
                  <a:ea typeface="DejaVu Sans"/>
                </a:rPr>
                <a:t>Easy to change colors, photos and Text.</a:t>
              </a:r>
              <a:endParaRPr b="0" lang="id-ID" sz="1200" spc="-1" strike="noStrike">
                <a:latin typeface="Arial"/>
              </a:endParaRPr>
            </a:p>
          </p:txBody>
        </p:sp>
        <p:sp>
          <p:nvSpPr>
            <p:cNvPr id="1403" name="CustomShape 5"/>
            <p:cNvSpPr/>
            <p:nvPr/>
          </p:nvSpPr>
          <p:spPr>
            <a:xfrm>
              <a:off x="1907640" y="483480"/>
              <a:ext cx="3022560" cy="4546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1" lang="id-ID" sz="2400" spc="-1" strike="noStrike">
                  <a:solidFill>
                    <a:srgbClr val="9bbb59"/>
                  </a:solidFill>
                  <a:latin typeface="맑은 고딕"/>
                  <a:ea typeface="DejaVu Sans"/>
                </a:rPr>
                <a:t>Two Columns</a:t>
              </a:r>
              <a:endParaRPr b="0" lang="id-ID" sz="2400" spc="-1" strike="noStrike">
                <a:latin typeface="Arial"/>
              </a:endParaRPr>
            </a:p>
          </p:txBody>
        </p:sp>
        <p:sp>
          <p:nvSpPr>
            <p:cNvPr id="1404" name="CustomShape 6"/>
            <p:cNvSpPr/>
            <p:nvPr/>
          </p:nvSpPr>
          <p:spPr>
            <a:xfrm>
              <a:off x="1907640" y="1043280"/>
              <a:ext cx="3022560" cy="3020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1" lang="id-ID" sz="1400" spc="-1" strike="noStrike">
                  <a:solidFill>
                    <a:srgbClr val="9bbb59"/>
                  </a:solidFill>
                  <a:latin typeface="맑은 고딕"/>
                  <a:ea typeface="DejaVu Sans"/>
                </a:rPr>
                <a:t>Your Texts Here</a:t>
              </a:r>
              <a:endParaRPr b="0" lang="id-ID" sz="1400" spc="-1" strike="noStrike">
                <a:latin typeface="Arial"/>
              </a:endParaRPr>
            </a:p>
          </p:txBody>
        </p:sp>
      </p:grpSp>
      <p:grpSp>
        <p:nvGrpSpPr>
          <p:cNvPr id="1405" name="Group 7"/>
          <p:cNvGrpSpPr/>
          <p:nvPr/>
        </p:nvGrpSpPr>
        <p:grpSpPr>
          <a:xfrm>
            <a:off x="5580000" y="483480"/>
            <a:ext cx="2978280" cy="4255200"/>
            <a:chOff x="5580000" y="483480"/>
            <a:chExt cx="2978280" cy="4255200"/>
          </a:xfrm>
        </p:grpSpPr>
        <p:sp>
          <p:nvSpPr>
            <p:cNvPr id="1406" name="CustomShape 8"/>
            <p:cNvSpPr/>
            <p:nvPr/>
          </p:nvSpPr>
          <p:spPr>
            <a:xfrm>
              <a:off x="5580000" y="1331640"/>
              <a:ext cx="2978280" cy="34070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r">
                <a:lnSpc>
                  <a:spcPct val="100000"/>
                </a:lnSpc>
              </a:pPr>
              <a:r>
                <a:rPr b="0" lang="id-ID" sz="1200" spc="-1" strike="noStrike">
                  <a:solidFill>
                    <a:srgbClr val="404040"/>
                  </a:solidFill>
                  <a:latin typeface="맑은 고딕"/>
                  <a:ea typeface="DejaVu Sans"/>
                </a:rPr>
                <a:t>You can simply impress your audience and add a unique zing and appeal to your Presentations. Easy to change colors, photos and Text. Get a modern PowerPoint  Presentation that is beautifully designed. You can simply impress your audience and add a unique zing and appeal to your Presentations. You can simply impress your audience and add a unique zing and appeal to your Presentations. Easy to change colors, photos and Text.</a:t>
              </a:r>
              <a:endParaRPr b="0" lang="id-ID" sz="1200" spc="-1" strike="noStrike">
                <a:latin typeface="Arial"/>
              </a:endParaRPr>
            </a:p>
            <a:p>
              <a:pPr algn="r">
                <a:lnSpc>
                  <a:spcPct val="100000"/>
                </a:lnSpc>
              </a:pPr>
              <a:r>
                <a:rPr b="0" lang="id-ID" sz="1200" spc="-1" strike="noStrike">
                  <a:solidFill>
                    <a:srgbClr val="404040"/>
                  </a:solidFill>
                  <a:latin typeface="맑은 고딕"/>
                  <a:ea typeface="DejaVu Sans"/>
                </a:rPr>
                <a:t> </a:t>
              </a:r>
              <a:endParaRPr b="0" lang="id-ID" sz="1200" spc="-1" strike="noStrike">
                <a:latin typeface="Arial"/>
              </a:endParaRPr>
            </a:p>
            <a:p>
              <a:pPr algn="r">
                <a:lnSpc>
                  <a:spcPct val="100000"/>
                </a:lnSpc>
              </a:pPr>
              <a:r>
                <a:rPr b="0" lang="id-ID" sz="1200" spc="-1" strike="noStrike">
                  <a:solidFill>
                    <a:srgbClr val="404040"/>
                  </a:solidFill>
                  <a:latin typeface="맑은 고딕"/>
                  <a:ea typeface="DejaVu Sans"/>
                </a:rPr>
                <a:t>Get a modern PowerPoint  Presentation that is beautifully designed.  </a:t>
              </a:r>
              <a:endParaRPr b="0" lang="id-ID" sz="1200" spc="-1" strike="noStrike">
                <a:latin typeface="Arial"/>
              </a:endParaRPr>
            </a:p>
            <a:p>
              <a:pPr algn="r">
                <a:lnSpc>
                  <a:spcPct val="100000"/>
                </a:lnSpc>
              </a:pPr>
              <a:endParaRPr b="0" lang="id-ID" sz="1200" spc="-1" strike="noStrike">
                <a:latin typeface="Arial"/>
              </a:endParaRPr>
            </a:p>
            <a:p>
              <a:pPr algn="r">
                <a:lnSpc>
                  <a:spcPct val="100000"/>
                </a:lnSpc>
              </a:pPr>
              <a:r>
                <a:rPr b="0" lang="id-ID" sz="1200" spc="-1" strike="noStrike">
                  <a:solidFill>
                    <a:srgbClr val="404040"/>
                  </a:solidFill>
                  <a:latin typeface="맑은 고딕"/>
                  <a:ea typeface="DejaVu Sans"/>
                </a:rPr>
                <a:t>Easy to change colors, photos and Text.</a:t>
              </a:r>
              <a:endParaRPr b="0" lang="id-ID" sz="1200" spc="-1" strike="noStrike">
                <a:latin typeface="Arial"/>
              </a:endParaRPr>
            </a:p>
          </p:txBody>
        </p:sp>
        <p:sp>
          <p:nvSpPr>
            <p:cNvPr id="1407" name="CustomShape 9"/>
            <p:cNvSpPr/>
            <p:nvPr/>
          </p:nvSpPr>
          <p:spPr>
            <a:xfrm>
              <a:off x="5580000" y="483480"/>
              <a:ext cx="2978280" cy="4546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r">
                <a:lnSpc>
                  <a:spcPct val="100000"/>
                </a:lnSpc>
              </a:pPr>
              <a:r>
                <a:rPr b="1" lang="id-ID" sz="2400" spc="-1" strike="noStrike">
                  <a:solidFill>
                    <a:srgbClr val="9bbb59"/>
                  </a:solidFill>
                  <a:latin typeface="맑은 고딕"/>
                  <a:ea typeface="DejaVu Sans"/>
                </a:rPr>
                <a:t>Two Columns</a:t>
              </a:r>
              <a:endParaRPr b="0" lang="id-ID" sz="2400" spc="-1" strike="noStrike">
                <a:latin typeface="Arial"/>
              </a:endParaRPr>
            </a:p>
          </p:txBody>
        </p:sp>
        <p:sp>
          <p:nvSpPr>
            <p:cNvPr id="1408" name="CustomShape 10"/>
            <p:cNvSpPr/>
            <p:nvPr/>
          </p:nvSpPr>
          <p:spPr>
            <a:xfrm>
              <a:off x="5580000" y="1043280"/>
              <a:ext cx="2978280" cy="3020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r">
                <a:lnSpc>
                  <a:spcPct val="100000"/>
                </a:lnSpc>
              </a:pPr>
              <a:r>
                <a:rPr b="1" lang="id-ID" sz="1400" spc="-1" strike="noStrike">
                  <a:solidFill>
                    <a:srgbClr val="9bbb59"/>
                  </a:solidFill>
                  <a:latin typeface="맑은 고딕"/>
                  <a:ea typeface="DejaVu Sans"/>
                </a:rPr>
                <a:t>Your Texts Here</a:t>
              </a:r>
              <a:endParaRPr b="0" lang="id-ID" sz="1400" spc="-1" strike="noStrike">
                <a:latin typeface="Arial"/>
              </a:endParaRPr>
            </a:p>
          </p:txBody>
        </p:sp>
      </p:grpSp>
      <p:sp>
        <p:nvSpPr>
          <p:cNvPr id="1409" name="CustomShape 11"/>
          <p:cNvSpPr/>
          <p:nvPr/>
        </p:nvSpPr>
        <p:spPr>
          <a:xfrm>
            <a:off x="1972080" y="945360"/>
            <a:ext cx="2050200" cy="70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10" name="CustomShape 12"/>
          <p:cNvSpPr/>
          <p:nvPr/>
        </p:nvSpPr>
        <p:spPr>
          <a:xfrm>
            <a:off x="4024080" y="945360"/>
            <a:ext cx="2554200" cy="702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11" name="CustomShape 13"/>
          <p:cNvSpPr/>
          <p:nvPr/>
        </p:nvSpPr>
        <p:spPr>
          <a:xfrm>
            <a:off x="6508080" y="945360"/>
            <a:ext cx="2050200" cy="70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timing>
    <p:tnLst>
      <p:par>
        <p:cTn id="291" dur="indefinite" restart="never" nodeType="tmRoot">
          <p:childTnLst>
            <p:seq>
              <p:cTn id="29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2" name="CustomShape 1"/>
          <p:cNvSpPr/>
          <p:nvPr/>
        </p:nvSpPr>
        <p:spPr>
          <a:xfrm>
            <a:off x="0" y="2603160"/>
            <a:ext cx="9142200" cy="57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  <a:spcBef>
                <a:spcPts val="720"/>
              </a:spcBef>
            </a:pPr>
            <a:r>
              <a:rPr b="0" lang="id-ID" sz="3600" spc="-1" strike="noStrike">
                <a:solidFill>
                  <a:srgbClr val="ffffff"/>
                </a:solidFill>
                <a:latin typeface="Arial"/>
                <a:ea typeface="Arial Unicode MS"/>
              </a:rPr>
              <a:t>Thank you</a:t>
            </a:r>
            <a:endParaRPr b="0" lang="id-ID" sz="3600" spc="-1" strike="noStrike">
              <a:latin typeface="Arial"/>
            </a:endParaRPr>
          </a:p>
        </p:txBody>
      </p:sp>
      <p:sp>
        <p:nvSpPr>
          <p:cNvPr id="1413" name="CustomShape 2"/>
          <p:cNvSpPr/>
          <p:nvPr/>
        </p:nvSpPr>
        <p:spPr>
          <a:xfrm>
            <a:off x="0" y="3179160"/>
            <a:ext cx="9142200" cy="286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  <a:spcBef>
                <a:spcPts val="281"/>
              </a:spcBef>
            </a:pPr>
            <a:r>
              <a:rPr b="0" lang="id-ID" sz="1400" spc="-1" strike="noStrike">
                <a:solidFill>
                  <a:srgbClr val="ffffff"/>
                </a:solidFill>
                <a:latin typeface="Arial"/>
                <a:ea typeface="Arial Unicode MS"/>
              </a:rPr>
              <a:t>Insert the title of your subtitle Here</a:t>
            </a:r>
            <a:endParaRPr b="0" lang="id-ID" sz="1400" spc="-1" strike="noStrike">
              <a:latin typeface="Arial"/>
            </a:endParaRPr>
          </a:p>
        </p:txBody>
      </p:sp>
      <p:grpSp>
        <p:nvGrpSpPr>
          <p:cNvPr id="1414" name="Group 3"/>
          <p:cNvGrpSpPr/>
          <p:nvPr/>
        </p:nvGrpSpPr>
        <p:grpSpPr>
          <a:xfrm>
            <a:off x="4251600" y="1936440"/>
            <a:ext cx="647280" cy="646920"/>
            <a:chOff x="4251600" y="1936440"/>
            <a:chExt cx="647280" cy="646920"/>
          </a:xfrm>
        </p:grpSpPr>
        <p:sp>
          <p:nvSpPr>
            <p:cNvPr id="1415" name="CustomShape 4"/>
            <p:cNvSpPr/>
            <p:nvPr/>
          </p:nvSpPr>
          <p:spPr>
            <a:xfrm rot="16200000">
              <a:off x="4537080" y="2221920"/>
              <a:ext cx="75960" cy="6469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416" name="CustomShape 5"/>
            <p:cNvSpPr/>
            <p:nvPr/>
          </p:nvSpPr>
          <p:spPr>
            <a:xfrm rot="16200000">
              <a:off x="4537080" y="1650960"/>
              <a:ext cx="75960" cy="6469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417" name="CustomShape 6"/>
            <p:cNvSpPr/>
            <p:nvPr/>
          </p:nvSpPr>
          <p:spPr>
            <a:xfrm>
              <a:off x="4251600" y="2004120"/>
              <a:ext cx="75960" cy="5047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418" name="CustomShape 7"/>
            <p:cNvSpPr/>
            <p:nvPr/>
          </p:nvSpPr>
          <p:spPr>
            <a:xfrm rot="16200000">
              <a:off x="4529520" y="2195280"/>
              <a:ext cx="75960" cy="3193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419" name="CustomShape 8"/>
            <p:cNvSpPr/>
            <p:nvPr/>
          </p:nvSpPr>
          <p:spPr>
            <a:xfrm rot="16200000">
              <a:off x="4529520" y="2005200"/>
              <a:ext cx="75960" cy="3193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420" name="CustomShape 9"/>
            <p:cNvSpPr/>
            <p:nvPr/>
          </p:nvSpPr>
          <p:spPr>
            <a:xfrm>
              <a:off x="4680000" y="2124720"/>
              <a:ext cx="75960" cy="3790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421" name="CustomShape 10"/>
            <p:cNvSpPr/>
            <p:nvPr/>
          </p:nvSpPr>
          <p:spPr>
            <a:xfrm>
              <a:off x="4822920" y="2008080"/>
              <a:ext cx="75960" cy="5047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422" name="CustomShape 11"/>
            <p:cNvSpPr/>
            <p:nvPr/>
          </p:nvSpPr>
          <p:spPr>
            <a:xfrm>
              <a:off x="4407840" y="2012400"/>
              <a:ext cx="75960" cy="3790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</p:spTree>
  </p:cSld>
  <p:timing>
    <p:tnLst>
      <p:par>
        <p:cTn id="293" dur="indefinite" restart="never" nodeType="tmRoot">
          <p:childTnLst>
            <p:seq>
              <p:cTn id="29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" name="CustomShape 1"/>
          <p:cNvSpPr/>
          <p:nvPr/>
        </p:nvSpPr>
        <p:spPr>
          <a:xfrm>
            <a:off x="0" y="123480"/>
            <a:ext cx="9142200" cy="57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  <a:spcBef>
                <a:spcPts val="720"/>
              </a:spcBef>
            </a:pPr>
            <a:r>
              <a:rPr b="0" lang="id-ID" sz="3600" spc="-1" strike="noStrike">
                <a:solidFill>
                  <a:srgbClr val="9bbb59"/>
                </a:solidFill>
                <a:latin typeface="맑은 고딕"/>
                <a:ea typeface="DejaVu Sans"/>
              </a:rPr>
              <a:t>Fully Editable Icon Sets : A</a:t>
            </a:r>
            <a:endParaRPr b="0" lang="id-ID" sz="3600" spc="-1" strike="noStrike">
              <a:latin typeface="Arial"/>
            </a:endParaRPr>
          </a:p>
        </p:txBody>
      </p:sp>
      <p:sp>
        <p:nvSpPr>
          <p:cNvPr id="1424" name="CustomShape 2"/>
          <p:cNvSpPr/>
          <p:nvPr/>
        </p:nvSpPr>
        <p:spPr>
          <a:xfrm>
            <a:off x="711720" y="1422720"/>
            <a:ext cx="2230560" cy="45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id-ID" sz="1200" spc="-1" strike="noStrike">
                <a:solidFill>
                  <a:srgbClr val="ffffff"/>
                </a:solidFill>
                <a:latin typeface="Arial"/>
                <a:ea typeface="DejaVu Sans"/>
              </a:rPr>
              <a:t>You can Resize without losing quality</a:t>
            </a:r>
            <a:endParaRPr b="0" lang="id-ID" sz="1200" spc="-1" strike="noStrike">
              <a:latin typeface="Arial"/>
            </a:endParaRPr>
          </a:p>
        </p:txBody>
      </p:sp>
      <p:sp>
        <p:nvSpPr>
          <p:cNvPr id="1425" name="CustomShape 3"/>
          <p:cNvSpPr/>
          <p:nvPr/>
        </p:nvSpPr>
        <p:spPr>
          <a:xfrm>
            <a:off x="711720" y="1935000"/>
            <a:ext cx="2230560" cy="45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id-ID" sz="1200" spc="-1" strike="noStrike">
                <a:solidFill>
                  <a:srgbClr val="ffffff"/>
                </a:solidFill>
                <a:latin typeface="Arial"/>
                <a:ea typeface="DejaVu Sans"/>
              </a:rPr>
              <a:t>You can Change Fill Color &amp;</a:t>
            </a:r>
            <a:endParaRPr b="0" lang="id-ID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id-ID" sz="1200" spc="-1" strike="noStrike">
                <a:solidFill>
                  <a:srgbClr val="ffffff"/>
                </a:solidFill>
                <a:latin typeface="Arial"/>
                <a:ea typeface="DejaVu Sans"/>
              </a:rPr>
              <a:t>Line Color</a:t>
            </a:r>
            <a:endParaRPr b="0" lang="id-ID" sz="1200" spc="-1" strike="noStrike">
              <a:latin typeface="Arial"/>
            </a:endParaRPr>
          </a:p>
        </p:txBody>
      </p:sp>
      <p:sp>
        <p:nvSpPr>
          <p:cNvPr id="1426" name="CustomShape 4"/>
          <p:cNvSpPr/>
          <p:nvPr/>
        </p:nvSpPr>
        <p:spPr>
          <a:xfrm>
            <a:off x="711720" y="4249800"/>
            <a:ext cx="2230200" cy="24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id-ID" sz="1000" spc="-1" strike="noStrike">
                <a:solidFill>
                  <a:srgbClr val="ffffff"/>
                </a:solidFill>
                <a:latin typeface="Arial"/>
                <a:ea typeface="DejaVu Sans"/>
              </a:rPr>
              <a:t>www.allppt.com</a:t>
            </a:r>
            <a:endParaRPr b="0" lang="id-ID" sz="1000" spc="-1" strike="noStrike">
              <a:latin typeface="Arial"/>
            </a:endParaRPr>
          </a:p>
        </p:txBody>
      </p:sp>
      <p:sp>
        <p:nvSpPr>
          <p:cNvPr id="1427" name="CustomShape 5"/>
          <p:cNvSpPr/>
          <p:nvPr/>
        </p:nvSpPr>
        <p:spPr>
          <a:xfrm>
            <a:off x="711720" y="3039840"/>
            <a:ext cx="2230200" cy="1270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id-ID" sz="2400" spc="-1" strike="noStrike">
                <a:solidFill>
                  <a:srgbClr val="ffffff"/>
                </a:solidFill>
                <a:latin typeface="맑은 고딕"/>
                <a:ea typeface="DejaVu Sans"/>
              </a:rPr>
              <a:t>FREE </a:t>
            </a:r>
            <a:endParaRPr b="0" lang="id-ID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id-ID" sz="2400" spc="-1" strike="noStrike">
                <a:solidFill>
                  <a:srgbClr val="ffffff"/>
                </a:solidFill>
                <a:latin typeface="맑은 고딕"/>
                <a:ea typeface="DejaVu Sans"/>
              </a:rPr>
              <a:t>PPT TEMPLATES</a:t>
            </a:r>
            <a:endParaRPr b="0" lang="id-ID" sz="2400" spc="-1" strike="noStrike">
              <a:latin typeface="Arial"/>
            </a:endParaRPr>
          </a:p>
        </p:txBody>
      </p:sp>
      <p:sp>
        <p:nvSpPr>
          <p:cNvPr id="1428" name="CustomShape 6"/>
          <p:cNvSpPr/>
          <p:nvPr/>
        </p:nvSpPr>
        <p:spPr>
          <a:xfrm>
            <a:off x="3706920" y="1353240"/>
            <a:ext cx="358560" cy="358200"/>
          </a:xfrm>
          <a:custGeom>
            <a:avLst/>
            <a:gdLst/>
            <a:ahLst/>
            <a:rect l="l" t="t" r="r" b="b"/>
            <a:pathLst>
              <a:path w="2103393" h="2102114">
                <a:moveTo>
                  <a:pt x="930675" y="75207"/>
                </a:moveTo>
                <a:cubicBezTo>
                  <a:pt x="914336" y="-26367"/>
                  <a:pt x="1202803" y="-23213"/>
                  <a:pt x="1190398" y="73534"/>
                </a:cubicBezTo>
                <a:lnTo>
                  <a:pt x="1177505" y="630783"/>
                </a:lnTo>
                <a:lnTo>
                  <a:pt x="1312141" y="709320"/>
                </a:lnTo>
                <a:cubicBezTo>
                  <a:pt x="1349539" y="621433"/>
                  <a:pt x="1403768" y="466228"/>
                  <a:pt x="1508484" y="512977"/>
                </a:cubicBezTo>
                <a:cubicBezTo>
                  <a:pt x="1961009" y="692492"/>
                  <a:pt x="2211581" y="1696648"/>
                  <a:pt x="2058246" y="2061286"/>
                </a:cubicBezTo>
                <a:cubicBezTo>
                  <a:pt x="1912391" y="2233320"/>
                  <a:pt x="1542142" y="1816322"/>
                  <a:pt x="1244822" y="1651768"/>
                </a:cubicBezTo>
                <a:cubicBezTo>
                  <a:pt x="1113927" y="1590061"/>
                  <a:pt x="1184984" y="1466646"/>
                  <a:pt x="1205554" y="1337621"/>
                </a:cubicBezTo>
                <a:cubicBezTo>
                  <a:pt x="1233603" y="1238514"/>
                  <a:pt x="1127017" y="1161846"/>
                  <a:pt x="1244823" y="894444"/>
                </a:cubicBezTo>
                <a:cubicBezTo>
                  <a:pt x="1188725" y="845826"/>
                  <a:pt x="1155065" y="802817"/>
                  <a:pt x="1076528" y="748589"/>
                </a:cubicBezTo>
                <a:cubicBezTo>
                  <a:pt x="973682" y="789728"/>
                  <a:pt x="949373" y="842086"/>
                  <a:pt x="885795" y="888834"/>
                </a:cubicBezTo>
                <a:cubicBezTo>
                  <a:pt x="951243" y="1053389"/>
                  <a:pt x="898883" y="1240382"/>
                  <a:pt x="919453" y="1326400"/>
                </a:cubicBezTo>
                <a:cubicBezTo>
                  <a:pt x="930673" y="1432986"/>
                  <a:pt x="1003602" y="1595671"/>
                  <a:pt x="891405" y="1646159"/>
                </a:cubicBezTo>
                <a:cubicBezTo>
                  <a:pt x="685711" y="1737785"/>
                  <a:pt x="311722" y="2121123"/>
                  <a:pt x="89201" y="2089335"/>
                </a:cubicBezTo>
                <a:cubicBezTo>
                  <a:pt x="-118362" y="2035107"/>
                  <a:pt x="33103" y="774768"/>
                  <a:pt x="577255" y="512977"/>
                </a:cubicBezTo>
                <a:cubicBezTo>
                  <a:pt x="704411" y="464359"/>
                  <a:pt x="736199" y="673791"/>
                  <a:pt x="807257" y="748589"/>
                </a:cubicBezTo>
                <a:lnTo>
                  <a:pt x="969942" y="636393"/>
                </a:lnTo>
                <a:cubicBezTo>
                  <a:pt x="968072" y="483058"/>
                  <a:pt x="947112" y="235825"/>
                  <a:pt x="930675" y="7520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29" name="CustomShape 7"/>
          <p:cNvSpPr/>
          <p:nvPr/>
        </p:nvSpPr>
        <p:spPr>
          <a:xfrm>
            <a:off x="4282560" y="1383480"/>
            <a:ext cx="358200" cy="298080"/>
          </a:xfrm>
          <a:custGeom>
            <a:avLst/>
            <a:gdLst/>
            <a:ahLst/>
            <a:rect l="l" t="t" r="r" b="b"/>
            <a:pathLst>
              <a:path w="3240001" h="2698329">
                <a:moveTo>
                  <a:pt x="2548075" y="5025"/>
                </a:moveTo>
                <a:cubicBezTo>
                  <a:pt x="2888705" y="21427"/>
                  <a:pt x="3205543" y="144443"/>
                  <a:pt x="3236875" y="324866"/>
                </a:cubicBezTo>
                <a:cubicBezTo>
                  <a:pt x="3272384" y="584869"/>
                  <a:pt x="3000845" y="793843"/>
                  <a:pt x="2654112" y="922630"/>
                </a:cubicBezTo>
                <a:cubicBezTo>
                  <a:pt x="2512076" y="1002818"/>
                  <a:pt x="2288579" y="1396468"/>
                  <a:pt x="2077615" y="1155904"/>
                </a:cubicBezTo>
                <a:cubicBezTo>
                  <a:pt x="1902159" y="985808"/>
                  <a:pt x="1914692" y="662627"/>
                  <a:pt x="1946024" y="426923"/>
                </a:cubicBezTo>
                <a:cubicBezTo>
                  <a:pt x="1958557" y="234957"/>
                  <a:pt x="1977355" y="79442"/>
                  <a:pt x="2209208" y="25983"/>
                </a:cubicBezTo>
                <a:cubicBezTo>
                  <a:pt x="2318345" y="5936"/>
                  <a:pt x="2434532" y="-443"/>
                  <a:pt x="2548075" y="5025"/>
                </a:cubicBezTo>
                <a:close/>
                <a:moveTo>
                  <a:pt x="1184195" y="86"/>
                </a:moveTo>
                <a:cubicBezTo>
                  <a:pt x="1412849" y="2955"/>
                  <a:pt x="1621488" y="77771"/>
                  <a:pt x="1732975" y="244677"/>
                </a:cubicBezTo>
                <a:cubicBezTo>
                  <a:pt x="1866656" y="436642"/>
                  <a:pt x="1793548" y="672347"/>
                  <a:pt x="1801904" y="871602"/>
                </a:cubicBezTo>
                <a:cubicBezTo>
                  <a:pt x="1820702" y="1041698"/>
                  <a:pt x="1996160" y="1255532"/>
                  <a:pt x="1889631" y="1396469"/>
                </a:cubicBezTo>
                <a:cubicBezTo>
                  <a:pt x="1714174" y="1644320"/>
                  <a:pt x="1482324" y="1717219"/>
                  <a:pt x="1300601" y="1906754"/>
                </a:cubicBezTo>
                <a:cubicBezTo>
                  <a:pt x="1068750" y="2152178"/>
                  <a:pt x="736639" y="2754803"/>
                  <a:pt x="442124" y="2694054"/>
                </a:cubicBezTo>
                <a:cubicBezTo>
                  <a:pt x="189385" y="2609005"/>
                  <a:pt x="149697" y="2276103"/>
                  <a:pt x="78680" y="2016101"/>
                </a:cubicBezTo>
                <a:cubicBezTo>
                  <a:pt x="-50823" y="1442635"/>
                  <a:pt x="-61268" y="759824"/>
                  <a:pt x="366928" y="302996"/>
                </a:cubicBezTo>
                <a:cubicBezTo>
                  <a:pt x="563141" y="111638"/>
                  <a:pt x="890211" y="-3604"/>
                  <a:pt x="1184195" y="8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30" name="CustomShape 8"/>
          <p:cNvSpPr/>
          <p:nvPr/>
        </p:nvSpPr>
        <p:spPr>
          <a:xfrm>
            <a:off x="5449680" y="1373400"/>
            <a:ext cx="318240" cy="318240"/>
          </a:xfrm>
          <a:custGeom>
            <a:avLst/>
            <a:gdLst/>
            <a:ahLst/>
            <a:rect l="l" t="t" r="r" b="b"/>
            <a:pathLst>
              <a:path w="3203570" h="3242474">
                <a:moveTo>
                  <a:pt x="1049035" y="16828"/>
                </a:moveTo>
                <a:lnTo>
                  <a:pt x="1447333" y="0"/>
                </a:lnTo>
                <a:cubicBezTo>
                  <a:pt x="1441724" y="284231"/>
                  <a:pt x="1413674" y="613340"/>
                  <a:pt x="1666116" y="734886"/>
                </a:cubicBezTo>
                <a:cubicBezTo>
                  <a:pt x="1888639" y="783504"/>
                  <a:pt x="1937256" y="473095"/>
                  <a:pt x="2401001" y="560982"/>
                </a:cubicBezTo>
                <a:cubicBezTo>
                  <a:pt x="2875965" y="635779"/>
                  <a:pt x="3216295" y="1035945"/>
                  <a:pt x="3203206" y="1834409"/>
                </a:cubicBezTo>
                <a:cubicBezTo>
                  <a:pt x="3175156" y="2587994"/>
                  <a:pt x="2844177" y="2814257"/>
                  <a:pt x="2300025" y="3046130"/>
                </a:cubicBezTo>
                <a:cubicBezTo>
                  <a:pt x="1406194" y="3347190"/>
                  <a:pt x="820903" y="2705801"/>
                  <a:pt x="605860" y="2664663"/>
                </a:cubicBezTo>
                <a:cubicBezTo>
                  <a:pt x="379598" y="2621655"/>
                  <a:pt x="355288" y="2954503"/>
                  <a:pt x="381468" y="3242474"/>
                </a:cubicBezTo>
                <a:lnTo>
                  <a:pt x="0" y="3236864"/>
                </a:lnTo>
                <a:cubicBezTo>
                  <a:pt x="9350" y="2823607"/>
                  <a:pt x="-31788" y="2191567"/>
                  <a:pt x="516103" y="2249538"/>
                </a:cubicBezTo>
                <a:cubicBezTo>
                  <a:pt x="918138" y="2305637"/>
                  <a:pt x="1303347" y="2423441"/>
                  <a:pt x="1559529" y="1991485"/>
                </a:cubicBezTo>
                <a:cubicBezTo>
                  <a:pt x="1720344" y="1686686"/>
                  <a:pt x="1701645" y="1337006"/>
                  <a:pt x="1234160" y="959279"/>
                </a:cubicBezTo>
                <a:cubicBezTo>
                  <a:pt x="1155622" y="891961"/>
                  <a:pt x="981717" y="516102"/>
                  <a:pt x="1049035" y="1682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31" name="CustomShape 9"/>
          <p:cNvSpPr/>
          <p:nvPr/>
        </p:nvSpPr>
        <p:spPr>
          <a:xfrm>
            <a:off x="4852080" y="1381320"/>
            <a:ext cx="358200" cy="302040"/>
          </a:xfrm>
          <a:custGeom>
            <a:avLst/>
            <a:gdLst/>
            <a:ahLst/>
            <a:rect l="l" t="t" r="r" b="b"/>
            <a:pathLst>
              <a:path w="3213653" h="2719059">
                <a:moveTo>
                  <a:pt x="1378151" y="1333546"/>
                </a:moveTo>
                <a:cubicBezTo>
                  <a:pt x="1319627" y="1375402"/>
                  <a:pt x="1250513" y="1400241"/>
                  <a:pt x="1177640" y="1404742"/>
                </a:cubicBezTo>
                <a:cubicBezTo>
                  <a:pt x="1183273" y="1421668"/>
                  <a:pt x="1185388" y="1439329"/>
                  <a:pt x="1185029" y="1457608"/>
                </a:cubicBezTo>
                <a:lnTo>
                  <a:pt x="1182201" y="1517198"/>
                </a:lnTo>
                <a:cubicBezTo>
                  <a:pt x="1256472" y="1514781"/>
                  <a:pt x="1326341" y="1484168"/>
                  <a:pt x="1378151" y="1432005"/>
                </a:cubicBezTo>
                <a:close/>
                <a:moveTo>
                  <a:pt x="1765736" y="0"/>
                </a:moveTo>
                <a:cubicBezTo>
                  <a:pt x="1820598" y="0"/>
                  <a:pt x="1865072" y="44474"/>
                  <a:pt x="1865072" y="99336"/>
                </a:cubicBezTo>
                <a:lnTo>
                  <a:pt x="1865072" y="1145199"/>
                </a:lnTo>
                <a:cubicBezTo>
                  <a:pt x="1927584" y="1198906"/>
                  <a:pt x="2002197" y="1234373"/>
                  <a:pt x="2081262" y="1252128"/>
                </a:cubicBezTo>
                <a:cubicBezTo>
                  <a:pt x="2096727" y="1219747"/>
                  <a:pt x="2112543" y="1186289"/>
                  <a:pt x="2123992" y="1149920"/>
                </a:cubicBezTo>
                <a:cubicBezTo>
                  <a:pt x="1899600" y="1041464"/>
                  <a:pt x="1832282" y="585198"/>
                  <a:pt x="1933258" y="437473"/>
                </a:cubicBezTo>
                <a:cubicBezTo>
                  <a:pt x="2028156" y="327848"/>
                  <a:pt x="2131647" y="265468"/>
                  <a:pt x="2345195" y="261608"/>
                </a:cubicBezTo>
                <a:cubicBezTo>
                  <a:pt x="2375702" y="261056"/>
                  <a:pt x="2408455" y="261699"/>
                  <a:pt x="2443750" y="263569"/>
                </a:cubicBezTo>
                <a:cubicBezTo>
                  <a:pt x="2954244" y="291618"/>
                  <a:pt x="3189856" y="886259"/>
                  <a:pt x="3206686" y="1323824"/>
                </a:cubicBezTo>
                <a:cubicBezTo>
                  <a:pt x="3247823" y="2015701"/>
                  <a:pt x="3103839" y="2270013"/>
                  <a:pt x="2853267" y="2462617"/>
                </a:cubicBezTo>
                <a:cubicBezTo>
                  <a:pt x="2511068" y="2735627"/>
                  <a:pt x="2157650" y="2470097"/>
                  <a:pt x="2084722" y="2170906"/>
                </a:cubicBezTo>
                <a:cubicBezTo>
                  <a:pt x="2058544" y="2038140"/>
                  <a:pt x="2127730" y="1922204"/>
                  <a:pt x="2202528" y="1800658"/>
                </a:cubicBezTo>
                <a:lnTo>
                  <a:pt x="2143866" y="1730900"/>
                </a:lnTo>
                <a:cubicBezTo>
                  <a:pt x="2096151" y="1741682"/>
                  <a:pt x="2046910" y="1746675"/>
                  <a:pt x="1997032" y="1746402"/>
                </a:cubicBezTo>
                <a:lnTo>
                  <a:pt x="1887189" y="1736891"/>
                </a:lnTo>
                <a:lnTo>
                  <a:pt x="1887189" y="2619722"/>
                </a:lnTo>
                <a:cubicBezTo>
                  <a:pt x="1887189" y="2674584"/>
                  <a:pt x="1842715" y="2719058"/>
                  <a:pt x="1787853" y="2719058"/>
                </a:cubicBezTo>
                <a:cubicBezTo>
                  <a:pt x="1732991" y="2719058"/>
                  <a:pt x="1688517" y="2674584"/>
                  <a:pt x="1688517" y="2619722"/>
                </a:cubicBezTo>
                <a:lnTo>
                  <a:pt x="1688517" y="1730093"/>
                </a:lnTo>
                <a:cubicBezTo>
                  <a:pt x="1688517" y="1710960"/>
                  <a:pt x="1693926" y="1693091"/>
                  <a:pt x="1704798" y="1678857"/>
                </a:cubicBezTo>
                <a:cubicBezTo>
                  <a:pt x="1659024" y="1659660"/>
                  <a:pt x="1616387" y="1633873"/>
                  <a:pt x="1576823" y="1603655"/>
                </a:cubicBezTo>
                <a:lnTo>
                  <a:pt x="1576823" y="2619723"/>
                </a:lnTo>
                <a:cubicBezTo>
                  <a:pt x="1576823" y="2674585"/>
                  <a:pt x="1532349" y="2719059"/>
                  <a:pt x="1477487" y="2719059"/>
                </a:cubicBezTo>
                <a:cubicBezTo>
                  <a:pt x="1422625" y="2719059"/>
                  <a:pt x="1378151" y="2674585"/>
                  <a:pt x="1378151" y="2619723"/>
                </a:cubicBezTo>
                <a:lnTo>
                  <a:pt x="1378151" y="1615564"/>
                </a:lnTo>
                <a:cubicBezTo>
                  <a:pt x="1313743" y="1650180"/>
                  <a:pt x="1240907" y="1668612"/>
                  <a:pt x="1165758" y="1668570"/>
                </a:cubicBezTo>
                <a:lnTo>
                  <a:pt x="1143358" y="1665899"/>
                </a:lnTo>
                <a:cubicBezTo>
                  <a:pt x="1108602" y="1733381"/>
                  <a:pt x="1056017" y="1769960"/>
                  <a:pt x="1011125" y="1833465"/>
                </a:cubicBezTo>
                <a:cubicBezTo>
                  <a:pt x="1085923" y="1955011"/>
                  <a:pt x="1155109" y="2070947"/>
                  <a:pt x="1128931" y="2203713"/>
                </a:cubicBezTo>
                <a:cubicBezTo>
                  <a:pt x="1056003" y="2502904"/>
                  <a:pt x="702585" y="2768434"/>
                  <a:pt x="360386" y="2495424"/>
                </a:cubicBezTo>
                <a:cubicBezTo>
                  <a:pt x="109814" y="2302820"/>
                  <a:pt x="-34170" y="2048508"/>
                  <a:pt x="6967" y="1356631"/>
                </a:cubicBezTo>
                <a:cubicBezTo>
                  <a:pt x="23797" y="919066"/>
                  <a:pt x="259409" y="324425"/>
                  <a:pt x="769903" y="296376"/>
                </a:cubicBezTo>
                <a:cubicBezTo>
                  <a:pt x="805198" y="294506"/>
                  <a:pt x="837951" y="293863"/>
                  <a:pt x="868458" y="294415"/>
                </a:cubicBezTo>
                <a:cubicBezTo>
                  <a:pt x="1082006" y="298276"/>
                  <a:pt x="1185497" y="360655"/>
                  <a:pt x="1280395" y="470280"/>
                </a:cubicBezTo>
                <a:cubicBezTo>
                  <a:pt x="1381371" y="618005"/>
                  <a:pt x="1314053" y="1074271"/>
                  <a:pt x="1089661" y="1182727"/>
                </a:cubicBezTo>
                <a:cubicBezTo>
                  <a:pt x="1098183" y="1209798"/>
                  <a:pt x="1109125" y="1235256"/>
                  <a:pt x="1120578" y="1259840"/>
                </a:cubicBezTo>
                <a:cubicBezTo>
                  <a:pt x="1123656" y="1260899"/>
                  <a:pt x="1126770" y="1260948"/>
                  <a:pt x="1129891" y="1260950"/>
                </a:cubicBezTo>
                <a:cubicBezTo>
                  <a:pt x="1227949" y="1261006"/>
                  <a:pt x="1320161" y="1214330"/>
                  <a:pt x="1378151" y="1135267"/>
                </a:cubicBezTo>
                <a:lnTo>
                  <a:pt x="1378151" y="118395"/>
                </a:lnTo>
                <a:cubicBezTo>
                  <a:pt x="1378151" y="63533"/>
                  <a:pt x="1422625" y="19059"/>
                  <a:pt x="1477487" y="19059"/>
                </a:cubicBezTo>
                <a:cubicBezTo>
                  <a:pt x="1532349" y="19059"/>
                  <a:pt x="1576823" y="63533"/>
                  <a:pt x="1576823" y="118395"/>
                </a:cubicBezTo>
                <a:lnTo>
                  <a:pt x="1576823" y="1413063"/>
                </a:lnTo>
                <a:cubicBezTo>
                  <a:pt x="1680597" y="1536757"/>
                  <a:pt x="1834575" y="1607590"/>
                  <a:pt x="1997786" y="1608484"/>
                </a:cubicBezTo>
                <a:lnTo>
                  <a:pt x="2057480" y="1605248"/>
                </a:lnTo>
                <a:cubicBezTo>
                  <a:pt x="2038910" y="1561698"/>
                  <a:pt x="2027992" y="1505121"/>
                  <a:pt x="2028624" y="1424801"/>
                </a:cubicBezTo>
                <a:lnTo>
                  <a:pt x="2034537" y="1382501"/>
                </a:lnTo>
                <a:cubicBezTo>
                  <a:pt x="1972012" y="1367348"/>
                  <a:pt x="1912047" y="1342676"/>
                  <a:pt x="1856155" y="1310037"/>
                </a:cubicBezTo>
                <a:cubicBezTo>
                  <a:pt x="1840993" y="1344880"/>
                  <a:pt x="1806188" y="1369059"/>
                  <a:pt x="1765736" y="1369059"/>
                </a:cubicBezTo>
                <a:cubicBezTo>
                  <a:pt x="1710874" y="1369059"/>
                  <a:pt x="1666400" y="1324585"/>
                  <a:pt x="1666400" y="1269723"/>
                </a:cubicBezTo>
                <a:lnTo>
                  <a:pt x="1666400" y="99336"/>
                </a:lnTo>
                <a:cubicBezTo>
                  <a:pt x="1666400" y="44474"/>
                  <a:pt x="1710874" y="0"/>
                  <a:pt x="176573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32" name="CustomShape 10"/>
          <p:cNvSpPr/>
          <p:nvPr/>
        </p:nvSpPr>
        <p:spPr>
          <a:xfrm rot="18900000">
            <a:off x="6022800" y="2076840"/>
            <a:ext cx="346680" cy="295560"/>
          </a:xfrm>
          <a:custGeom>
            <a:avLst/>
            <a:gdLst/>
            <a:ahLst/>
            <a:rect l="l" t="t" r="r" b="b"/>
            <a:pathLst>
              <a:path w="3552042" h="3031575">
                <a:moveTo>
                  <a:pt x="1499560" y="1284945"/>
                </a:moveTo>
                <a:lnTo>
                  <a:pt x="1272419" y="1057805"/>
                </a:lnTo>
                <a:lnTo>
                  <a:pt x="1054631" y="1275593"/>
                </a:lnTo>
                <a:lnTo>
                  <a:pt x="836843" y="1057805"/>
                </a:lnTo>
                <a:lnTo>
                  <a:pt x="609703" y="1284945"/>
                </a:lnTo>
                <a:lnTo>
                  <a:pt x="827491" y="1502733"/>
                </a:lnTo>
                <a:lnTo>
                  <a:pt x="609703" y="1720522"/>
                </a:lnTo>
                <a:lnTo>
                  <a:pt x="836843" y="1947662"/>
                </a:lnTo>
                <a:lnTo>
                  <a:pt x="1054631" y="1729874"/>
                </a:lnTo>
                <a:lnTo>
                  <a:pt x="1272419" y="1947662"/>
                </a:lnTo>
                <a:lnTo>
                  <a:pt x="1499560" y="1720522"/>
                </a:lnTo>
                <a:lnTo>
                  <a:pt x="1281771" y="1502733"/>
                </a:lnTo>
                <a:close/>
                <a:moveTo>
                  <a:pt x="3552042" y="1021270"/>
                </a:moveTo>
                <a:cubicBezTo>
                  <a:pt x="3346428" y="1488389"/>
                  <a:pt x="3240687" y="1885112"/>
                  <a:pt x="3146822" y="2229032"/>
                </a:cubicBezTo>
                <a:cubicBezTo>
                  <a:pt x="3047091" y="2666397"/>
                  <a:pt x="2787512" y="3031575"/>
                  <a:pt x="2344279" y="3031575"/>
                </a:cubicBezTo>
                <a:cubicBezTo>
                  <a:pt x="1991740" y="3031575"/>
                  <a:pt x="1692293" y="2804263"/>
                  <a:pt x="1587926" y="2487045"/>
                </a:cubicBezTo>
                <a:cubicBezTo>
                  <a:pt x="1859795" y="2308350"/>
                  <a:pt x="2033031" y="1980125"/>
                  <a:pt x="2117061" y="1611614"/>
                </a:cubicBezTo>
                <a:cubicBezTo>
                  <a:pt x="2127904" y="1571883"/>
                  <a:pt x="2138872" y="1531598"/>
                  <a:pt x="2150086" y="1490753"/>
                </a:cubicBezTo>
                <a:cubicBezTo>
                  <a:pt x="2212338" y="1465032"/>
                  <a:pt x="2277652" y="1444164"/>
                  <a:pt x="2344279" y="1426490"/>
                </a:cubicBezTo>
                <a:cubicBezTo>
                  <a:pt x="2764465" y="1315024"/>
                  <a:pt x="3073190" y="1226884"/>
                  <a:pt x="3552042" y="1021270"/>
                </a:cubicBezTo>
                <a:close/>
                <a:moveTo>
                  <a:pt x="2557365" y="0"/>
                </a:moveTo>
                <a:cubicBezTo>
                  <a:pt x="2295797" y="594236"/>
                  <a:pt x="2161281" y="1098917"/>
                  <a:pt x="2041873" y="1536428"/>
                </a:cubicBezTo>
                <a:cubicBezTo>
                  <a:pt x="1915003" y="2092812"/>
                  <a:pt x="1584785" y="2557364"/>
                  <a:pt x="1020937" y="2557364"/>
                </a:cubicBezTo>
                <a:cubicBezTo>
                  <a:pt x="457089" y="2557364"/>
                  <a:pt x="0" y="2100276"/>
                  <a:pt x="0" y="1536428"/>
                </a:cubicBezTo>
                <a:cubicBezTo>
                  <a:pt x="0" y="972580"/>
                  <a:pt x="475939" y="660066"/>
                  <a:pt x="1020937" y="515492"/>
                </a:cubicBezTo>
                <a:cubicBezTo>
                  <a:pt x="1555467" y="373694"/>
                  <a:pt x="1948204" y="261568"/>
                  <a:pt x="25573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33" name="CustomShape 11"/>
          <p:cNvSpPr/>
          <p:nvPr/>
        </p:nvSpPr>
        <p:spPr>
          <a:xfrm>
            <a:off x="6513120" y="1376280"/>
            <a:ext cx="419040" cy="312480"/>
          </a:xfrm>
          <a:custGeom>
            <a:avLst/>
            <a:gdLst/>
            <a:ahLst/>
            <a:rect l="l" t="t" r="r" b="b"/>
            <a:pathLst>
              <a:path w="3246245" h="2425805">
                <a:moveTo>
                  <a:pt x="2545666" y="706851"/>
                </a:moveTo>
                <a:cubicBezTo>
                  <a:pt x="2704742" y="706851"/>
                  <a:pt x="2833698" y="835807"/>
                  <a:pt x="2833698" y="994883"/>
                </a:cubicBezTo>
                <a:cubicBezTo>
                  <a:pt x="2833698" y="1153959"/>
                  <a:pt x="2704742" y="1282915"/>
                  <a:pt x="2545666" y="1282915"/>
                </a:cubicBezTo>
                <a:cubicBezTo>
                  <a:pt x="2386590" y="1282915"/>
                  <a:pt x="2257634" y="1153959"/>
                  <a:pt x="2257634" y="994883"/>
                </a:cubicBezTo>
                <a:cubicBezTo>
                  <a:pt x="2257634" y="835807"/>
                  <a:pt x="2386590" y="706851"/>
                  <a:pt x="2545666" y="706851"/>
                </a:cubicBezTo>
                <a:close/>
                <a:moveTo>
                  <a:pt x="700580" y="706851"/>
                </a:moveTo>
                <a:cubicBezTo>
                  <a:pt x="859656" y="706851"/>
                  <a:pt x="988612" y="835807"/>
                  <a:pt x="988612" y="994883"/>
                </a:cubicBezTo>
                <a:cubicBezTo>
                  <a:pt x="988612" y="1153959"/>
                  <a:pt x="859656" y="1282915"/>
                  <a:pt x="700580" y="1282915"/>
                </a:cubicBezTo>
                <a:cubicBezTo>
                  <a:pt x="541504" y="1282915"/>
                  <a:pt x="412548" y="1153959"/>
                  <a:pt x="412548" y="994883"/>
                </a:cubicBezTo>
                <a:cubicBezTo>
                  <a:pt x="412548" y="835807"/>
                  <a:pt x="541504" y="706851"/>
                  <a:pt x="700580" y="706851"/>
                </a:cubicBezTo>
                <a:close/>
                <a:moveTo>
                  <a:pt x="1619971" y="0"/>
                </a:moveTo>
                <a:cubicBezTo>
                  <a:pt x="1621025" y="5"/>
                  <a:pt x="1622076" y="12"/>
                  <a:pt x="1623123" y="141"/>
                </a:cubicBezTo>
                <a:cubicBezTo>
                  <a:pt x="1624170" y="12"/>
                  <a:pt x="1625221" y="5"/>
                  <a:pt x="1626275" y="0"/>
                </a:cubicBezTo>
                <a:lnTo>
                  <a:pt x="1626274" y="282"/>
                </a:lnTo>
                <a:cubicBezTo>
                  <a:pt x="1966825" y="4283"/>
                  <a:pt x="1974816" y="220494"/>
                  <a:pt x="2177568" y="171426"/>
                </a:cubicBezTo>
                <a:cubicBezTo>
                  <a:pt x="2600959" y="50212"/>
                  <a:pt x="2963165" y="85364"/>
                  <a:pt x="3172404" y="310875"/>
                </a:cubicBezTo>
                <a:cubicBezTo>
                  <a:pt x="3300075" y="473051"/>
                  <a:pt x="3301971" y="794993"/>
                  <a:pt x="2851767" y="1164523"/>
                </a:cubicBezTo>
                <a:cubicBezTo>
                  <a:pt x="2918303" y="1029844"/>
                  <a:pt x="2927052" y="857771"/>
                  <a:pt x="2799829" y="746887"/>
                </a:cubicBezTo>
                <a:cubicBezTo>
                  <a:pt x="3115459" y="786295"/>
                  <a:pt x="3165949" y="533368"/>
                  <a:pt x="3049873" y="419809"/>
                </a:cubicBezTo>
                <a:cubicBezTo>
                  <a:pt x="2811516" y="207658"/>
                  <a:pt x="2338612" y="298041"/>
                  <a:pt x="2253222" y="493802"/>
                </a:cubicBezTo>
                <a:cubicBezTo>
                  <a:pt x="2139861" y="783555"/>
                  <a:pt x="2165869" y="1185485"/>
                  <a:pt x="2076302" y="1369861"/>
                </a:cubicBezTo>
                <a:cubicBezTo>
                  <a:pt x="1906668" y="1634081"/>
                  <a:pt x="1716639" y="1881305"/>
                  <a:pt x="1713569" y="2080938"/>
                </a:cubicBezTo>
                <a:cubicBezTo>
                  <a:pt x="1706472" y="2158984"/>
                  <a:pt x="1709123" y="2405980"/>
                  <a:pt x="1625847" y="2423204"/>
                </a:cubicBezTo>
                <a:cubicBezTo>
                  <a:pt x="1625847" y="2424071"/>
                  <a:pt x="1625843" y="2424938"/>
                  <a:pt x="1625839" y="2425805"/>
                </a:cubicBezTo>
                <a:lnTo>
                  <a:pt x="1623123" y="2424507"/>
                </a:lnTo>
                <a:lnTo>
                  <a:pt x="1620407" y="2425805"/>
                </a:lnTo>
                <a:cubicBezTo>
                  <a:pt x="1620403" y="2424938"/>
                  <a:pt x="1620399" y="2424071"/>
                  <a:pt x="1620399" y="2423204"/>
                </a:cubicBezTo>
                <a:cubicBezTo>
                  <a:pt x="1537123" y="2405980"/>
                  <a:pt x="1539774" y="2158984"/>
                  <a:pt x="1532677" y="2080938"/>
                </a:cubicBezTo>
                <a:cubicBezTo>
                  <a:pt x="1529607" y="1881305"/>
                  <a:pt x="1339578" y="1634081"/>
                  <a:pt x="1169944" y="1369861"/>
                </a:cubicBezTo>
                <a:cubicBezTo>
                  <a:pt x="1080377" y="1185485"/>
                  <a:pt x="1106385" y="783555"/>
                  <a:pt x="993024" y="493802"/>
                </a:cubicBezTo>
                <a:cubicBezTo>
                  <a:pt x="907634" y="298041"/>
                  <a:pt x="434730" y="207658"/>
                  <a:pt x="196373" y="419809"/>
                </a:cubicBezTo>
                <a:cubicBezTo>
                  <a:pt x="80297" y="533368"/>
                  <a:pt x="130787" y="786295"/>
                  <a:pt x="446417" y="746887"/>
                </a:cubicBezTo>
                <a:cubicBezTo>
                  <a:pt x="319194" y="857771"/>
                  <a:pt x="327943" y="1029844"/>
                  <a:pt x="394479" y="1164523"/>
                </a:cubicBezTo>
                <a:cubicBezTo>
                  <a:pt x="-55725" y="794993"/>
                  <a:pt x="-53829" y="473051"/>
                  <a:pt x="73842" y="310875"/>
                </a:cubicBezTo>
                <a:cubicBezTo>
                  <a:pt x="283081" y="85364"/>
                  <a:pt x="645287" y="50212"/>
                  <a:pt x="1068678" y="171426"/>
                </a:cubicBezTo>
                <a:cubicBezTo>
                  <a:pt x="1271430" y="220494"/>
                  <a:pt x="1279421" y="4283"/>
                  <a:pt x="1619972" y="28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34" name="CustomShape 12"/>
          <p:cNvSpPr/>
          <p:nvPr/>
        </p:nvSpPr>
        <p:spPr>
          <a:xfrm>
            <a:off x="7679520" y="1441080"/>
            <a:ext cx="358200" cy="182520"/>
          </a:xfrm>
          <a:custGeom>
            <a:avLst/>
            <a:gdLst/>
            <a:ahLst/>
            <a:rect l="l" t="t" r="r" b="b"/>
            <a:pathLst>
              <a:path w="3372524" h="1727404">
                <a:moveTo>
                  <a:pt x="1758003" y="666958"/>
                </a:moveTo>
                <a:cubicBezTo>
                  <a:pt x="1703684" y="666958"/>
                  <a:pt x="1659649" y="710993"/>
                  <a:pt x="1659649" y="765312"/>
                </a:cubicBezTo>
                <a:cubicBezTo>
                  <a:pt x="1659649" y="819631"/>
                  <a:pt x="1703684" y="863666"/>
                  <a:pt x="1758003" y="863666"/>
                </a:cubicBezTo>
                <a:cubicBezTo>
                  <a:pt x="1812322" y="863666"/>
                  <a:pt x="1856357" y="819631"/>
                  <a:pt x="1856357" y="765312"/>
                </a:cubicBezTo>
                <a:cubicBezTo>
                  <a:pt x="1856357" y="710993"/>
                  <a:pt x="1812322" y="666958"/>
                  <a:pt x="1758003" y="666958"/>
                </a:cubicBezTo>
                <a:close/>
                <a:moveTo>
                  <a:pt x="1686261" y="586208"/>
                </a:moveTo>
                <a:cubicBezTo>
                  <a:pt x="1849880" y="586208"/>
                  <a:pt x="1982519" y="718847"/>
                  <a:pt x="1982519" y="882466"/>
                </a:cubicBezTo>
                <a:cubicBezTo>
                  <a:pt x="1982519" y="1046085"/>
                  <a:pt x="1849880" y="1178724"/>
                  <a:pt x="1686261" y="1178724"/>
                </a:cubicBezTo>
                <a:cubicBezTo>
                  <a:pt x="1522642" y="1178724"/>
                  <a:pt x="1390003" y="1046085"/>
                  <a:pt x="1390003" y="882466"/>
                </a:cubicBezTo>
                <a:cubicBezTo>
                  <a:pt x="1390003" y="718847"/>
                  <a:pt x="1522642" y="586208"/>
                  <a:pt x="1686261" y="586208"/>
                </a:cubicBezTo>
                <a:close/>
                <a:moveTo>
                  <a:pt x="1686262" y="448985"/>
                </a:moveTo>
                <a:cubicBezTo>
                  <a:pt x="1446857" y="448985"/>
                  <a:pt x="1252780" y="643062"/>
                  <a:pt x="1252780" y="882467"/>
                </a:cubicBezTo>
                <a:cubicBezTo>
                  <a:pt x="1252780" y="1121872"/>
                  <a:pt x="1446857" y="1315949"/>
                  <a:pt x="1686262" y="1315949"/>
                </a:cubicBezTo>
                <a:cubicBezTo>
                  <a:pt x="1925667" y="1315949"/>
                  <a:pt x="2119744" y="1121872"/>
                  <a:pt x="2119744" y="882467"/>
                </a:cubicBezTo>
                <a:cubicBezTo>
                  <a:pt x="2119744" y="643062"/>
                  <a:pt x="1925667" y="448985"/>
                  <a:pt x="1686262" y="448985"/>
                </a:cubicBezTo>
                <a:close/>
                <a:moveTo>
                  <a:pt x="1893261" y="271274"/>
                </a:moveTo>
                <a:cubicBezTo>
                  <a:pt x="2150128" y="355123"/>
                  <a:pt x="2334334" y="597283"/>
                  <a:pt x="2334334" y="882467"/>
                </a:cubicBezTo>
                <a:cubicBezTo>
                  <a:pt x="2334334" y="1103921"/>
                  <a:pt x="2223259" y="1299432"/>
                  <a:pt x="2053457" y="1415856"/>
                </a:cubicBezTo>
                <a:cubicBezTo>
                  <a:pt x="2494577" y="1286853"/>
                  <a:pt x="2931337" y="1005905"/>
                  <a:pt x="2940842" y="882353"/>
                </a:cubicBezTo>
                <a:lnTo>
                  <a:pt x="2946401" y="882364"/>
                </a:lnTo>
                <a:lnTo>
                  <a:pt x="2943679" y="877137"/>
                </a:lnTo>
                <a:lnTo>
                  <a:pt x="2946401" y="872130"/>
                </a:lnTo>
                <a:lnTo>
                  <a:pt x="2941077" y="872141"/>
                </a:lnTo>
                <a:cubicBezTo>
                  <a:pt x="2875996" y="732702"/>
                  <a:pt x="2369865" y="377972"/>
                  <a:pt x="1893261" y="271274"/>
                </a:cubicBezTo>
                <a:close/>
                <a:moveTo>
                  <a:pt x="1525754" y="256843"/>
                </a:moveTo>
                <a:cubicBezTo>
                  <a:pt x="984953" y="339274"/>
                  <a:pt x="426123" y="752145"/>
                  <a:pt x="426123" y="877021"/>
                </a:cubicBezTo>
                <a:lnTo>
                  <a:pt x="426123" y="877247"/>
                </a:lnTo>
                <a:cubicBezTo>
                  <a:pt x="439083" y="984175"/>
                  <a:pt x="877625" y="1311577"/>
                  <a:pt x="1355183" y="1436828"/>
                </a:cubicBezTo>
                <a:cubicBezTo>
                  <a:pt x="1164798" y="1325758"/>
                  <a:pt x="1038190" y="1118898"/>
                  <a:pt x="1038190" y="882467"/>
                </a:cubicBezTo>
                <a:cubicBezTo>
                  <a:pt x="1038190" y="580157"/>
                  <a:pt x="1245184" y="326193"/>
                  <a:pt x="1525754" y="256843"/>
                </a:cubicBezTo>
                <a:close/>
                <a:moveTo>
                  <a:pt x="1682713" y="0"/>
                </a:moveTo>
                <a:cubicBezTo>
                  <a:pt x="2385858" y="36225"/>
                  <a:pt x="3265322" y="653066"/>
                  <a:pt x="3365400" y="875412"/>
                </a:cubicBezTo>
                <a:lnTo>
                  <a:pt x="3372524" y="875397"/>
                </a:lnTo>
                <a:lnTo>
                  <a:pt x="3368881" y="882344"/>
                </a:lnTo>
                <a:lnTo>
                  <a:pt x="3372524" y="889597"/>
                </a:lnTo>
                <a:lnTo>
                  <a:pt x="3365086" y="889581"/>
                </a:lnTo>
                <a:cubicBezTo>
                  <a:pt x="3348713" y="1110249"/>
                  <a:pt x="2385134" y="1692746"/>
                  <a:pt x="1682713" y="1727404"/>
                </a:cubicBezTo>
                <a:cubicBezTo>
                  <a:pt x="901706" y="1708470"/>
                  <a:pt x="21301" y="1064732"/>
                  <a:pt x="0" y="882497"/>
                </a:cubicBezTo>
                <a:lnTo>
                  <a:pt x="0" y="882184"/>
                </a:lnTo>
                <a:cubicBezTo>
                  <a:pt x="0" y="691908"/>
                  <a:pt x="901706" y="19770"/>
                  <a:pt x="168271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35" name="CustomShape 13"/>
          <p:cNvSpPr/>
          <p:nvPr/>
        </p:nvSpPr>
        <p:spPr>
          <a:xfrm>
            <a:off x="6066000" y="1368000"/>
            <a:ext cx="262440" cy="328680"/>
          </a:xfrm>
          <a:custGeom>
            <a:avLst/>
            <a:gdLst/>
            <a:ahLst/>
            <a:rect l="l" t="t" r="r" b="b"/>
            <a:pathLst>
              <a:path w="2427821" h="3249943">
                <a:moveTo>
                  <a:pt x="1783445" y="477276"/>
                </a:moveTo>
                <a:cubicBezTo>
                  <a:pt x="1867295" y="479049"/>
                  <a:pt x="1940306" y="495815"/>
                  <a:pt x="1995323" y="528655"/>
                </a:cubicBezTo>
                <a:cubicBezTo>
                  <a:pt x="2375187" y="892595"/>
                  <a:pt x="1478983" y="963108"/>
                  <a:pt x="1620010" y="1047270"/>
                </a:cubicBezTo>
                <a:cubicBezTo>
                  <a:pt x="1920260" y="1267909"/>
                  <a:pt x="2179568" y="1563610"/>
                  <a:pt x="2275102" y="1879783"/>
                </a:cubicBezTo>
                <a:cubicBezTo>
                  <a:pt x="2386559" y="2264195"/>
                  <a:pt x="2620845" y="2969329"/>
                  <a:pt x="2118153" y="3196792"/>
                </a:cubicBezTo>
                <a:cubicBezTo>
                  <a:pt x="862559" y="3474297"/>
                  <a:pt x="146052" y="2612212"/>
                  <a:pt x="9574" y="1838839"/>
                </a:cubicBezTo>
                <a:cubicBezTo>
                  <a:pt x="-38192" y="1613652"/>
                  <a:pt x="98284" y="1313401"/>
                  <a:pt x="296177" y="1170100"/>
                </a:cubicBezTo>
                <a:cubicBezTo>
                  <a:pt x="391711" y="1081390"/>
                  <a:pt x="330296" y="876673"/>
                  <a:pt x="323472" y="671956"/>
                </a:cubicBezTo>
                <a:cubicBezTo>
                  <a:pt x="296177" y="474063"/>
                  <a:pt x="760199" y="351234"/>
                  <a:pt x="664666" y="1211043"/>
                </a:cubicBezTo>
                <a:cubicBezTo>
                  <a:pt x="853176" y="743465"/>
                  <a:pt x="1420091" y="469595"/>
                  <a:pt x="1783445" y="477276"/>
                </a:cubicBezTo>
                <a:close/>
                <a:moveTo>
                  <a:pt x="1024970" y="33"/>
                </a:moveTo>
                <a:cubicBezTo>
                  <a:pt x="1115949" y="3590"/>
                  <a:pt x="1140206" y="286408"/>
                  <a:pt x="1176458" y="269348"/>
                </a:cubicBezTo>
                <a:cubicBezTo>
                  <a:pt x="1251521" y="278446"/>
                  <a:pt x="1265168" y="21414"/>
                  <a:pt x="1401646" y="44160"/>
                </a:cubicBezTo>
                <a:cubicBezTo>
                  <a:pt x="1469884" y="71456"/>
                  <a:pt x="1374351" y="221581"/>
                  <a:pt x="1360703" y="310292"/>
                </a:cubicBezTo>
                <a:lnTo>
                  <a:pt x="1517652" y="453593"/>
                </a:lnTo>
                <a:cubicBezTo>
                  <a:pt x="974016" y="540030"/>
                  <a:pt x="901229" y="790238"/>
                  <a:pt x="753379" y="951737"/>
                </a:cubicBezTo>
                <a:lnTo>
                  <a:pt x="705610" y="644662"/>
                </a:lnTo>
                <a:lnTo>
                  <a:pt x="787497" y="521832"/>
                </a:lnTo>
                <a:cubicBezTo>
                  <a:pt x="712435" y="433122"/>
                  <a:pt x="446303" y="364883"/>
                  <a:pt x="562310" y="255701"/>
                </a:cubicBezTo>
                <a:cubicBezTo>
                  <a:pt x="739730" y="98751"/>
                  <a:pt x="862560" y="337587"/>
                  <a:pt x="1012685" y="378530"/>
                </a:cubicBezTo>
                <a:cubicBezTo>
                  <a:pt x="1010410" y="253426"/>
                  <a:pt x="796596" y="101025"/>
                  <a:pt x="1005861" y="3217"/>
                </a:cubicBezTo>
                <a:cubicBezTo>
                  <a:pt x="1012543" y="800"/>
                  <a:pt x="1018905" y="-204"/>
                  <a:pt x="1024970" y="3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36" name="CustomShape 14"/>
          <p:cNvSpPr/>
          <p:nvPr/>
        </p:nvSpPr>
        <p:spPr>
          <a:xfrm>
            <a:off x="7124400" y="1368720"/>
            <a:ext cx="329040" cy="327240"/>
          </a:xfrm>
          <a:custGeom>
            <a:avLst/>
            <a:gdLst/>
            <a:ahLst/>
            <a:rect l="l" t="t" r="r" b="b"/>
            <a:pathLst>
              <a:path w="3229769" h="3214867">
                <a:moveTo>
                  <a:pt x="388922" y="0"/>
                </a:moveTo>
                <a:cubicBezTo>
                  <a:pt x="481031" y="0"/>
                  <a:pt x="564991" y="34887"/>
                  <a:pt x="627459" y="93109"/>
                </a:cubicBezTo>
                <a:cubicBezTo>
                  <a:pt x="689927" y="34887"/>
                  <a:pt x="773888" y="0"/>
                  <a:pt x="865996" y="0"/>
                </a:cubicBezTo>
                <a:cubicBezTo>
                  <a:pt x="958105" y="0"/>
                  <a:pt x="1042065" y="34887"/>
                  <a:pt x="1104533" y="93109"/>
                </a:cubicBezTo>
                <a:cubicBezTo>
                  <a:pt x="1167001" y="34887"/>
                  <a:pt x="1250962" y="0"/>
                  <a:pt x="1343070" y="0"/>
                </a:cubicBezTo>
                <a:cubicBezTo>
                  <a:pt x="1435179" y="0"/>
                  <a:pt x="1519139" y="34887"/>
                  <a:pt x="1581607" y="93109"/>
                </a:cubicBezTo>
                <a:cubicBezTo>
                  <a:pt x="1644075" y="34887"/>
                  <a:pt x="1728036" y="0"/>
                  <a:pt x="1820144" y="0"/>
                </a:cubicBezTo>
                <a:cubicBezTo>
                  <a:pt x="1912253" y="0"/>
                  <a:pt x="1996213" y="34887"/>
                  <a:pt x="2058681" y="93109"/>
                </a:cubicBezTo>
                <a:cubicBezTo>
                  <a:pt x="2121149" y="34887"/>
                  <a:pt x="2205110" y="0"/>
                  <a:pt x="2297218" y="0"/>
                </a:cubicBezTo>
                <a:cubicBezTo>
                  <a:pt x="2389326" y="0"/>
                  <a:pt x="2473286" y="34887"/>
                  <a:pt x="2535755" y="93108"/>
                </a:cubicBezTo>
                <a:cubicBezTo>
                  <a:pt x="2598223" y="34887"/>
                  <a:pt x="2682183" y="0"/>
                  <a:pt x="2774291" y="0"/>
                </a:cubicBezTo>
                <a:cubicBezTo>
                  <a:pt x="2971429" y="0"/>
                  <a:pt x="3131241" y="159812"/>
                  <a:pt x="3131241" y="356950"/>
                </a:cubicBezTo>
                <a:cubicBezTo>
                  <a:pt x="3131241" y="414550"/>
                  <a:pt x="3117598" y="468963"/>
                  <a:pt x="3092026" y="516460"/>
                </a:cubicBezTo>
                <a:cubicBezTo>
                  <a:pt x="3176259" y="580602"/>
                  <a:pt x="3229769" y="682177"/>
                  <a:pt x="3229769" y="796250"/>
                </a:cubicBezTo>
                <a:cubicBezTo>
                  <a:pt x="3229769" y="902465"/>
                  <a:pt x="3183377" y="997845"/>
                  <a:pt x="3108820" y="1062184"/>
                </a:cubicBezTo>
                <a:cubicBezTo>
                  <a:pt x="3183377" y="1126523"/>
                  <a:pt x="3229769" y="1221903"/>
                  <a:pt x="3229769" y="1328118"/>
                </a:cubicBezTo>
                <a:cubicBezTo>
                  <a:pt x="3229769" y="1434333"/>
                  <a:pt x="3183377" y="1529713"/>
                  <a:pt x="3108820" y="1594052"/>
                </a:cubicBezTo>
                <a:cubicBezTo>
                  <a:pt x="3183377" y="1658391"/>
                  <a:pt x="3229769" y="1753771"/>
                  <a:pt x="3229769" y="1859986"/>
                </a:cubicBezTo>
                <a:cubicBezTo>
                  <a:pt x="3229769" y="2057124"/>
                  <a:pt x="3069957" y="2216936"/>
                  <a:pt x="2872819" y="2216936"/>
                </a:cubicBezTo>
                <a:lnTo>
                  <a:pt x="2849067" y="2214542"/>
                </a:lnTo>
                <a:cubicBezTo>
                  <a:pt x="2790894" y="2329236"/>
                  <a:pt x="2671548" y="2406987"/>
                  <a:pt x="2534043" y="2406987"/>
                </a:cubicBezTo>
                <a:cubicBezTo>
                  <a:pt x="2483158" y="2406987"/>
                  <a:pt x="2434760" y="2396340"/>
                  <a:pt x="2391120" y="2376775"/>
                </a:cubicBezTo>
                <a:cubicBezTo>
                  <a:pt x="2326908" y="2456876"/>
                  <a:pt x="2228003" y="2507238"/>
                  <a:pt x="2117336" y="2507238"/>
                </a:cubicBezTo>
                <a:lnTo>
                  <a:pt x="2081608" y="2503636"/>
                </a:lnTo>
                <a:cubicBezTo>
                  <a:pt x="2058765" y="2546355"/>
                  <a:pt x="2027330" y="2583686"/>
                  <a:pt x="1987704" y="2611019"/>
                </a:cubicBezTo>
                <a:cubicBezTo>
                  <a:pt x="2049806" y="2674751"/>
                  <a:pt x="2087711" y="2761907"/>
                  <a:pt x="2087711" y="2857917"/>
                </a:cubicBezTo>
                <a:cubicBezTo>
                  <a:pt x="2087711" y="3055055"/>
                  <a:pt x="1927899" y="3214867"/>
                  <a:pt x="1730761" y="3214867"/>
                </a:cubicBezTo>
                <a:cubicBezTo>
                  <a:pt x="1533623" y="3214867"/>
                  <a:pt x="1373811" y="3055055"/>
                  <a:pt x="1373811" y="2857917"/>
                </a:cubicBezTo>
                <a:cubicBezTo>
                  <a:pt x="1373811" y="2743560"/>
                  <a:pt x="1427588" y="2641764"/>
                  <a:pt x="1512161" y="2577627"/>
                </a:cubicBezTo>
                <a:cubicBezTo>
                  <a:pt x="1450743" y="2514125"/>
                  <a:pt x="1413385" y="2427536"/>
                  <a:pt x="1413385" y="2332221"/>
                </a:cubicBezTo>
                <a:cubicBezTo>
                  <a:pt x="1413385" y="2135083"/>
                  <a:pt x="1573197" y="1975271"/>
                  <a:pt x="1770335" y="1975271"/>
                </a:cubicBezTo>
                <a:lnTo>
                  <a:pt x="1806063" y="1978873"/>
                </a:lnTo>
                <a:cubicBezTo>
                  <a:pt x="1865384" y="1867935"/>
                  <a:pt x="1982649" y="1793338"/>
                  <a:pt x="2117336" y="1793338"/>
                </a:cubicBezTo>
                <a:cubicBezTo>
                  <a:pt x="2168221" y="1793338"/>
                  <a:pt x="2216619" y="1803986"/>
                  <a:pt x="2260259" y="1823550"/>
                </a:cubicBezTo>
                <a:cubicBezTo>
                  <a:pt x="2324471" y="1743450"/>
                  <a:pt x="2423376" y="1693087"/>
                  <a:pt x="2534043" y="1693087"/>
                </a:cubicBezTo>
                <a:lnTo>
                  <a:pt x="2557875" y="1695490"/>
                </a:lnTo>
                <a:cubicBezTo>
                  <a:pt x="2576891" y="1656391"/>
                  <a:pt x="2604151" y="1622242"/>
                  <a:pt x="2636819" y="1594052"/>
                </a:cubicBezTo>
                <a:cubicBezTo>
                  <a:pt x="2562261" y="1529713"/>
                  <a:pt x="2515869" y="1434333"/>
                  <a:pt x="2515869" y="1328118"/>
                </a:cubicBezTo>
                <a:cubicBezTo>
                  <a:pt x="2515869" y="1221903"/>
                  <a:pt x="2562261" y="1126523"/>
                  <a:pt x="2636819" y="1062184"/>
                </a:cubicBezTo>
                <a:cubicBezTo>
                  <a:pt x="2562261" y="997845"/>
                  <a:pt x="2515869" y="902465"/>
                  <a:pt x="2515869" y="796250"/>
                </a:cubicBezTo>
                <a:cubicBezTo>
                  <a:pt x="2515869" y="738650"/>
                  <a:pt x="2529512" y="684237"/>
                  <a:pt x="2555084" y="636740"/>
                </a:cubicBezTo>
                <a:lnTo>
                  <a:pt x="2537209" y="619592"/>
                </a:lnTo>
                <a:cubicBezTo>
                  <a:pt x="2474524" y="678496"/>
                  <a:pt x="2390006" y="713900"/>
                  <a:pt x="2297218" y="713900"/>
                </a:cubicBezTo>
                <a:cubicBezTo>
                  <a:pt x="2205110" y="713900"/>
                  <a:pt x="2121149" y="679013"/>
                  <a:pt x="2058681" y="620791"/>
                </a:cubicBezTo>
                <a:cubicBezTo>
                  <a:pt x="1996213" y="679013"/>
                  <a:pt x="1912253" y="713900"/>
                  <a:pt x="1820144" y="713900"/>
                </a:cubicBezTo>
                <a:cubicBezTo>
                  <a:pt x="1728036" y="713900"/>
                  <a:pt x="1644075" y="679013"/>
                  <a:pt x="1581607" y="620791"/>
                </a:cubicBezTo>
                <a:cubicBezTo>
                  <a:pt x="1519139" y="679013"/>
                  <a:pt x="1435179" y="713900"/>
                  <a:pt x="1343070" y="713900"/>
                </a:cubicBezTo>
                <a:cubicBezTo>
                  <a:pt x="1250962" y="713900"/>
                  <a:pt x="1167001" y="679013"/>
                  <a:pt x="1104533" y="620791"/>
                </a:cubicBezTo>
                <a:cubicBezTo>
                  <a:pt x="1042065" y="679013"/>
                  <a:pt x="958105" y="713900"/>
                  <a:pt x="865996" y="713900"/>
                </a:cubicBezTo>
                <a:cubicBezTo>
                  <a:pt x="773370" y="713900"/>
                  <a:pt x="688985" y="678620"/>
                  <a:pt x="626352" y="619878"/>
                </a:cubicBezTo>
                <a:cubicBezTo>
                  <a:pt x="623659" y="623930"/>
                  <a:pt x="620064" y="626957"/>
                  <a:pt x="616405" y="629911"/>
                </a:cubicBezTo>
                <a:cubicBezTo>
                  <a:pt x="686492" y="694366"/>
                  <a:pt x="729886" y="786957"/>
                  <a:pt x="729886" y="889683"/>
                </a:cubicBezTo>
                <a:cubicBezTo>
                  <a:pt x="729886" y="993972"/>
                  <a:pt x="685162" y="1087815"/>
                  <a:pt x="613058" y="1152216"/>
                </a:cubicBezTo>
                <a:cubicBezTo>
                  <a:pt x="675622" y="1216104"/>
                  <a:pt x="713900" y="1303645"/>
                  <a:pt x="713900" y="1400126"/>
                </a:cubicBezTo>
                <a:cubicBezTo>
                  <a:pt x="713900" y="1487795"/>
                  <a:pt x="682295" y="1568081"/>
                  <a:pt x="628622" y="1629172"/>
                </a:cubicBezTo>
                <a:cubicBezTo>
                  <a:pt x="691419" y="1693140"/>
                  <a:pt x="729886" y="1780874"/>
                  <a:pt x="729886" y="1877593"/>
                </a:cubicBezTo>
                <a:cubicBezTo>
                  <a:pt x="729886" y="2034043"/>
                  <a:pt x="629234" y="2166985"/>
                  <a:pt x="488639" y="2213706"/>
                </a:cubicBezTo>
                <a:lnTo>
                  <a:pt x="488639" y="2375547"/>
                </a:lnTo>
                <a:cubicBezTo>
                  <a:pt x="488639" y="2448277"/>
                  <a:pt x="429679" y="2507237"/>
                  <a:pt x="356949" y="2507237"/>
                </a:cubicBezTo>
                <a:cubicBezTo>
                  <a:pt x="284219" y="2507237"/>
                  <a:pt x="225259" y="2448277"/>
                  <a:pt x="225259" y="2375547"/>
                </a:cubicBezTo>
                <a:lnTo>
                  <a:pt x="225259" y="2201750"/>
                </a:lnTo>
                <a:cubicBezTo>
                  <a:pt x="101654" y="2146256"/>
                  <a:pt x="15986" y="2021929"/>
                  <a:pt x="15986" y="1877593"/>
                </a:cubicBezTo>
                <a:cubicBezTo>
                  <a:pt x="15986" y="1789924"/>
                  <a:pt x="47591" y="1709638"/>
                  <a:pt x="101264" y="1648547"/>
                </a:cubicBezTo>
                <a:cubicBezTo>
                  <a:pt x="38467" y="1584579"/>
                  <a:pt x="0" y="1496845"/>
                  <a:pt x="0" y="1400126"/>
                </a:cubicBezTo>
                <a:cubicBezTo>
                  <a:pt x="0" y="1295837"/>
                  <a:pt x="44724" y="1201994"/>
                  <a:pt x="116828" y="1137593"/>
                </a:cubicBezTo>
                <a:cubicBezTo>
                  <a:pt x="54264" y="1073704"/>
                  <a:pt x="15986" y="986164"/>
                  <a:pt x="15986" y="889683"/>
                </a:cubicBezTo>
                <a:cubicBezTo>
                  <a:pt x="15986" y="779482"/>
                  <a:pt x="65925" y="680945"/>
                  <a:pt x="145453" y="616722"/>
                </a:cubicBezTo>
                <a:cubicBezTo>
                  <a:pt x="75366" y="552267"/>
                  <a:pt x="31972" y="459676"/>
                  <a:pt x="31972" y="356950"/>
                </a:cubicBezTo>
                <a:cubicBezTo>
                  <a:pt x="31972" y="159812"/>
                  <a:pt x="191784" y="0"/>
                  <a:pt x="38892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37" name="CustomShape 15"/>
          <p:cNvSpPr/>
          <p:nvPr/>
        </p:nvSpPr>
        <p:spPr>
          <a:xfrm>
            <a:off x="8293320" y="1404720"/>
            <a:ext cx="191520" cy="255600"/>
          </a:xfrm>
          <a:custGeom>
            <a:avLst/>
            <a:gdLst/>
            <a:ahLst/>
            <a:rect l="l" t="t" r="r" b="b"/>
            <a:pathLst>
              <a:path w="2433593" h="3258388">
                <a:moveTo>
                  <a:pt x="411154" y="23869"/>
                </a:moveTo>
                <a:cubicBezTo>
                  <a:pt x="-257586" y="355964"/>
                  <a:pt x="22194" y="1036078"/>
                  <a:pt x="322444" y="1798077"/>
                </a:cubicBezTo>
                <a:cubicBezTo>
                  <a:pt x="338366" y="2660163"/>
                  <a:pt x="545357" y="3249289"/>
                  <a:pt x="704581" y="3258388"/>
                </a:cubicBezTo>
                <a:cubicBezTo>
                  <a:pt x="1018479" y="3247015"/>
                  <a:pt x="779644" y="1925457"/>
                  <a:pt x="1216372" y="1948202"/>
                </a:cubicBezTo>
                <a:cubicBezTo>
                  <a:pt x="1580313" y="1945929"/>
                  <a:pt x="1473406" y="3281133"/>
                  <a:pt x="1707692" y="3251564"/>
                </a:cubicBezTo>
                <a:cubicBezTo>
                  <a:pt x="2048886" y="3121910"/>
                  <a:pt x="2001118" y="2180214"/>
                  <a:pt x="2144420" y="1750310"/>
                </a:cubicBezTo>
                <a:cubicBezTo>
                  <a:pt x="2451495" y="1080432"/>
                  <a:pt x="2681232" y="64812"/>
                  <a:pt x="1926056" y="17045"/>
                </a:cubicBezTo>
                <a:lnTo>
                  <a:pt x="1175429" y="153522"/>
                </a:lnTo>
                <a:cubicBezTo>
                  <a:pt x="920671" y="110304"/>
                  <a:pt x="679560" y="-62566"/>
                  <a:pt x="411154" y="2386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1438" name="Group 16"/>
          <p:cNvGrpSpPr/>
          <p:nvPr/>
        </p:nvGrpSpPr>
        <p:grpSpPr>
          <a:xfrm>
            <a:off x="6599160" y="2045520"/>
            <a:ext cx="233280" cy="395280"/>
            <a:chOff x="6599160" y="2045520"/>
            <a:chExt cx="233280" cy="395280"/>
          </a:xfrm>
        </p:grpSpPr>
        <p:sp>
          <p:nvSpPr>
            <p:cNvPr id="1439" name="CustomShape 17"/>
            <p:cNvSpPr/>
            <p:nvPr/>
          </p:nvSpPr>
          <p:spPr>
            <a:xfrm>
              <a:off x="6660360" y="2045520"/>
              <a:ext cx="172080" cy="114840"/>
            </a:xfrm>
            <a:custGeom>
              <a:avLst/>
              <a:gdLst/>
              <a:ahLst/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440" name="CustomShape 18"/>
            <p:cNvSpPr/>
            <p:nvPr/>
          </p:nvSpPr>
          <p:spPr>
            <a:xfrm rot="21255600">
              <a:off x="6622560" y="2120040"/>
              <a:ext cx="172080" cy="114840"/>
            </a:xfrm>
            <a:custGeom>
              <a:avLst/>
              <a:gdLst/>
              <a:ahLst/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441" name="CustomShape 19"/>
            <p:cNvSpPr/>
            <p:nvPr/>
          </p:nvSpPr>
          <p:spPr>
            <a:xfrm rot="20640000">
              <a:off x="6611400" y="2206080"/>
              <a:ext cx="171720" cy="114840"/>
            </a:xfrm>
            <a:custGeom>
              <a:avLst/>
              <a:gdLst/>
              <a:ahLst/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442" name="CustomShape 20"/>
            <p:cNvSpPr/>
            <p:nvPr/>
          </p:nvSpPr>
          <p:spPr>
            <a:xfrm rot="19642200">
              <a:off x="6632640" y="2288520"/>
              <a:ext cx="171720" cy="114840"/>
            </a:xfrm>
            <a:custGeom>
              <a:avLst/>
              <a:gdLst/>
              <a:ahLst/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443" name="CustomShape 21"/>
          <p:cNvSpPr/>
          <p:nvPr/>
        </p:nvSpPr>
        <p:spPr>
          <a:xfrm>
            <a:off x="7232040" y="2045520"/>
            <a:ext cx="113760" cy="358200"/>
          </a:xfrm>
          <a:custGeom>
            <a:avLst/>
            <a:gdLst/>
            <a:ahLst/>
            <a:rect l="l" t="t" r="r" b="b"/>
            <a:pathLst>
              <a:path w="785322" h="2449001">
                <a:moveTo>
                  <a:pt x="413332" y="1331843"/>
                </a:moveTo>
                <a:cubicBezTo>
                  <a:pt x="470316" y="1339795"/>
                  <a:pt x="487545" y="1363648"/>
                  <a:pt x="524651" y="1379551"/>
                </a:cubicBezTo>
                <a:cubicBezTo>
                  <a:pt x="598461" y="1388490"/>
                  <a:pt x="730438" y="1342684"/>
                  <a:pt x="763189" y="1406369"/>
                </a:cubicBezTo>
                <a:cubicBezTo>
                  <a:pt x="860365" y="1644887"/>
                  <a:pt x="606378" y="1660931"/>
                  <a:pt x="601295" y="1785816"/>
                </a:cubicBezTo>
                <a:cubicBezTo>
                  <a:pt x="592018" y="1995200"/>
                  <a:pt x="585610" y="2024932"/>
                  <a:pt x="592236" y="2441050"/>
                </a:cubicBezTo>
                <a:lnTo>
                  <a:pt x="302014" y="2445025"/>
                </a:lnTo>
                <a:cubicBezTo>
                  <a:pt x="266233" y="2198535"/>
                  <a:pt x="340856" y="1660357"/>
                  <a:pt x="211779" y="1721654"/>
                </a:cubicBezTo>
                <a:cubicBezTo>
                  <a:pt x="170697" y="1762736"/>
                  <a:pt x="192021" y="2185283"/>
                  <a:pt x="190696" y="2441050"/>
                </a:cubicBezTo>
                <a:cubicBezTo>
                  <a:pt x="146301" y="2445688"/>
                  <a:pt x="179432" y="2445688"/>
                  <a:pt x="119134" y="2449001"/>
                </a:cubicBezTo>
                <a:cubicBezTo>
                  <a:pt x="103231" y="1623390"/>
                  <a:pt x="60150" y="1875377"/>
                  <a:pt x="8466" y="1749481"/>
                </a:cubicBezTo>
                <a:cubicBezTo>
                  <a:pt x="-31697" y="1604092"/>
                  <a:pt x="83130" y="1642413"/>
                  <a:pt x="100558" y="1641682"/>
                </a:cubicBezTo>
                <a:cubicBezTo>
                  <a:pt x="5622" y="1561516"/>
                  <a:pt x="-3874" y="1450657"/>
                  <a:pt x="71979" y="1389262"/>
                </a:cubicBezTo>
                <a:cubicBezTo>
                  <a:pt x="119567" y="1358010"/>
                  <a:pt x="239728" y="1375575"/>
                  <a:pt x="321892" y="1375575"/>
                </a:cubicBezTo>
                <a:cubicBezTo>
                  <a:pt x="347071" y="1360998"/>
                  <a:pt x="364299" y="1334493"/>
                  <a:pt x="413332" y="1331843"/>
                </a:cubicBezTo>
                <a:close/>
                <a:moveTo>
                  <a:pt x="205946" y="0"/>
                </a:moveTo>
                <a:lnTo>
                  <a:pt x="557659" y="3422"/>
                </a:lnTo>
                <a:cubicBezTo>
                  <a:pt x="580863" y="327547"/>
                  <a:pt x="489978" y="820211"/>
                  <a:pt x="664907" y="938156"/>
                </a:cubicBezTo>
                <a:cubicBezTo>
                  <a:pt x="834535" y="1061401"/>
                  <a:pt x="785141" y="1256861"/>
                  <a:pt x="707529" y="1307990"/>
                </a:cubicBezTo>
                <a:cubicBezTo>
                  <a:pt x="596211" y="1362324"/>
                  <a:pt x="496819" y="1313291"/>
                  <a:pt x="397428" y="1268233"/>
                </a:cubicBezTo>
                <a:cubicBezTo>
                  <a:pt x="324542" y="1317265"/>
                  <a:pt x="192020" y="1358347"/>
                  <a:pt x="87328" y="1288111"/>
                </a:cubicBezTo>
                <a:cubicBezTo>
                  <a:pt x="-33267" y="1184744"/>
                  <a:pt x="58608" y="985670"/>
                  <a:pt x="120893" y="945913"/>
                </a:cubicBezTo>
                <a:cubicBezTo>
                  <a:pt x="259584" y="846619"/>
                  <a:pt x="211126" y="365206"/>
                  <a:pt x="20594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44" name="CustomShape 22"/>
          <p:cNvSpPr/>
          <p:nvPr/>
        </p:nvSpPr>
        <p:spPr>
          <a:xfrm>
            <a:off x="4861440" y="2037240"/>
            <a:ext cx="339120" cy="375120"/>
          </a:xfrm>
          <a:custGeom>
            <a:avLst/>
            <a:gdLst/>
            <a:ahLst/>
            <a:rect l="l" t="t" r="r" b="b"/>
            <a:pathLst>
              <a:path w="341005" h="376812">
                <a:moveTo>
                  <a:pt x="179590" y="105941"/>
                </a:moveTo>
                <a:cubicBezTo>
                  <a:pt x="189466" y="103284"/>
                  <a:pt x="200229" y="106383"/>
                  <a:pt x="207502" y="113978"/>
                </a:cubicBezTo>
                <a:lnTo>
                  <a:pt x="205155" y="116193"/>
                </a:lnTo>
                <a:cubicBezTo>
                  <a:pt x="198727" y="109493"/>
                  <a:pt x="189244" y="106732"/>
                  <a:pt x="180543" y="109027"/>
                </a:cubicBezTo>
                <a:cubicBezTo>
                  <a:pt x="171284" y="111470"/>
                  <a:pt x="164597" y="119184"/>
                  <a:pt x="163491" y="128699"/>
                </a:cubicBezTo>
                <a:lnTo>
                  <a:pt x="160301" y="128192"/>
                </a:lnTo>
                <a:cubicBezTo>
                  <a:pt x="160626" y="125509"/>
                  <a:pt x="161343" y="122953"/>
                  <a:pt x="162397" y="120583"/>
                </a:cubicBezTo>
                <a:cubicBezTo>
                  <a:pt x="163188" y="118806"/>
                  <a:pt x="164168" y="117134"/>
                  <a:pt x="165317" y="115593"/>
                </a:cubicBezTo>
                <a:close/>
                <a:moveTo>
                  <a:pt x="184774" y="76800"/>
                </a:moveTo>
                <a:cubicBezTo>
                  <a:pt x="189722" y="75892"/>
                  <a:pt x="194950" y="76276"/>
                  <a:pt x="199898" y="78055"/>
                </a:cubicBezTo>
                <a:lnTo>
                  <a:pt x="198784" y="81085"/>
                </a:lnTo>
                <a:cubicBezTo>
                  <a:pt x="190044" y="77951"/>
                  <a:pt x="180324" y="79705"/>
                  <a:pt x="173557" y="85636"/>
                </a:cubicBezTo>
                <a:cubicBezTo>
                  <a:pt x="166357" y="91948"/>
                  <a:pt x="163808" y="101834"/>
                  <a:pt x="167057" y="110845"/>
                </a:cubicBezTo>
                <a:lnTo>
                  <a:pt x="163976" y="111813"/>
                </a:lnTo>
                <a:cubicBezTo>
                  <a:pt x="161264" y="104174"/>
                  <a:pt x="162206" y="95982"/>
                  <a:pt x="166259" y="89343"/>
                </a:cubicBezTo>
                <a:lnTo>
                  <a:pt x="171329" y="83298"/>
                </a:lnTo>
                <a:cubicBezTo>
                  <a:pt x="175158" y="79908"/>
                  <a:pt x="179826" y="77708"/>
                  <a:pt x="184774" y="76800"/>
                </a:cubicBezTo>
                <a:close/>
                <a:moveTo>
                  <a:pt x="179076" y="24908"/>
                </a:moveTo>
                <a:cubicBezTo>
                  <a:pt x="173882" y="25821"/>
                  <a:pt x="169065" y="28595"/>
                  <a:pt x="165693" y="33023"/>
                </a:cubicBezTo>
                <a:lnTo>
                  <a:pt x="165081" y="32645"/>
                </a:lnTo>
                <a:lnTo>
                  <a:pt x="164343" y="33841"/>
                </a:lnTo>
                <a:lnTo>
                  <a:pt x="159156" y="28989"/>
                </a:lnTo>
                <a:cubicBezTo>
                  <a:pt x="147650" y="21890"/>
                  <a:pt x="132568" y="25462"/>
                  <a:pt x="125468" y="36968"/>
                </a:cubicBezTo>
                <a:cubicBezTo>
                  <a:pt x="125028" y="37682"/>
                  <a:pt x="124628" y="38410"/>
                  <a:pt x="124607" y="39302"/>
                </a:cubicBezTo>
                <a:cubicBezTo>
                  <a:pt x="121192" y="53871"/>
                  <a:pt x="126621" y="67918"/>
                  <a:pt x="137512" y="72288"/>
                </a:cubicBezTo>
                <a:lnTo>
                  <a:pt x="136408" y="75373"/>
                </a:lnTo>
                <a:cubicBezTo>
                  <a:pt x="125065" y="70889"/>
                  <a:pt x="118824" y="57470"/>
                  <a:pt x="120792" y="42874"/>
                </a:cubicBezTo>
                <a:cubicBezTo>
                  <a:pt x="110219" y="38045"/>
                  <a:pt x="97555" y="41998"/>
                  <a:pt x="91229" y="52250"/>
                </a:cubicBezTo>
                <a:cubicBezTo>
                  <a:pt x="86215" y="60377"/>
                  <a:pt x="87164" y="68019"/>
                  <a:pt x="90995" y="75559"/>
                </a:cubicBezTo>
                <a:cubicBezTo>
                  <a:pt x="88405" y="77546"/>
                  <a:pt x="86197" y="80074"/>
                  <a:pt x="84391" y="83001"/>
                </a:cubicBezTo>
                <a:cubicBezTo>
                  <a:pt x="75261" y="97799"/>
                  <a:pt x="79855" y="117197"/>
                  <a:pt x="94653" y="126328"/>
                </a:cubicBezTo>
                <a:cubicBezTo>
                  <a:pt x="99603" y="129383"/>
                  <a:pt x="105068" y="130901"/>
                  <a:pt x="110449" y="130283"/>
                </a:cubicBezTo>
                <a:cubicBezTo>
                  <a:pt x="111461" y="121556"/>
                  <a:pt x="114239" y="112980"/>
                  <a:pt x="118788" y="105103"/>
                </a:cubicBezTo>
                <a:lnTo>
                  <a:pt x="122060" y="106993"/>
                </a:lnTo>
                <a:cubicBezTo>
                  <a:pt x="117549" y="114804"/>
                  <a:pt x="114885" y="123345"/>
                  <a:pt x="114602" y="132066"/>
                </a:cubicBezTo>
                <a:cubicBezTo>
                  <a:pt x="118189" y="142541"/>
                  <a:pt x="127538" y="149533"/>
                  <a:pt x="138054" y="150704"/>
                </a:cubicBezTo>
                <a:lnTo>
                  <a:pt x="138622" y="157584"/>
                </a:lnTo>
                <a:cubicBezTo>
                  <a:pt x="141809" y="168599"/>
                  <a:pt x="152592" y="175355"/>
                  <a:pt x="163536" y="173320"/>
                </a:cubicBezTo>
                <a:lnTo>
                  <a:pt x="163736" y="174011"/>
                </a:lnTo>
                <a:lnTo>
                  <a:pt x="165086" y="173621"/>
                </a:lnTo>
                <a:lnTo>
                  <a:pt x="165671" y="180699"/>
                </a:lnTo>
                <a:cubicBezTo>
                  <a:pt x="169429" y="193686"/>
                  <a:pt x="183003" y="201168"/>
                  <a:pt x="195990" y="197411"/>
                </a:cubicBezTo>
                <a:cubicBezTo>
                  <a:pt x="196796" y="197178"/>
                  <a:pt x="197581" y="196907"/>
                  <a:pt x="198196" y="196260"/>
                </a:cubicBezTo>
                <a:cubicBezTo>
                  <a:pt x="209934" y="188156"/>
                  <a:pt x="215400" y="175007"/>
                  <a:pt x="211155" y="164763"/>
                </a:cubicBezTo>
                <a:cubicBezTo>
                  <a:pt x="205121" y="170199"/>
                  <a:pt x="196738" y="172687"/>
                  <a:pt x="188343" y="171472"/>
                </a:cubicBezTo>
                <a:lnTo>
                  <a:pt x="188829" y="168281"/>
                </a:lnTo>
                <a:cubicBezTo>
                  <a:pt x="198020" y="169602"/>
                  <a:pt x="207192" y="165939"/>
                  <a:pt x="212635" y="158774"/>
                </a:cubicBezTo>
                <a:cubicBezTo>
                  <a:pt x="218427" y="151149"/>
                  <a:pt x="218946" y="140953"/>
                  <a:pt x="213960" y="132774"/>
                </a:cubicBezTo>
                <a:lnTo>
                  <a:pt x="216785" y="131210"/>
                </a:lnTo>
                <a:cubicBezTo>
                  <a:pt x="222366" y="140465"/>
                  <a:pt x="221779" y="151983"/>
                  <a:pt x="215286" y="160619"/>
                </a:cubicBezTo>
                <a:lnTo>
                  <a:pt x="213805" y="162105"/>
                </a:lnTo>
                <a:cubicBezTo>
                  <a:pt x="218946" y="172938"/>
                  <a:pt x="214526" y="186813"/>
                  <a:pt x="203421" y="196175"/>
                </a:cubicBezTo>
                <a:cubicBezTo>
                  <a:pt x="208012" y="206854"/>
                  <a:pt x="220050" y="212429"/>
                  <a:pt x="231622" y="209082"/>
                </a:cubicBezTo>
                <a:cubicBezTo>
                  <a:pt x="239377" y="206838"/>
                  <a:pt x="243741" y="201989"/>
                  <a:pt x="246092" y="195539"/>
                </a:cubicBezTo>
                <a:cubicBezTo>
                  <a:pt x="255042" y="199507"/>
                  <a:pt x="265290" y="198199"/>
                  <a:pt x="272958" y="192601"/>
                </a:cubicBezTo>
                <a:lnTo>
                  <a:pt x="276795" y="193971"/>
                </a:lnTo>
                <a:cubicBezTo>
                  <a:pt x="289009" y="194016"/>
                  <a:pt x="298363" y="193248"/>
                  <a:pt x="304258" y="183694"/>
                </a:cubicBezTo>
                <a:cubicBezTo>
                  <a:pt x="309343" y="175453"/>
                  <a:pt x="308953" y="165378"/>
                  <a:pt x="303795" y="157923"/>
                </a:cubicBezTo>
                <a:cubicBezTo>
                  <a:pt x="298315" y="164420"/>
                  <a:pt x="291041" y="168177"/>
                  <a:pt x="283702" y="168174"/>
                </a:cubicBezTo>
                <a:lnTo>
                  <a:pt x="283555" y="164527"/>
                </a:lnTo>
                <a:cubicBezTo>
                  <a:pt x="293404" y="164978"/>
                  <a:pt x="303289" y="157339"/>
                  <a:pt x="308110" y="145450"/>
                </a:cubicBezTo>
                <a:cubicBezTo>
                  <a:pt x="311022" y="136198"/>
                  <a:pt x="308752" y="126109"/>
                  <a:pt x="302169" y="119023"/>
                </a:cubicBezTo>
                <a:cubicBezTo>
                  <a:pt x="296249" y="127191"/>
                  <a:pt x="286098" y="131525"/>
                  <a:pt x="275782" y="130309"/>
                </a:cubicBezTo>
                <a:lnTo>
                  <a:pt x="276183" y="127106"/>
                </a:lnTo>
                <a:cubicBezTo>
                  <a:pt x="285405" y="128184"/>
                  <a:pt x="294478" y="124281"/>
                  <a:pt x="299730" y="116974"/>
                </a:cubicBezTo>
                <a:lnTo>
                  <a:pt x="300207" y="116045"/>
                </a:lnTo>
                <a:cubicBezTo>
                  <a:pt x="300079" y="107222"/>
                  <a:pt x="295342" y="98867"/>
                  <a:pt x="287259" y="93880"/>
                </a:cubicBezTo>
                <a:cubicBezTo>
                  <a:pt x="284295" y="92051"/>
                  <a:pt x="281129" y="90828"/>
                  <a:pt x="277855" y="90561"/>
                </a:cubicBezTo>
                <a:cubicBezTo>
                  <a:pt x="271916" y="104194"/>
                  <a:pt x="259881" y="112708"/>
                  <a:pt x="248172" y="111695"/>
                </a:cubicBezTo>
                <a:cubicBezTo>
                  <a:pt x="248002" y="114741"/>
                  <a:pt x="246936" y="117719"/>
                  <a:pt x="245089" y="120348"/>
                </a:cubicBezTo>
                <a:cubicBezTo>
                  <a:pt x="241307" y="125729"/>
                  <a:pt x="234825" y="128827"/>
                  <a:pt x="228007" y="128511"/>
                </a:cubicBezTo>
                <a:lnTo>
                  <a:pt x="228158" y="125380"/>
                </a:lnTo>
                <a:cubicBezTo>
                  <a:pt x="233848" y="125642"/>
                  <a:pt x="239262" y="123097"/>
                  <a:pt x="242439" y="118667"/>
                </a:cubicBezTo>
                <a:cubicBezTo>
                  <a:pt x="244071" y="116391"/>
                  <a:pt x="244987" y="113796"/>
                  <a:pt x="245116" y="111152"/>
                </a:cubicBezTo>
                <a:lnTo>
                  <a:pt x="243716" y="110904"/>
                </a:lnTo>
                <a:lnTo>
                  <a:pt x="244539" y="108155"/>
                </a:lnTo>
                <a:cubicBezTo>
                  <a:pt x="244792" y="106166"/>
                  <a:pt x="244131" y="104285"/>
                  <a:pt x="243078" y="102544"/>
                </a:cubicBezTo>
                <a:cubicBezTo>
                  <a:pt x="240257" y="97875"/>
                  <a:pt x="235048" y="94922"/>
                  <a:pt x="229344" y="94755"/>
                </a:cubicBezTo>
                <a:lnTo>
                  <a:pt x="229436" y="91621"/>
                </a:lnTo>
                <a:cubicBezTo>
                  <a:pt x="236268" y="91821"/>
                  <a:pt x="242499" y="95409"/>
                  <a:pt x="245850" y="101072"/>
                </a:cubicBezTo>
                <a:cubicBezTo>
                  <a:pt x="247129" y="103235"/>
                  <a:pt x="247915" y="105575"/>
                  <a:pt x="248037" y="107973"/>
                </a:cubicBezTo>
                <a:cubicBezTo>
                  <a:pt x="258268" y="109553"/>
                  <a:pt x="268981" y="102051"/>
                  <a:pt x="274232" y="89778"/>
                </a:cubicBezTo>
                <a:cubicBezTo>
                  <a:pt x="278708" y="77339"/>
                  <a:pt x="274020" y="63056"/>
                  <a:pt x="262316" y="55834"/>
                </a:cubicBezTo>
                <a:cubicBezTo>
                  <a:pt x="257734" y="53007"/>
                  <a:pt x="252666" y="51626"/>
                  <a:pt x="247691" y="52231"/>
                </a:cubicBezTo>
                <a:cubicBezTo>
                  <a:pt x="248705" y="60913"/>
                  <a:pt x="245967" y="69020"/>
                  <a:pt x="239739" y="74185"/>
                </a:cubicBezTo>
                <a:lnTo>
                  <a:pt x="237649" y="71664"/>
                </a:lnTo>
                <a:cubicBezTo>
                  <a:pt x="244579" y="65918"/>
                  <a:pt x="246481" y="55888"/>
                  <a:pt x="243151" y="45920"/>
                </a:cubicBezTo>
                <a:cubicBezTo>
                  <a:pt x="241194" y="40124"/>
                  <a:pt x="237183" y="35004"/>
                  <a:pt x="231542" y="31523"/>
                </a:cubicBezTo>
                <a:cubicBezTo>
                  <a:pt x="221392" y="25261"/>
                  <a:pt x="208864" y="26095"/>
                  <a:pt x="199763" y="32668"/>
                </a:cubicBezTo>
                <a:lnTo>
                  <a:pt x="194721" y="27952"/>
                </a:lnTo>
                <a:cubicBezTo>
                  <a:pt x="189842" y="24941"/>
                  <a:pt x="184271" y="23995"/>
                  <a:pt x="179076" y="24908"/>
                </a:cubicBezTo>
                <a:close/>
                <a:moveTo>
                  <a:pt x="190632" y="62"/>
                </a:moveTo>
                <a:cubicBezTo>
                  <a:pt x="300121" y="2329"/>
                  <a:pt x="391248" y="125645"/>
                  <a:pt x="309641" y="225160"/>
                </a:cubicBezTo>
                <a:cubicBezTo>
                  <a:pt x="282892" y="251229"/>
                  <a:pt x="279266" y="288859"/>
                  <a:pt x="302841" y="374772"/>
                </a:cubicBezTo>
                <a:lnTo>
                  <a:pt x="121266" y="376812"/>
                </a:lnTo>
                <a:lnTo>
                  <a:pt x="109025" y="322355"/>
                </a:lnTo>
                <a:cubicBezTo>
                  <a:pt x="76580" y="333165"/>
                  <a:pt x="40716" y="329924"/>
                  <a:pt x="28778" y="318327"/>
                </a:cubicBezTo>
                <a:cubicBezTo>
                  <a:pt x="22923" y="311868"/>
                  <a:pt x="25422" y="291738"/>
                  <a:pt x="32859" y="276164"/>
                </a:cubicBezTo>
                <a:cubicBezTo>
                  <a:pt x="35235" y="270344"/>
                  <a:pt x="23179" y="268321"/>
                  <a:pt x="20618" y="259843"/>
                </a:cubicBezTo>
                <a:cubicBezTo>
                  <a:pt x="19440" y="251965"/>
                  <a:pt x="27377" y="251682"/>
                  <a:pt x="30757" y="247602"/>
                </a:cubicBezTo>
                <a:lnTo>
                  <a:pt x="18516" y="238938"/>
                </a:lnTo>
                <a:cubicBezTo>
                  <a:pt x="12669" y="232923"/>
                  <a:pt x="25811" y="221592"/>
                  <a:pt x="29458" y="212919"/>
                </a:cubicBezTo>
                <a:cubicBezTo>
                  <a:pt x="16679" y="208924"/>
                  <a:pt x="7006" y="203466"/>
                  <a:pt x="307" y="196983"/>
                </a:cubicBezTo>
                <a:cubicBezTo>
                  <a:pt x="-2572" y="186228"/>
                  <a:pt x="15339" y="171234"/>
                  <a:pt x="31089" y="151672"/>
                </a:cubicBezTo>
                <a:cubicBezTo>
                  <a:pt x="47602" y="132201"/>
                  <a:pt x="33821" y="117353"/>
                  <a:pt x="46470" y="75544"/>
                </a:cubicBezTo>
                <a:cubicBezTo>
                  <a:pt x="66559" y="23813"/>
                  <a:pt x="114124" y="-1423"/>
                  <a:pt x="190632" y="62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45" name="CustomShape 23"/>
          <p:cNvSpPr/>
          <p:nvPr/>
        </p:nvSpPr>
        <p:spPr>
          <a:xfrm>
            <a:off x="5430600" y="2045520"/>
            <a:ext cx="356400" cy="358200"/>
          </a:xfrm>
          <a:custGeom>
            <a:avLst/>
            <a:gdLst/>
            <a:ahLst/>
            <a:rect l="l" t="t" r="r" b="b"/>
            <a:pathLst>
              <a:path w="3068057" h="3083879">
                <a:moveTo>
                  <a:pt x="1943022" y="0"/>
                </a:moveTo>
                <a:cubicBezTo>
                  <a:pt x="2091435" y="0"/>
                  <a:pt x="2214809" y="107202"/>
                  <a:pt x="2232575" y="249298"/>
                </a:cubicBezTo>
                <a:cubicBezTo>
                  <a:pt x="2066806" y="323095"/>
                  <a:pt x="1966497" y="475331"/>
                  <a:pt x="1992863" y="623272"/>
                </a:cubicBezTo>
                <a:lnTo>
                  <a:pt x="2032344" y="614884"/>
                </a:lnTo>
                <a:cubicBezTo>
                  <a:pt x="2007703" y="472429"/>
                  <a:pt x="2119863" y="324636"/>
                  <a:pt x="2294697" y="266187"/>
                </a:cubicBezTo>
                <a:cubicBezTo>
                  <a:pt x="2304190" y="260641"/>
                  <a:pt x="2314409" y="260119"/>
                  <a:pt x="2324748" y="260119"/>
                </a:cubicBezTo>
                <a:cubicBezTo>
                  <a:pt x="2491310" y="260119"/>
                  <a:pt x="2626336" y="395145"/>
                  <a:pt x="2626336" y="561708"/>
                </a:cubicBezTo>
                <a:lnTo>
                  <a:pt x="2609021" y="647481"/>
                </a:lnTo>
                <a:lnTo>
                  <a:pt x="2626336" y="647481"/>
                </a:lnTo>
                <a:lnTo>
                  <a:pt x="2626336" y="656343"/>
                </a:lnTo>
                <a:cubicBezTo>
                  <a:pt x="2762823" y="669742"/>
                  <a:pt x="2867295" y="786613"/>
                  <a:pt x="2867295" y="927882"/>
                </a:cubicBezTo>
                <a:lnTo>
                  <a:pt x="2850464" y="1011252"/>
                </a:lnTo>
                <a:cubicBezTo>
                  <a:pt x="2978255" y="1064152"/>
                  <a:pt x="3068057" y="1190111"/>
                  <a:pt x="3068057" y="1337042"/>
                </a:cubicBezTo>
                <a:cubicBezTo>
                  <a:pt x="3068057" y="1418703"/>
                  <a:pt x="3040320" y="1493884"/>
                  <a:pt x="2992210" y="1551889"/>
                </a:cubicBezTo>
                <a:cubicBezTo>
                  <a:pt x="2909241" y="1651289"/>
                  <a:pt x="2791782" y="1696238"/>
                  <a:pt x="2686704" y="1660749"/>
                </a:cubicBezTo>
                <a:lnTo>
                  <a:pt x="2673794" y="1698968"/>
                </a:lnTo>
                <a:cubicBezTo>
                  <a:pt x="2768232" y="1730865"/>
                  <a:pt x="2870956" y="1707121"/>
                  <a:pt x="2955415" y="1640323"/>
                </a:cubicBezTo>
                <a:cubicBezTo>
                  <a:pt x="2993943" y="1688574"/>
                  <a:pt x="3012247" y="1750635"/>
                  <a:pt x="3012247" y="1816968"/>
                </a:cubicBezTo>
                <a:cubicBezTo>
                  <a:pt x="3012247" y="1986406"/>
                  <a:pt x="2892829" y="2127952"/>
                  <a:pt x="2733451" y="2161496"/>
                </a:cubicBezTo>
                <a:cubicBezTo>
                  <a:pt x="2570803" y="2185843"/>
                  <a:pt x="2422847" y="2122052"/>
                  <a:pt x="2373218" y="2004561"/>
                </a:cubicBezTo>
                <a:cubicBezTo>
                  <a:pt x="2397575" y="1987765"/>
                  <a:pt x="2417022" y="1964396"/>
                  <a:pt x="2431421" y="1936987"/>
                </a:cubicBezTo>
                <a:cubicBezTo>
                  <a:pt x="2469123" y="1865220"/>
                  <a:pt x="2466430" y="1776674"/>
                  <a:pt x="2424327" y="1703750"/>
                </a:cubicBezTo>
                <a:lnTo>
                  <a:pt x="2390880" y="1723060"/>
                </a:lnTo>
                <a:cubicBezTo>
                  <a:pt x="2426033" y="1783948"/>
                  <a:pt x="2428758" y="1857660"/>
                  <a:pt x="2398065" y="1917447"/>
                </a:cubicBezTo>
                <a:cubicBezTo>
                  <a:pt x="2386618" y="1939743"/>
                  <a:pt x="2371177" y="1958844"/>
                  <a:pt x="2348681" y="1969064"/>
                </a:cubicBezTo>
                <a:lnTo>
                  <a:pt x="2314536" y="1978212"/>
                </a:lnTo>
                <a:lnTo>
                  <a:pt x="2320989" y="1994504"/>
                </a:lnTo>
                <a:cubicBezTo>
                  <a:pt x="2292439" y="2010252"/>
                  <a:pt x="2259301" y="2017439"/>
                  <a:pt x="2224883" y="2015050"/>
                </a:cubicBezTo>
                <a:cubicBezTo>
                  <a:pt x="2157880" y="2010397"/>
                  <a:pt x="2096183" y="1970105"/>
                  <a:pt x="2062112" y="1908746"/>
                </a:cubicBezTo>
                <a:lnTo>
                  <a:pt x="2028307" y="1927422"/>
                </a:lnTo>
                <a:cubicBezTo>
                  <a:pt x="2069101" y="2000945"/>
                  <a:pt x="2143517" y="2048870"/>
                  <a:pt x="2224395" y="2053708"/>
                </a:cubicBezTo>
                <a:cubicBezTo>
                  <a:pt x="2263912" y="2056070"/>
                  <a:pt x="2302036" y="2047984"/>
                  <a:pt x="2335071" y="2030056"/>
                </a:cubicBezTo>
                <a:cubicBezTo>
                  <a:pt x="2400196" y="2159379"/>
                  <a:pt x="2567325" y="2230480"/>
                  <a:pt x="2748680" y="2204554"/>
                </a:cubicBezTo>
                <a:cubicBezTo>
                  <a:pt x="2767068" y="2240602"/>
                  <a:pt x="2774723" y="2281713"/>
                  <a:pt x="2774723" y="2324613"/>
                </a:cubicBezTo>
                <a:cubicBezTo>
                  <a:pt x="2774723" y="2444667"/>
                  <a:pt x="2714770" y="2550720"/>
                  <a:pt x="2619461" y="2609132"/>
                </a:cubicBezTo>
                <a:cubicBezTo>
                  <a:pt x="2594093" y="2739763"/>
                  <a:pt x="2496512" y="2844553"/>
                  <a:pt x="2368919" y="2876858"/>
                </a:cubicBezTo>
                <a:cubicBezTo>
                  <a:pt x="2184369" y="2908073"/>
                  <a:pt x="2016372" y="2826285"/>
                  <a:pt x="1978290" y="2684161"/>
                </a:cubicBezTo>
                <a:lnTo>
                  <a:pt x="1939323" y="2694602"/>
                </a:lnTo>
                <a:cubicBezTo>
                  <a:pt x="1970494" y="2810931"/>
                  <a:pt x="2075973" y="2892306"/>
                  <a:pt x="2210223" y="2912307"/>
                </a:cubicBezTo>
                <a:cubicBezTo>
                  <a:pt x="2165434" y="3014618"/>
                  <a:pt x="2062317" y="3083879"/>
                  <a:pt x="1943022" y="3083879"/>
                </a:cubicBezTo>
                <a:cubicBezTo>
                  <a:pt x="1804718" y="3083879"/>
                  <a:pt x="1736151" y="2990782"/>
                  <a:pt x="1657612" y="2862428"/>
                </a:cubicBezTo>
                <a:cubicBezTo>
                  <a:pt x="1632100" y="2775963"/>
                  <a:pt x="1598588" y="2449530"/>
                  <a:pt x="1653064" y="2147091"/>
                </a:cubicBezTo>
                <a:cubicBezTo>
                  <a:pt x="1775302" y="2294672"/>
                  <a:pt x="1947360" y="2360889"/>
                  <a:pt x="2101389" y="2319520"/>
                </a:cubicBezTo>
                <a:lnTo>
                  <a:pt x="2085913" y="2268654"/>
                </a:lnTo>
                <a:cubicBezTo>
                  <a:pt x="1935632" y="2308197"/>
                  <a:pt x="1765039" y="2228547"/>
                  <a:pt x="1652548" y="2065927"/>
                </a:cubicBezTo>
                <a:cubicBezTo>
                  <a:pt x="1594744" y="1988631"/>
                  <a:pt x="1552933" y="1543383"/>
                  <a:pt x="1647107" y="1210118"/>
                </a:cubicBezTo>
                <a:cubicBezTo>
                  <a:pt x="1757451" y="1073526"/>
                  <a:pt x="1924310" y="1023711"/>
                  <a:pt x="2044795" y="1095494"/>
                </a:cubicBezTo>
                <a:lnTo>
                  <a:pt x="2046624" y="1092427"/>
                </a:lnTo>
                <a:cubicBezTo>
                  <a:pt x="2044963" y="1115904"/>
                  <a:pt x="2049817" y="1139574"/>
                  <a:pt x="2059741" y="1162003"/>
                </a:cubicBezTo>
                <a:cubicBezTo>
                  <a:pt x="2085174" y="1219476"/>
                  <a:pt x="2140055" y="1259997"/>
                  <a:pt x="2204060" y="1268556"/>
                </a:cubicBezTo>
                <a:lnTo>
                  <a:pt x="2208020" y="1238949"/>
                </a:lnTo>
                <a:cubicBezTo>
                  <a:pt x="2154665" y="1231814"/>
                  <a:pt x="2108853" y="1198319"/>
                  <a:pt x="2087448" y="1150798"/>
                </a:cubicBezTo>
                <a:cubicBezTo>
                  <a:pt x="2064784" y="1100476"/>
                  <a:pt x="2073123" y="1042569"/>
                  <a:pt x="2109077" y="1000639"/>
                </a:cubicBezTo>
                <a:cubicBezTo>
                  <a:pt x="2142987" y="961090"/>
                  <a:pt x="2196315" y="941798"/>
                  <a:pt x="2249471" y="949847"/>
                </a:cubicBezTo>
                <a:lnTo>
                  <a:pt x="2253988" y="920317"/>
                </a:lnTo>
                <a:cubicBezTo>
                  <a:pt x="2190211" y="910645"/>
                  <a:pt x="2126205" y="934132"/>
                  <a:pt x="2085632" y="982099"/>
                </a:cubicBezTo>
                <a:lnTo>
                  <a:pt x="2052614" y="1055246"/>
                </a:lnTo>
                <a:cubicBezTo>
                  <a:pt x="1928226" y="988072"/>
                  <a:pt x="1765306" y="1028878"/>
                  <a:pt x="1646726" y="1149851"/>
                </a:cubicBezTo>
                <a:cubicBezTo>
                  <a:pt x="1576863" y="1018908"/>
                  <a:pt x="1584053" y="461235"/>
                  <a:pt x="1633436" y="269593"/>
                </a:cubicBezTo>
                <a:cubicBezTo>
                  <a:pt x="1697428" y="119029"/>
                  <a:pt x="1776459" y="0"/>
                  <a:pt x="1943022" y="0"/>
                </a:cubicBezTo>
                <a:close/>
                <a:moveTo>
                  <a:pt x="1125035" y="0"/>
                </a:moveTo>
                <a:cubicBezTo>
                  <a:pt x="1263339" y="0"/>
                  <a:pt x="1331906" y="93097"/>
                  <a:pt x="1410445" y="221451"/>
                </a:cubicBezTo>
                <a:cubicBezTo>
                  <a:pt x="1435957" y="307916"/>
                  <a:pt x="1469469" y="634350"/>
                  <a:pt x="1414993" y="936788"/>
                </a:cubicBezTo>
                <a:cubicBezTo>
                  <a:pt x="1292755" y="789207"/>
                  <a:pt x="1120697" y="722990"/>
                  <a:pt x="966668" y="764359"/>
                </a:cubicBezTo>
                <a:lnTo>
                  <a:pt x="982144" y="815225"/>
                </a:lnTo>
                <a:cubicBezTo>
                  <a:pt x="1132425" y="775682"/>
                  <a:pt x="1303018" y="855332"/>
                  <a:pt x="1415509" y="1017952"/>
                </a:cubicBezTo>
                <a:cubicBezTo>
                  <a:pt x="1473313" y="1095249"/>
                  <a:pt x="1515123" y="1540497"/>
                  <a:pt x="1420950" y="1873762"/>
                </a:cubicBezTo>
                <a:cubicBezTo>
                  <a:pt x="1310606" y="2010353"/>
                  <a:pt x="1143747" y="2060168"/>
                  <a:pt x="1023262" y="1988385"/>
                </a:cubicBezTo>
                <a:lnTo>
                  <a:pt x="1021433" y="1991453"/>
                </a:lnTo>
                <a:cubicBezTo>
                  <a:pt x="1023094" y="1967976"/>
                  <a:pt x="1018240" y="1944306"/>
                  <a:pt x="1008316" y="1921877"/>
                </a:cubicBezTo>
                <a:cubicBezTo>
                  <a:pt x="982883" y="1864403"/>
                  <a:pt x="928002" y="1823883"/>
                  <a:pt x="863997" y="1815323"/>
                </a:cubicBezTo>
                <a:lnTo>
                  <a:pt x="860037" y="1844930"/>
                </a:lnTo>
                <a:cubicBezTo>
                  <a:pt x="913392" y="1852066"/>
                  <a:pt x="959204" y="1885560"/>
                  <a:pt x="980609" y="1933082"/>
                </a:cubicBezTo>
                <a:cubicBezTo>
                  <a:pt x="1003273" y="1983404"/>
                  <a:pt x="994934" y="2041310"/>
                  <a:pt x="958980" y="2083241"/>
                </a:cubicBezTo>
                <a:cubicBezTo>
                  <a:pt x="925070" y="2122789"/>
                  <a:pt x="871742" y="2142082"/>
                  <a:pt x="818586" y="2134033"/>
                </a:cubicBezTo>
                <a:lnTo>
                  <a:pt x="814069" y="2163562"/>
                </a:lnTo>
                <a:cubicBezTo>
                  <a:pt x="877846" y="2173235"/>
                  <a:pt x="941852" y="2149747"/>
                  <a:pt x="982425" y="2101780"/>
                </a:cubicBezTo>
                <a:lnTo>
                  <a:pt x="1015443" y="2028633"/>
                </a:lnTo>
                <a:cubicBezTo>
                  <a:pt x="1139831" y="2095808"/>
                  <a:pt x="1302751" y="2055001"/>
                  <a:pt x="1421331" y="1934029"/>
                </a:cubicBezTo>
                <a:cubicBezTo>
                  <a:pt x="1491194" y="2064971"/>
                  <a:pt x="1484003" y="2622644"/>
                  <a:pt x="1434621" y="2814287"/>
                </a:cubicBezTo>
                <a:cubicBezTo>
                  <a:pt x="1370629" y="2964850"/>
                  <a:pt x="1291598" y="3083879"/>
                  <a:pt x="1125035" y="3083879"/>
                </a:cubicBezTo>
                <a:cubicBezTo>
                  <a:pt x="976622" y="3083879"/>
                  <a:pt x="853248" y="2976677"/>
                  <a:pt x="835482" y="2834581"/>
                </a:cubicBezTo>
                <a:cubicBezTo>
                  <a:pt x="1001251" y="2760784"/>
                  <a:pt x="1101560" y="2608549"/>
                  <a:pt x="1075194" y="2460607"/>
                </a:cubicBezTo>
                <a:lnTo>
                  <a:pt x="1035713" y="2468996"/>
                </a:lnTo>
                <a:cubicBezTo>
                  <a:pt x="1060354" y="2611450"/>
                  <a:pt x="948194" y="2759243"/>
                  <a:pt x="773360" y="2817692"/>
                </a:cubicBezTo>
                <a:cubicBezTo>
                  <a:pt x="763867" y="2823239"/>
                  <a:pt x="753648" y="2823760"/>
                  <a:pt x="743309" y="2823760"/>
                </a:cubicBezTo>
                <a:cubicBezTo>
                  <a:pt x="576747" y="2823760"/>
                  <a:pt x="441721" y="2688734"/>
                  <a:pt x="441721" y="2522172"/>
                </a:cubicBezTo>
                <a:lnTo>
                  <a:pt x="459036" y="2436399"/>
                </a:lnTo>
                <a:lnTo>
                  <a:pt x="441721" y="2436399"/>
                </a:lnTo>
                <a:lnTo>
                  <a:pt x="441721" y="2427537"/>
                </a:lnTo>
                <a:cubicBezTo>
                  <a:pt x="305234" y="2414137"/>
                  <a:pt x="200762" y="2297266"/>
                  <a:pt x="200762" y="2155997"/>
                </a:cubicBezTo>
                <a:lnTo>
                  <a:pt x="217593" y="2072628"/>
                </a:lnTo>
                <a:cubicBezTo>
                  <a:pt x="89802" y="2019727"/>
                  <a:pt x="0" y="1893768"/>
                  <a:pt x="0" y="1746838"/>
                </a:cubicBezTo>
                <a:cubicBezTo>
                  <a:pt x="0" y="1665177"/>
                  <a:pt x="27737" y="1589996"/>
                  <a:pt x="75847" y="1531990"/>
                </a:cubicBezTo>
                <a:cubicBezTo>
                  <a:pt x="158816" y="1432590"/>
                  <a:pt x="276275" y="1387641"/>
                  <a:pt x="381353" y="1423131"/>
                </a:cubicBezTo>
                <a:lnTo>
                  <a:pt x="394263" y="1384911"/>
                </a:lnTo>
                <a:cubicBezTo>
                  <a:pt x="299825" y="1353014"/>
                  <a:pt x="197101" y="1376758"/>
                  <a:pt x="112642" y="1443556"/>
                </a:cubicBezTo>
                <a:cubicBezTo>
                  <a:pt x="74114" y="1395305"/>
                  <a:pt x="55810" y="1333244"/>
                  <a:pt x="55810" y="1266911"/>
                </a:cubicBezTo>
                <a:cubicBezTo>
                  <a:pt x="55810" y="1097473"/>
                  <a:pt x="175228" y="955927"/>
                  <a:pt x="334606" y="922383"/>
                </a:cubicBezTo>
                <a:cubicBezTo>
                  <a:pt x="497254" y="898036"/>
                  <a:pt x="645210" y="961827"/>
                  <a:pt x="694839" y="1079319"/>
                </a:cubicBezTo>
                <a:cubicBezTo>
                  <a:pt x="670482" y="1096114"/>
                  <a:pt x="651035" y="1119484"/>
                  <a:pt x="636636" y="1146893"/>
                </a:cubicBezTo>
                <a:cubicBezTo>
                  <a:pt x="598934" y="1218660"/>
                  <a:pt x="601627" y="1307205"/>
                  <a:pt x="643730" y="1380130"/>
                </a:cubicBezTo>
                <a:lnTo>
                  <a:pt x="677177" y="1360819"/>
                </a:lnTo>
                <a:cubicBezTo>
                  <a:pt x="642024" y="1299932"/>
                  <a:pt x="639299" y="1226219"/>
                  <a:pt x="669992" y="1166433"/>
                </a:cubicBezTo>
                <a:cubicBezTo>
                  <a:pt x="681439" y="1144136"/>
                  <a:pt x="696880" y="1125036"/>
                  <a:pt x="719376" y="1114815"/>
                </a:cubicBezTo>
                <a:lnTo>
                  <a:pt x="753521" y="1105667"/>
                </a:lnTo>
                <a:lnTo>
                  <a:pt x="747068" y="1089375"/>
                </a:lnTo>
                <a:cubicBezTo>
                  <a:pt x="775618" y="1073627"/>
                  <a:pt x="808756" y="1066440"/>
                  <a:pt x="843174" y="1068829"/>
                </a:cubicBezTo>
                <a:cubicBezTo>
                  <a:pt x="910177" y="1073482"/>
                  <a:pt x="971874" y="1113774"/>
                  <a:pt x="1005945" y="1175134"/>
                </a:cubicBezTo>
                <a:lnTo>
                  <a:pt x="1039750" y="1156458"/>
                </a:lnTo>
                <a:cubicBezTo>
                  <a:pt x="998956" y="1082934"/>
                  <a:pt x="924540" y="1035010"/>
                  <a:pt x="843662" y="1030172"/>
                </a:cubicBezTo>
                <a:cubicBezTo>
                  <a:pt x="804145" y="1027809"/>
                  <a:pt x="766021" y="1035895"/>
                  <a:pt x="732986" y="1053824"/>
                </a:cubicBezTo>
                <a:cubicBezTo>
                  <a:pt x="667861" y="924500"/>
                  <a:pt x="500732" y="853399"/>
                  <a:pt x="319377" y="879325"/>
                </a:cubicBezTo>
                <a:cubicBezTo>
                  <a:pt x="300989" y="843277"/>
                  <a:pt x="293334" y="802167"/>
                  <a:pt x="293334" y="759266"/>
                </a:cubicBezTo>
                <a:cubicBezTo>
                  <a:pt x="293334" y="639212"/>
                  <a:pt x="353287" y="533159"/>
                  <a:pt x="448596" y="474747"/>
                </a:cubicBezTo>
                <a:cubicBezTo>
                  <a:pt x="473964" y="344116"/>
                  <a:pt x="571545" y="239326"/>
                  <a:pt x="699138" y="207021"/>
                </a:cubicBezTo>
                <a:cubicBezTo>
                  <a:pt x="883688" y="175806"/>
                  <a:pt x="1051685" y="257594"/>
                  <a:pt x="1089767" y="399718"/>
                </a:cubicBezTo>
                <a:lnTo>
                  <a:pt x="1128734" y="389277"/>
                </a:lnTo>
                <a:cubicBezTo>
                  <a:pt x="1097563" y="272948"/>
                  <a:pt x="992084" y="191573"/>
                  <a:pt x="857834" y="171572"/>
                </a:cubicBezTo>
                <a:cubicBezTo>
                  <a:pt x="902623" y="69261"/>
                  <a:pt x="1005740" y="0"/>
                  <a:pt x="112503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1446" name="Group 24"/>
          <p:cNvGrpSpPr/>
          <p:nvPr/>
        </p:nvGrpSpPr>
        <p:grpSpPr>
          <a:xfrm>
            <a:off x="4291920" y="2010240"/>
            <a:ext cx="356400" cy="402120"/>
            <a:chOff x="4291920" y="2010240"/>
            <a:chExt cx="356400" cy="402120"/>
          </a:xfrm>
        </p:grpSpPr>
        <p:sp>
          <p:nvSpPr>
            <p:cNvPr id="1447" name="CustomShape 25"/>
            <p:cNvSpPr/>
            <p:nvPr/>
          </p:nvSpPr>
          <p:spPr>
            <a:xfrm>
              <a:off x="4291920" y="2037240"/>
              <a:ext cx="339120" cy="375120"/>
            </a:xfrm>
            <a:custGeom>
              <a:avLst/>
              <a:gdLst/>
              <a:ahLst/>
              <a:rect l="l" t="t" r="r" b="b"/>
              <a:pathLst>
                <a:path w="5331558" h="5891405">
                  <a:moveTo>
                    <a:pt x="2980491" y="968"/>
                  </a:moveTo>
                  <a:cubicBezTo>
                    <a:pt x="1784302" y="-22254"/>
                    <a:pt x="1040642" y="372305"/>
                    <a:pt x="726547" y="1181117"/>
                  </a:cubicBezTo>
                  <a:cubicBezTo>
                    <a:pt x="528785" y="1834793"/>
                    <a:pt x="744238" y="2066938"/>
                    <a:pt x="486068" y="2371366"/>
                  </a:cubicBezTo>
                  <a:cubicBezTo>
                    <a:pt x="239818" y="2677225"/>
                    <a:pt x="-40213" y="2911644"/>
                    <a:pt x="4803" y="3079808"/>
                  </a:cubicBezTo>
                  <a:cubicBezTo>
                    <a:pt x="109541" y="3181162"/>
                    <a:pt x="260766" y="3266498"/>
                    <a:pt x="460575" y="3328959"/>
                  </a:cubicBezTo>
                  <a:cubicBezTo>
                    <a:pt x="403546" y="3464559"/>
                    <a:pt x="198074" y="3641722"/>
                    <a:pt x="289487" y="3735758"/>
                  </a:cubicBezTo>
                  <a:lnTo>
                    <a:pt x="480873" y="3871219"/>
                  </a:lnTo>
                  <a:cubicBezTo>
                    <a:pt x="428032" y="3935014"/>
                    <a:pt x="303940" y="3939433"/>
                    <a:pt x="322351" y="4062605"/>
                  </a:cubicBezTo>
                  <a:cubicBezTo>
                    <a:pt x="362395" y="4195168"/>
                    <a:pt x="550882" y="4226788"/>
                    <a:pt x="513737" y="4317787"/>
                  </a:cubicBezTo>
                  <a:cubicBezTo>
                    <a:pt x="397470" y="4561276"/>
                    <a:pt x="358392" y="4876020"/>
                    <a:pt x="449942" y="4977005"/>
                  </a:cubicBezTo>
                  <a:cubicBezTo>
                    <a:pt x="636587" y="5158310"/>
                    <a:pt x="1197305" y="5208988"/>
                    <a:pt x="1704584" y="5039972"/>
                  </a:cubicBezTo>
                  <a:lnTo>
                    <a:pt x="1895970" y="5891405"/>
                  </a:lnTo>
                  <a:lnTo>
                    <a:pt x="4734863" y="5859508"/>
                  </a:lnTo>
                  <a:cubicBezTo>
                    <a:pt x="4366268" y="4516262"/>
                    <a:pt x="4422975" y="3927926"/>
                    <a:pt x="4841189" y="3520345"/>
                  </a:cubicBezTo>
                  <a:cubicBezTo>
                    <a:pt x="6117095" y="1964448"/>
                    <a:pt x="4692333" y="36409"/>
                    <a:pt x="2980491" y="96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448" name="CustomShape 26"/>
            <p:cNvSpPr/>
            <p:nvPr/>
          </p:nvSpPr>
          <p:spPr>
            <a:xfrm rot="18100800">
              <a:off x="4416120" y="2021760"/>
              <a:ext cx="165960" cy="248040"/>
            </a:xfrm>
            <a:custGeom>
              <a:avLst/>
              <a:gdLst/>
              <a:ahLst/>
              <a:rect l="l" t="t" r="r" b="b"/>
              <a:pathLst>
                <a:path w="1170491" h="1745209">
                  <a:moveTo>
                    <a:pt x="429221" y="671495"/>
                  </a:moveTo>
                  <a:cubicBezTo>
                    <a:pt x="415869" y="670322"/>
                    <a:pt x="402356" y="670624"/>
                    <a:pt x="388917" y="672439"/>
                  </a:cubicBezTo>
                  <a:cubicBezTo>
                    <a:pt x="370997" y="674859"/>
                    <a:pt x="353207" y="679968"/>
                    <a:pt x="336101" y="687858"/>
                  </a:cubicBezTo>
                  <a:lnTo>
                    <a:pt x="344770" y="708640"/>
                  </a:lnTo>
                  <a:cubicBezTo>
                    <a:pt x="405276" y="680369"/>
                    <a:pt x="475531" y="691805"/>
                    <a:pt x="523918" y="737799"/>
                  </a:cubicBezTo>
                  <a:cubicBezTo>
                    <a:pt x="569388" y="781022"/>
                    <a:pt x="587723" y="847396"/>
                    <a:pt x="571504" y="910067"/>
                  </a:cubicBezTo>
                  <a:lnTo>
                    <a:pt x="593243" y="915886"/>
                  </a:lnTo>
                  <a:cubicBezTo>
                    <a:pt x="611678" y="844923"/>
                    <a:pt x="590662" y="769719"/>
                    <a:pt x="538740" y="720849"/>
                  </a:cubicBezTo>
                  <a:cubicBezTo>
                    <a:pt x="507886" y="691808"/>
                    <a:pt x="469277" y="675014"/>
                    <a:pt x="429221" y="671495"/>
                  </a:cubicBezTo>
                  <a:close/>
                  <a:moveTo>
                    <a:pt x="588421" y="580980"/>
                  </a:moveTo>
                  <a:cubicBezTo>
                    <a:pt x="534186" y="581239"/>
                    <a:pt x="482134" y="605639"/>
                    <a:pt x="446738" y="649695"/>
                  </a:cubicBezTo>
                  <a:lnTo>
                    <a:pt x="463760" y="664437"/>
                  </a:lnTo>
                  <a:cubicBezTo>
                    <a:pt x="505329" y="612166"/>
                    <a:pt x="573320" y="591099"/>
                    <a:pt x="637132" y="610714"/>
                  </a:cubicBezTo>
                  <a:cubicBezTo>
                    <a:pt x="697098" y="629147"/>
                    <a:pt x="743088" y="680397"/>
                    <a:pt x="756495" y="743730"/>
                  </a:cubicBezTo>
                  <a:lnTo>
                    <a:pt x="778549" y="739251"/>
                  </a:lnTo>
                  <a:cubicBezTo>
                    <a:pt x="763432" y="667508"/>
                    <a:pt x="711108" y="609548"/>
                    <a:pt x="642848" y="588934"/>
                  </a:cubicBezTo>
                  <a:cubicBezTo>
                    <a:pt x="624821" y="583490"/>
                    <a:pt x="606500" y="580894"/>
                    <a:pt x="588421" y="580980"/>
                  </a:cubicBezTo>
                  <a:close/>
                  <a:moveTo>
                    <a:pt x="533817" y="0"/>
                  </a:moveTo>
                  <a:cubicBezTo>
                    <a:pt x="617807" y="1"/>
                    <a:pt x="687626" y="60667"/>
                    <a:pt x="697680" y="141081"/>
                  </a:cubicBezTo>
                  <a:cubicBezTo>
                    <a:pt x="603869" y="182843"/>
                    <a:pt x="547102" y="268997"/>
                    <a:pt x="562024" y="352718"/>
                  </a:cubicBezTo>
                  <a:lnTo>
                    <a:pt x="584367" y="347971"/>
                  </a:lnTo>
                  <a:cubicBezTo>
                    <a:pt x="570422" y="267354"/>
                    <a:pt x="633895" y="183716"/>
                    <a:pt x="732836" y="150639"/>
                  </a:cubicBezTo>
                  <a:cubicBezTo>
                    <a:pt x="738208" y="147500"/>
                    <a:pt x="743991" y="147205"/>
                    <a:pt x="749842" y="147205"/>
                  </a:cubicBezTo>
                  <a:cubicBezTo>
                    <a:pt x="844103" y="147205"/>
                    <a:pt x="920515" y="223618"/>
                    <a:pt x="920515" y="317877"/>
                  </a:cubicBezTo>
                  <a:lnTo>
                    <a:pt x="910716" y="366417"/>
                  </a:lnTo>
                  <a:lnTo>
                    <a:pt x="920515" y="366418"/>
                  </a:lnTo>
                  <a:lnTo>
                    <a:pt x="920515" y="371433"/>
                  </a:lnTo>
                  <a:cubicBezTo>
                    <a:pt x="997755" y="379016"/>
                    <a:pt x="1056877" y="445155"/>
                    <a:pt x="1056877" y="525101"/>
                  </a:cubicBezTo>
                  <a:lnTo>
                    <a:pt x="1047351" y="572282"/>
                  </a:lnTo>
                  <a:cubicBezTo>
                    <a:pt x="1119671" y="602218"/>
                    <a:pt x="1170491" y="673500"/>
                    <a:pt x="1170491" y="756650"/>
                  </a:cubicBezTo>
                  <a:cubicBezTo>
                    <a:pt x="1170490" y="802863"/>
                    <a:pt x="1154794" y="845409"/>
                    <a:pt x="1127569" y="878235"/>
                  </a:cubicBezTo>
                  <a:cubicBezTo>
                    <a:pt x="1080615" y="934488"/>
                    <a:pt x="1014142" y="959925"/>
                    <a:pt x="954678" y="939840"/>
                  </a:cubicBezTo>
                  <a:lnTo>
                    <a:pt x="947373" y="961469"/>
                  </a:lnTo>
                  <a:cubicBezTo>
                    <a:pt x="1000817" y="979520"/>
                    <a:pt x="1058949" y="966083"/>
                    <a:pt x="1106746" y="928282"/>
                  </a:cubicBezTo>
                  <a:cubicBezTo>
                    <a:pt x="1128548" y="955588"/>
                    <a:pt x="1138907" y="990708"/>
                    <a:pt x="1138907" y="1028247"/>
                  </a:cubicBezTo>
                  <a:cubicBezTo>
                    <a:pt x="1138907" y="1124134"/>
                    <a:pt x="1071328" y="1204237"/>
                    <a:pt x="981133" y="1223220"/>
                  </a:cubicBezTo>
                  <a:cubicBezTo>
                    <a:pt x="889088" y="1236998"/>
                    <a:pt x="805358" y="1200898"/>
                    <a:pt x="777272" y="1134408"/>
                  </a:cubicBezTo>
                  <a:cubicBezTo>
                    <a:pt x="791057" y="1124903"/>
                    <a:pt x="802061" y="1111678"/>
                    <a:pt x="810210" y="1096167"/>
                  </a:cubicBezTo>
                  <a:cubicBezTo>
                    <a:pt x="831546" y="1055553"/>
                    <a:pt x="830022" y="1005443"/>
                    <a:pt x="806195" y="964175"/>
                  </a:cubicBezTo>
                  <a:lnTo>
                    <a:pt x="787267" y="975103"/>
                  </a:lnTo>
                  <a:cubicBezTo>
                    <a:pt x="807161" y="1009560"/>
                    <a:pt x="808703" y="1051275"/>
                    <a:pt x="791333" y="1085110"/>
                  </a:cubicBezTo>
                  <a:cubicBezTo>
                    <a:pt x="784855" y="1097727"/>
                    <a:pt x="776117" y="1108536"/>
                    <a:pt x="763385" y="1114320"/>
                  </a:cubicBezTo>
                  <a:lnTo>
                    <a:pt x="744063" y="1119497"/>
                  </a:lnTo>
                  <a:lnTo>
                    <a:pt x="747716" y="1128718"/>
                  </a:lnTo>
                  <a:cubicBezTo>
                    <a:pt x="731558" y="1137628"/>
                    <a:pt x="712804" y="1141697"/>
                    <a:pt x="693327" y="1140344"/>
                  </a:cubicBezTo>
                  <a:cubicBezTo>
                    <a:pt x="655409" y="1137711"/>
                    <a:pt x="620494" y="1114908"/>
                    <a:pt x="601213" y="1080185"/>
                  </a:cubicBezTo>
                  <a:lnTo>
                    <a:pt x="582082" y="1090754"/>
                  </a:lnTo>
                  <a:cubicBezTo>
                    <a:pt x="605167" y="1132362"/>
                    <a:pt x="647281" y="1159482"/>
                    <a:pt x="693051" y="1162221"/>
                  </a:cubicBezTo>
                  <a:cubicBezTo>
                    <a:pt x="715413" y="1163558"/>
                    <a:pt x="736989" y="1158982"/>
                    <a:pt x="755684" y="1148835"/>
                  </a:cubicBezTo>
                  <a:cubicBezTo>
                    <a:pt x="792539" y="1222022"/>
                    <a:pt x="887119" y="1262260"/>
                    <a:pt x="989751" y="1247587"/>
                  </a:cubicBezTo>
                  <a:cubicBezTo>
                    <a:pt x="1000157" y="1267987"/>
                    <a:pt x="1004489" y="1291252"/>
                    <a:pt x="1004488" y="1315531"/>
                  </a:cubicBezTo>
                  <a:cubicBezTo>
                    <a:pt x="1004488" y="1381750"/>
                    <a:pt x="972258" y="1440443"/>
                    <a:pt x="920375" y="1473506"/>
                  </a:cubicBezTo>
                  <a:lnTo>
                    <a:pt x="913116" y="1474079"/>
                  </a:lnTo>
                  <a:cubicBezTo>
                    <a:pt x="850536" y="1469665"/>
                    <a:pt x="794159" y="1430126"/>
                    <a:pt x="766796" y="1371458"/>
                  </a:cubicBezTo>
                  <a:lnTo>
                    <a:pt x="746323" y="1380801"/>
                  </a:lnTo>
                  <a:cubicBezTo>
                    <a:pt x="776874" y="1446464"/>
                    <a:pt x="839753" y="1490827"/>
                    <a:pt x="909888" y="1496052"/>
                  </a:cubicBezTo>
                  <a:cubicBezTo>
                    <a:pt x="891948" y="1561049"/>
                    <a:pt x="840393" y="1611456"/>
                    <a:pt x="774838" y="1628054"/>
                  </a:cubicBezTo>
                  <a:cubicBezTo>
                    <a:pt x="686646" y="1642970"/>
                    <a:pt x="605133" y="1612285"/>
                    <a:pt x="571751" y="1552195"/>
                  </a:cubicBezTo>
                  <a:lnTo>
                    <a:pt x="550649" y="1566422"/>
                  </a:lnTo>
                  <a:cubicBezTo>
                    <a:pt x="577499" y="1609979"/>
                    <a:pt x="626419" y="1639383"/>
                    <a:pt x="685031" y="1648114"/>
                  </a:cubicBezTo>
                  <a:cubicBezTo>
                    <a:pt x="659684" y="1706013"/>
                    <a:pt x="601329" y="1745210"/>
                    <a:pt x="533818" y="1745209"/>
                  </a:cubicBezTo>
                  <a:cubicBezTo>
                    <a:pt x="455549" y="1745210"/>
                    <a:pt x="416747" y="1692524"/>
                    <a:pt x="372301" y="1619888"/>
                  </a:cubicBezTo>
                  <a:lnTo>
                    <a:pt x="366380" y="1592106"/>
                  </a:lnTo>
                  <a:cubicBezTo>
                    <a:pt x="305091" y="1567105"/>
                    <a:pt x="259811" y="1511085"/>
                    <a:pt x="250590" y="1443452"/>
                  </a:cubicBezTo>
                  <a:cubicBezTo>
                    <a:pt x="203712" y="1453117"/>
                    <a:pt x="158965" y="1444975"/>
                    <a:pt x="117260" y="1407178"/>
                  </a:cubicBezTo>
                  <a:cubicBezTo>
                    <a:pt x="55030" y="1350772"/>
                    <a:pt x="44039" y="1258933"/>
                    <a:pt x="90593" y="1192598"/>
                  </a:cubicBezTo>
                  <a:cubicBezTo>
                    <a:pt x="186799" y="1224213"/>
                    <a:pt x="285304" y="1199642"/>
                    <a:pt x="330760" y="1129474"/>
                  </a:cubicBezTo>
                  <a:lnTo>
                    <a:pt x="344999" y="1132822"/>
                  </a:lnTo>
                  <a:cubicBezTo>
                    <a:pt x="420009" y="1139731"/>
                    <a:pt x="490500" y="1101048"/>
                    <a:pt x="524987" y="1034051"/>
                  </a:cubicBezTo>
                  <a:lnTo>
                    <a:pt x="505360" y="1023014"/>
                  </a:lnTo>
                  <a:cubicBezTo>
                    <a:pt x="475089" y="1082544"/>
                    <a:pt x="412689" y="1116790"/>
                    <a:pt x="346243" y="1110339"/>
                  </a:cubicBezTo>
                  <a:cubicBezTo>
                    <a:pt x="283801" y="1104277"/>
                    <a:pt x="228486" y="1063265"/>
                    <a:pt x="202679" y="1003895"/>
                  </a:cubicBezTo>
                  <a:lnTo>
                    <a:pt x="181967" y="1012696"/>
                  </a:lnTo>
                  <a:cubicBezTo>
                    <a:pt x="205492" y="1066954"/>
                    <a:pt x="250941" y="1107583"/>
                    <a:pt x="305288" y="1123484"/>
                  </a:cubicBezTo>
                  <a:cubicBezTo>
                    <a:pt x="260051" y="1186174"/>
                    <a:pt x="162021" y="1201884"/>
                    <a:pt x="70961" y="1161909"/>
                  </a:cubicBezTo>
                  <a:cubicBezTo>
                    <a:pt x="64874" y="1160625"/>
                    <a:pt x="60391" y="1156961"/>
                    <a:pt x="56055" y="1153032"/>
                  </a:cubicBezTo>
                  <a:cubicBezTo>
                    <a:pt x="-13786" y="1089729"/>
                    <a:pt x="-19088" y="981796"/>
                    <a:pt x="44214" y="911953"/>
                  </a:cubicBezTo>
                  <a:lnTo>
                    <a:pt x="84073" y="882569"/>
                  </a:lnTo>
                  <a:lnTo>
                    <a:pt x="76811" y="875989"/>
                  </a:lnTo>
                  <a:lnTo>
                    <a:pt x="80179" y="872273"/>
                  </a:lnTo>
                  <a:cubicBezTo>
                    <a:pt x="28040" y="814783"/>
                    <a:pt x="28651" y="726072"/>
                    <a:pt x="82340" y="666836"/>
                  </a:cubicBezTo>
                  <a:lnTo>
                    <a:pt x="121082" y="638275"/>
                  </a:lnTo>
                  <a:cubicBezTo>
                    <a:pt x="89526" y="571593"/>
                    <a:pt x="96788" y="490523"/>
                    <a:pt x="145805" y="430894"/>
                  </a:cubicBezTo>
                  <a:cubicBezTo>
                    <a:pt x="198586" y="400645"/>
                    <a:pt x="259015" y="385179"/>
                    <a:pt x="321878" y="383347"/>
                  </a:cubicBezTo>
                  <a:lnTo>
                    <a:pt x="321111" y="357014"/>
                  </a:lnTo>
                  <a:cubicBezTo>
                    <a:pt x="257723" y="358862"/>
                    <a:pt x="196668" y="373772"/>
                    <a:pt x="141180" y="399723"/>
                  </a:cubicBezTo>
                  <a:cubicBezTo>
                    <a:pt x="117813" y="370058"/>
                    <a:pt x="106816" y="332072"/>
                    <a:pt x="106816" y="291518"/>
                  </a:cubicBezTo>
                  <a:cubicBezTo>
                    <a:pt x="106816" y="170286"/>
                    <a:pt x="205094" y="72008"/>
                    <a:pt x="326327" y="72008"/>
                  </a:cubicBezTo>
                  <a:cubicBezTo>
                    <a:pt x="350305" y="72008"/>
                    <a:pt x="373385" y="75853"/>
                    <a:pt x="394659" y="83948"/>
                  </a:cubicBezTo>
                  <a:cubicBezTo>
                    <a:pt x="425371" y="33609"/>
                    <a:pt x="467237" y="0"/>
                    <a:pt x="53381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449" name="CustomShape 27"/>
          <p:cNvSpPr/>
          <p:nvPr/>
        </p:nvSpPr>
        <p:spPr>
          <a:xfrm>
            <a:off x="3734280" y="2057400"/>
            <a:ext cx="303840" cy="334080"/>
          </a:xfrm>
          <a:custGeom>
            <a:avLst/>
            <a:gdLst/>
            <a:ahLst/>
            <a:rect l="l" t="t" r="r" b="b"/>
            <a:pathLst>
              <a:path w="2926108" h="3216409">
                <a:moveTo>
                  <a:pt x="1150286" y="2039882"/>
                </a:moveTo>
                <a:cubicBezTo>
                  <a:pt x="1216487" y="2110220"/>
                  <a:pt x="1249586" y="2238485"/>
                  <a:pt x="1348889" y="2250897"/>
                </a:cubicBezTo>
                <a:cubicBezTo>
                  <a:pt x="1452327" y="2213659"/>
                  <a:pt x="1530941" y="2147458"/>
                  <a:pt x="1597142" y="2052295"/>
                </a:cubicBezTo>
                <a:cubicBezTo>
                  <a:pt x="1634380" y="2030228"/>
                  <a:pt x="1712994" y="2049536"/>
                  <a:pt x="1721269" y="2072982"/>
                </a:cubicBezTo>
                <a:cubicBezTo>
                  <a:pt x="1533700" y="2362611"/>
                  <a:pt x="1615072" y="2763954"/>
                  <a:pt x="1568179" y="2830155"/>
                </a:cubicBezTo>
                <a:cubicBezTo>
                  <a:pt x="1391644" y="2965315"/>
                  <a:pt x="1231658" y="2893598"/>
                  <a:pt x="1063398" y="2925319"/>
                </a:cubicBezTo>
                <a:cubicBezTo>
                  <a:pt x="925479" y="2954282"/>
                  <a:pt x="820660" y="3107371"/>
                  <a:pt x="686879" y="3148747"/>
                </a:cubicBezTo>
                <a:cubicBezTo>
                  <a:pt x="536548" y="3184606"/>
                  <a:pt x="373804" y="3224602"/>
                  <a:pt x="215198" y="3214948"/>
                </a:cubicBezTo>
                <a:cubicBezTo>
                  <a:pt x="93829" y="3209431"/>
                  <a:pt x="71763" y="3046687"/>
                  <a:pt x="136584" y="2925318"/>
                </a:cubicBezTo>
                <a:cubicBezTo>
                  <a:pt x="168305" y="2828775"/>
                  <a:pt x="121415" y="2802571"/>
                  <a:pt x="107623" y="2710165"/>
                </a:cubicBezTo>
                <a:cubicBezTo>
                  <a:pt x="111150" y="2693172"/>
                  <a:pt x="127647" y="2691385"/>
                  <a:pt x="158288" y="2695563"/>
                </a:cubicBezTo>
                <a:lnTo>
                  <a:pt x="158288" y="2626239"/>
                </a:lnTo>
                <a:lnTo>
                  <a:pt x="266288" y="2626239"/>
                </a:lnTo>
                <a:lnTo>
                  <a:pt x="266288" y="2708276"/>
                </a:lnTo>
                <a:lnTo>
                  <a:pt x="307224" y="2711894"/>
                </a:lnTo>
                <a:lnTo>
                  <a:pt x="307224" y="2626239"/>
                </a:lnTo>
                <a:lnTo>
                  <a:pt x="415224" y="2626239"/>
                </a:lnTo>
                <a:lnTo>
                  <a:pt x="415224" y="2711420"/>
                </a:lnTo>
                <a:cubicBezTo>
                  <a:pt x="428487" y="2711947"/>
                  <a:pt x="442136" y="2710942"/>
                  <a:pt x="456160" y="2708700"/>
                </a:cubicBezTo>
                <a:lnTo>
                  <a:pt x="456160" y="2617963"/>
                </a:lnTo>
                <a:lnTo>
                  <a:pt x="564160" y="2617963"/>
                </a:lnTo>
                <a:lnTo>
                  <a:pt x="564160" y="2692500"/>
                </a:lnTo>
                <a:cubicBezTo>
                  <a:pt x="577696" y="2691220"/>
                  <a:pt x="591289" y="2688332"/>
                  <a:pt x="605096" y="2684680"/>
                </a:cubicBezTo>
                <a:lnTo>
                  <a:pt x="605096" y="2601411"/>
                </a:lnTo>
                <a:lnTo>
                  <a:pt x="713096" y="2601411"/>
                </a:lnTo>
                <a:lnTo>
                  <a:pt x="713096" y="2654658"/>
                </a:lnTo>
                <a:lnTo>
                  <a:pt x="754032" y="2641463"/>
                </a:lnTo>
                <a:lnTo>
                  <a:pt x="754032" y="2580721"/>
                </a:lnTo>
                <a:lnTo>
                  <a:pt x="862032" y="2580721"/>
                </a:lnTo>
                <a:lnTo>
                  <a:pt x="862032" y="2599792"/>
                </a:lnTo>
                <a:cubicBezTo>
                  <a:pt x="897454" y="2584791"/>
                  <a:pt x="934214" y="2567836"/>
                  <a:pt x="972371" y="2548802"/>
                </a:cubicBezTo>
                <a:cubicBezTo>
                  <a:pt x="1030297" y="2506047"/>
                  <a:pt x="939271" y="2219176"/>
                  <a:pt x="947546" y="2122633"/>
                </a:cubicBezTo>
                <a:cubicBezTo>
                  <a:pt x="957201" y="2082636"/>
                  <a:pt x="1082706" y="2067466"/>
                  <a:pt x="1150286" y="2039882"/>
                </a:cubicBezTo>
                <a:close/>
                <a:moveTo>
                  <a:pt x="394278" y="1320337"/>
                </a:moveTo>
                <a:cubicBezTo>
                  <a:pt x="356565" y="1315036"/>
                  <a:pt x="316914" y="1320983"/>
                  <a:pt x="277262" y="1344774"/>
                </a:cubicBezTo>
                <a:cubicBezTo>
                  <a:pt x="169686" y="1368221"/>
                  <a:pt x="281399" y="1532343"/>
                  <a:pt x="314500" y="1626128"/>
                </a:cubicBezTo>
                <a:cubicBezTo>
                  <a:pt x="335188" y="1715776"/>
                  <a:pt x="306225" y="1838523"/>
                  <a:pt x="376563" y="1820593"/>
                </a:cubicBezTo>
                <a:cubicBezTo>
                  <a:pt x="535169" y="1786113"/>
                  <a:pt x="681363" y="1673020"/>
                  <a:pt x="628954" y="1493726"/>
                </a:cubicBezTo>
                <a:cubicBezTo>
                  <a:pt x="603094" y="1453384"/>
                  <a:pt x="507414" y="1336241"/>
                  <a:pt x="394278" y="1320337"/>
                </a:cubicBezTo>
                <a:close/>
                <a:moveTo>
                  <a:pt x="1526804" y="66"/>
                </a:moveTo>
                <a:cubicBezTo>
                  <a:pt x="2066065" y="2824"/>
                  <a:pt x="2621877" y="129710"/>
                  <a:pt x="2896335" y="1038593"/>
                </a:cubicBezTo>
                <a:cubicBezTo>
                  <a:pt x="3057700" y="1564063"/>
                  <a:pt x="2532230" y="2366749"/>
                  <a:pt x="2064686" y="2292273"/>
                </a:cubicBezTo>
                <a:cubicBezTo>
                  <a:pt x="1885392" y="2267447"/>
                  <a:pt x="1950214" y="2015056"/>
                  <a:pt x="1555767" y="1940580"/>
                </a:cubicBezTo>
                <a:cubicBezTo>
                  <a:pt x="1179249" y="1868862"/>
                  <a:pt x="732393" y="2186075"/>
                  <a:pt x="554478" y="2159871"/>
                </a:cubicBezTo>
                <a:cubicBezTo>
                  <a:pt x="466211" y="2141942"/>
                  <a:pt x="394493" y="1904722"/>
                  <a:pt x="364151" y="1932305"/>
                </a:cubicBezTo>
                <a:cubicBezTo>
                  <a:pt x="322774" y="1970922"/>
                  <a:pt x="405526" y="2146079"/>
                  <a:pt x="467589" y="2205384"/>
                </a:cubicBezTo>
                <a:cubicBezTo>
                  <a:pt x="525515" y="2241243"/>
                  <a:pt x="732393" y="2202626"/>
                  <a:pt x="873070" y="2139183"/>
                </a:cubicBezTo>
                <a:cubicBezTo>
                  <a:pt x="913066" y="2128149"/>
                  <a:pt x="870312" y="2253655"/>
                  <a:pt x="877208" y="2333648"/>
                </a:cubicBezTo>
                <a:lnTo>
                  <a:pt x="862033" y="2337135"/>
                </a:lnTo>
                <a:lnTo>
                  <a:pt x="862033" y="2415799"/>
                </a:lnTo>
                <a:lnTo>
                  <a:pt x="754033" y="2415799"/>
                </a:lnTo>
                <a:lnTo>
                  <a:pt x="754033" y="2360695"/>
                </a:lnTo>
                <a:lnTo>
                  <a:pt x="713097" y="2366601"/>
                </a:lnTo>
                <a:lnTo>
                  <a:pt x="713097" y="2428213"/>
                </a:lnTo>
                <a:lnTo>
                  <a:pt x="605097" y="2428213"/>
                </a:lnTo>
                <a:lnTo>
                  <a:pt x="605097" y="2379641"/>
                </a:lnTo>
                <a:lnTo>
                  <a:pt x="564161" y="2382960"/>
                </a:lnTo>
                <a:lnTo>
                  <a:pt x="564161" y="2436489"/>
                </a:lnTo>
                <a:lnTo>
                  <a:pt x="456161" y="2436489"/>
                </a:lnTo>
                <a:lnTo>
                  <a:pt x="456161" y="2388351"/>
                </a:lnTo>
                <a:lnTo>
                  <a:pt x="415225" y="2389346"/>
                </a:lnTo>
                <a:lnTo>
                  <a:pt x="415225" y="2436489"/>
                </a:lnTo>
                <a:lnTo>
                  <a:pt x="307225" y="2436489"/>
                </a:lnTo>
                <a:lnTo>
                  <a:pt x="307225" y="2386989"/>
                </a:lnTo>
                <a:cubicBezTo>
                  <a:pt x="293173" y="2387203"/>
                  <a:pt x="279516" y="2386340"/>
                  <a:pt x="266289" y="2385150"/>
                </a:cubicBezTo>
                <a:lnTo>
                  <a:pt x="266289" y="2428213"/>
                </a:lnTo>
                <a:lnTo>
                  <a:pt x="158289" y="2428213"/>
                </a:lnTo>
                <a:lnTo>
                  <a:pt x="158289" y="2370613"/>
                </a:lnTo>
                <a:cubicBezTo>
                  <a:pt x="107017" y="2360332"/>
                  <a:pt x="72014" y="2345184"/>
                  <a:pt x="62108" y="2325373"/>
                </a:cubicBezTo>
                <a:cubicBezTo>
                  <a:pt x="37284" y="2261930"/>
                  <a:pt x="103484" y="2223314"/>
                  <a:pt x="124172" y="2172284"/>
                </a:cubicBezTo>
                <a:cubicBezTo>
                  <a:pt x="111759" y="2144700"/>
                  <a:pt x="74522" y="2141942"/>
                  <a:pt x="86934" y="2089533"/>
                </a:cubicBezTo>
                <a:cubicBezTo>
                  <a:pt x="96588" y="2053674"/>
                  <a:pt x="242782" y="2030228"/>
                  <a:pt x="264849" y="1994369"/>
                </a:cubicBezTo>
                <a:cubicBezTo>
                  <a:pt x="273125" y="1919892"/>
                  <a:pt x="-4093" y="1721291"/>
                  <a:pt x="45" y="1671639"/>
                </a:cubicBezTo>
                <a:cubicBezTo>
                  <a:pt x="12458" y="1619230"/>
                  <a:pt x="124172" y="1558546"/>
                  <a:pt x="190373" y="1477174"/>
                </a:cubicBezTo>
                <a:cubicBezTo>
                  <a:pt x="222094" y="1438557"/>
                  <a:pt x="80038" y="1267538"/>
                  <a:pt x="91072" y="1224783"/>
                </a:cubicBezTo>
                <a:cubicBezTo>
                  <a:pt x="111760" y="1092381"/>
                  <a:pt x="240023" y="943429"/>
                  <a:pt x="264849" y="703451"/>
                </a:cubicBezTo>
                <a:cubicBezTo>
                  <a:pt x="342084" y="332450"/>
                  <a:pt x="961338" y="-5451"/>
                  <a:pt x="1526804" y="6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50" name="CustomShape 28"/>
          <p:cNvSpPr/>
          <p:nvPr/>
        </p:nvSpPr>
        <p:spPr>
          <a:xfrm>
            <a:off x="7673040" y="2045520"/>
            <a:ext cx="371520" cy="358200"/>
          </a:xfrm>
          <a:custGeom>
            <a:avLst/>
            <a:gdLst/>
            <a:ahLst/>
            <a:rect l="l" t="t" r="r" b="b"/>
            <a:pathLst>
              <a:path w="3745816" h="3316502">
                <a:moveTo>
                  <a:pt x="2500704" y="2026790"/>
                </a:moveTo>
                <a:cubicBezTo>
                  <a:pt x="2380149" y="2047261"/>
                  <a:pt x="2334656" y="2081381"/>
                  <a:pt x="2261868" y="2108676"/>
                </a:cubicBezTo>
                <a:cubicBezTo>
                  <a:pt x="2220926" y="2245154"/>
                  <a:pt x="2248220" y="2327040"/>
                  <a:pt x="2364227" y="2313393"/>
                </a:cubicBezTo>
                <a:cubicBezTo>
                  <a:pt x="2491606" y="2272450"/>
                  <a:pt x="2502979" y="2190563"/>
                  <a:pt x="2500704" y="2026790"/>
                </a:cubicBezTo>
                <a:close/>
                <a:moveTo>
                  <a:pt x="1245112" y="2026790"/>
                </a:moveTo>
                <a:cubicBezTo>
                  <a:pt x="1242837" y="2190563"/>
                  <a:pt x="1254210" y="2272450"/>
                  <a:pt x="1381589" y="2313393"/>
                </a:cubicBezTo>
                <a:cubicBezTo>
                  <a:pt x="1497596" y="2327040"/>
                  <a:pt x="1524890" y="2245154"/>
                  <a:pt x="1483948" y="2108676"/>
                </a:cubicBezTo>
                <a:cubicBezTo>
                  <a:pt x="1411160" y="2081381"/>
                  <a:pt x="1365667" y="2047261"/>
                  <a:pt x="1245112" y="2026790"/>
                </a:cubicBezTo>
                <a:close/>
                <a:moveTo>
                  <a:pt x="3185000" y="1670667"/>
                </a:moveTo>
                <a:cubicBezTo>
                  <a:pt x="3206444" y="1672444"/>
                  <a:pt x="3226596" y="1679339"/>
                  <a:pt x="3244509" y="1692418"/>
                </a:cubicBezTo>
                <a:cubicBezTo>
                  <a:pt x="3340044" y="1731086"/>
                  <a:pt x="3210389" y="1885761"/>
                  <a:pt x="3380986" y="1856191"/>
                </a:cubicBezTo>
                <a:cubicBezTo>
                  <a:pt x="3424203" y="1826621"/>
                  <a:pt x="3528837" y="1837994"/>
                  <a:pt x="3599350" y="1903959"/>
                </a:cubicBezTo>
                <a:cubicBezTo>
                  <a:pt x="3647117" y="1983571"/>
                  <a:pt x="3783594" y="2056359"/>
                  <a:pt x="3735827" y="2142795"/>
                </a:cubicBezTo>
                <a:cubicBezTo>
                  <a:pt x="3653941" y="2374806"/>
                  <a:pt x="3606173" y="2422574"/>
                  <a:pt x="3572054" y="2620466"/>
                </a:cubicBezTo>
                <a:cubicBezTo>
                  <a:pt x="3574328" y="2882048"/>
                  <a:pt x="3542485" y="3061744"/>
                  <a:pt x="3551583" y="3316502"/>
                </a:cubicBezTo>
                <a:lnTo>
                  <a:pt x="3292276" y="3302855"/>
                </a:lnTo>
                <a:cubicBezTo>
                  <a:pt x="3310472" y="3025350"/>
                  <a:pt x="3315022" y="2788789"/>
                  <a:pt x="3271804" y="2511284"/>
                </a:cubicBezTo>
                <a:cubicBezTo>
                  <a:pt x="3217213" y="2465791"/>
                  <a:pt x="3189917" y="2399828"/>
                  <a:pt x="3278628" y="2272449"/>
                </a:cubicBezTo>
                <a:cubicBezTo>
                  <a:pt x="3244509" y="2190562"/>
                  <a:pt x="3271804" y="2142795"/>
                  <a:pt x="3128502" y="2108675"/>
                </a:cubicBezTo>
                <a:cubicBezTo>
                  <a:pt x="3042066" y="2051809"/>
                  <a:pt x="2921512" y="2165541"/>
                  <a:pt x="2869195" y="2019965"/>
                </a:cubicBezTo>
                <a:cubicBezTo>
                  <a:pt x="2821427" y="1896567"/>
                  <a:pt x="3034887" y="1658228"/>
                  <a:pt x="3185000" y="1670667"/>
                </a:cubicBezTo>
                <a:close/>
                <a:moveTo>
                  <a:pt x="560816" y="1670667"/>
                </a:moveTo>
                <a:cubicBezTo>
                  <a:pt x="710929" y="1658228"/>
                  <a:pt x="924389" y="1896567"/>
                  <a:pt x="876621" y="2019965"/>
                </a:cubicBezTo>
                <a:cubicBezTo>
                  <a:pt x="824304" y="2165541"/>
                  <a:pt x="703750" y="2051809"/>
                  <a:pt x="617314" y="2108675"/>
                </a:cubicBezTo>
                <a:cubicBezTo>
                  <a:pt x="474012" y="2142795"/>
                  <a:pt x="501307" y="2190562"/>
                  <a:pt x="467188" y="2272449"/>
                </a:cubicBezTo>
                <a:cubicBezTo>
                  <a:pt x="555899" y="2399828"/>
                  <a:pt x="528603" y="2465791"/>
                  <a:pt x="474012" y="2511284"/>
                </a:cubicBezTo>
                <a:cubicBezTo>
                  <a:pt x="430794" y="2788789"/>
                  <a:pt x="435344" y="3025350"/>
                  <a:pt x="453540" y="3302855"/>
                </a:cubicBezTo>
                <a:lnTo>
                  <a:pt x="194233" y="3316502"/>
                </a:lnTo>
                <a:cubicBezTo>
                  <a:pt x="203331" y="3061744"/>
                  <a:pt x="171488" y="2882048"/>
                  <a:pt x="173762" y="2620466"/>
                </a:cubicBezTo>
                <a:cubicBezTo>
                  <a:pt x="139643" y="2422574"/>
                  <a:pt x="91875" y="2374806"/>
                  <a:pt x="9989" y="2142795"/>
                </a:cubicBezTo>
                <a:cubicBezTo>
                  <a:pt x="-37778" y="2056359"/>
                  <a:pt x="98699" y="1983571"/>
                  <a:pt x="146466" y="1903959"/>
                </a:cubicBezTo>
                <a:cubicBezTo>
                  <a:pt x="216979" y="1837994"/>
                  <a:pt x="321613" y="1826621"/>
                  <a:pt x="364830" y="1856191"/>
                </a:cubicBezTo>
                <a:cubicBezTo>
                  <a:pt x="535427" y="1885761"/>
                  <a:pt x="405772" y="1731086"/>
                  <a:pt x="501307" y="1692418"/>
                </a:cubicBezTo>
                <a:cubicBezTo>
                  <a:pt x="519220" y="1679339"/>
                  <a:pt x="539372" y="1672444"/>
                  <a:pt x="560816" y="1670667"/>
                </a:cubicBezTo>
                <a:close/>
                <a:moveTo>
                  <a:pt x="2609647" y="1003649"/>
                </a:moveTo>
                <a:cubicBezTo>
                  <a:pt x="2444889" y="994437"/>
                  <a:pt x="2381715" y="1312839"/>
                  <a:pt x="2234575" y="1385343"/>
                </a:cubicBezTo>
                <a:cubicBezTo>
                  <a:pt x="2013936" y="1460406"/>
                  <a:pt x="1963895" y="1651474"/>
                  <a:pt x="1968444" y="1951725"/>
                </a:cubicBezTo>
                <a:cubicBezTo>
                  <a:pt x="1979817" y="2035887"/>
                  <a:pt x="2134492" y="1956274"/>
                  <a:pt x="2248223" y="1897134"/>
                </a:cubicBezTo>
                <a:cubicBezTo>
                  <a:pt x="2393799" y="1812972"/>
                  <a:pt x="2839626" y="1121486"/>
                  <a:pt x="2644008" y="1010029"/>
                </a:cubicBezTo>
                <a:cubicBezTo>
                  <a:pt x="2632066" y="1006333"/>
                  <a:pt x="2620631" y="1004263"/>
                  <a:pt x="2609647" y="1003649"/>
                </a:cubicBezTo>
                <a:close/>
                <a:moveTo>
                  <a:pt x="1136169" y="1003649"/>
                </a:moveTo>
                <a:cubicBezTo>
                  <a:pt x="1125185" y="1004263"/>
                  <a:pt x="1113750" y="1006333"/>
                  <a:pt x="1101808" y="1010029"/>
                </a:cubicBezTo>
                <a:cubicBezTo>
                  <a:pt x="906190" y="1121486"/>
                  <a:pt x="1352017" y="1812972"/>
                  <a:pt x="1497593" y="1897134"/>
                </a:cubicBezTo>
                <a:cubicBezTo>
                  <a:pt x="1611324" y="1956274"/>
                  <a:pt x="1765999" y="2035887"/>
                  <a:pt x="1777372" y="1951725"/>
                </a:cubicBezTo>
                <a:cubicBezTo>
                  <a:pt x="1781921" y="1651474"/>
                  <a:pt x="1731880" y="1460406"/>
                  <a:pt x="1511241" y="1385343"/>
                </a:cubicBezTo>
                <a:cubicBezTo>
                  <a:pt x="1364101" y="1312839"/>
                  <a:pt x="1300927" y="994437"/>
                  <a:pt x="1136169" y="1003649"/>
                </a:cubicBezTo>
                <a:close/>
                <a:moveTo>
                  <a:pt x="665081" y="96"/>
                </a:moveTo>
                <a:cubicBezTo>
                  <a:pt x="1486802" y="-2174"/>
                  <a:pt x="1309537" y="573200"/>
                  <a:pt x="1862679" y="634117"/>
                </a:cubicBezTo>
                <a:cubicBezTo>
                  <a:pt x="2415888" y="573192"/>
                  <a:pt x="2259021" y="-2174"/>
                  <a:pt x="3080735" y="96"/>
                </a:cubicBezTo>
                <a:cubicBezTo>
                  <a:pt x="3608448" y="-9003"/>
                  <a:pt x="3767673" y="636991"/>
                  <a:pt x="3619822" y="921320"/>
                </a:cubicBezTo>
                <a:cubicBezTo>
                  <a:pt x="3590251" y="1010030"/>
                  <a:pt x="3519739" y="941793"/>
                  <a:pt x="3456049" y="955441"/>
                </a:cubicBezTo>
                <a:cubicBezTo>
                  <a:pt x="3416937" y="1011300"/>
                  <a:pt x="3385716" y="1096130"/>
                  <a:pt x="3370271" y="1159232"/>
                </a:cubicBezTo>
                <a:lnTo>
                  <a:pt x="3189917" y="1317105"/>
                </a:lnTo>
                <a:cubicBezTo>
                  <a:pt x="3271804" y="1426286"/>
                  <a:pt x="3258156" y="1555942"/>
                  <a:pt x="3155798" y="1596884"/>
                </a:cubicBezTo>
                <a:cubicBezTo>
                  <a:pt x="2973828" y="1651475"/>
                  <a:pt x="2866920" y="1726538"/>
                  <a:pt x="2848723" y="1842544"/>
                </a:cubicBezTo>
                <a:cubicBezTo>
                  <a:pt x="2830525" y="2001768"/>
                  <a:pt x="2832803" y="2481714"/>
                  <a:pt x="2650831" y="2518108"/>
                </a:cubicBezTo>
                <a:cubicBezTo>
                  <a:pt x="2498431" y="2522657"/>
                  <a:pt x="2373325" y="2513559"/>
                  <a:pt x="2193630" y="2531756"/>
                </a:cubicBezTo>
                <a:cubicBezTo>
                  <a:pt x="2088997" y="2522657"/>
                  <a:pt x="1998012" y="2349785"/>
                  <a:pt x="1941147" y="2211033"/>
                </a:cubicBezTo>
                <a:lnTo>
                  <a:pt x="1872908" y="2313392"/>
                </a:lnTo>
                <a:lnTo>
                  <a:pt x="1804669" y="2211033"/>
                </a:lnTo>
                <a:cubicBezTo>
                  <a:pt x="1747804" y="2349785"/>
                  <a:pt x="1656819" y="2522657"/>
                  <a:pt x="1552186" y="2531756"/>
                </a:cubicBezTo>
                <a:cubicBezTo>
                  <a:pt x="1372491" y="2513559"/>
                  <a:pt x="1247385" y="2522657"/>
                  <a:pt x="1094985" y="2518108"/>
                </a:cubicBezTo>
                <a:cubicBezTo>
                  <a:pt x="913013" y="2481714"/>
                  <a:pt x="915291" y="2001768"/>
                  <a:pt x="897093" y="1842544"/>
                </a:cubicBezTo>
                <a:cubicBezTo>
                  <a:pt x="878896" y="1726538"/>
                  <a:pt x="771988" y="1651475"/>
                  <a:pt x="590018" y="1596884"/>
                </a:cubicBezTo>
                <a:cubicBezTo>
                  <a:pt x="487660" y="1555942"/>
                  <a:pt x="474012" y="1426286"/>
                  <a:pt x="555899" y="1317105"/>
                </a:cubicBezTo>
                <a:cubicBezTo>
                  <a:pt x="497354" y="1247580"/>
                  <a:pt x="494034" y="1228756"/>
                  <a:pt x="380265" y="1173717"/>
                </a:cubicBezTo>
                <a:cubicBezTo>
                  <a:pt x="350099" y="1122687"/>
                  <a:pt x="319933" y="1057172"/>
                  <a:pt x="289767" y="1006142"/>
                </a:cubicBezTo>
                <a:cubicBezTo>
                  <a:pt x="226077" y="992494"/>
                  <a:pt x="155565" y="1010030"/>
                  <a:pt x="125994" y="921320"/>
                </a:cubicBezTo>
                <a:cubicBezTo>
                  <a:pt x="-21857" y="636991"/>
                  <a:pt x="137368" y="-9003"/>
                  <a:pt x="665081" y="9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51" name="CustomShape 29"/>
          <p:cNvSpPr/>
          <p:nvPr/>
        </p:nvSpPr>
        <p:spPr>
          <a:xfrm>
            <a:off x="3760560" y="2821320"/>
            <a:ext cx="251280" cy="358200"/>
          </a:xfrm>
          <a:custGeom>
            <a:avLst/>
            <a:gdLst/>
            <a:ahLst/>
            <a:rect l="l" t="t" r="r" b="b"/>
            <a:pathLst>
              <a:path w="2273269" h="3232141">
                <a:moveTo>
                  <a:pt x="1301358" y="1224998"/>
                </a:moveTo>
                <a:cubicBezTo>
                  <a:pt x="1288512" y="1224739"/>
                  <a:pt x="1275404" y="1226994"/>
                  <a:pt x="1262722" y="1232060"/>
                </a:cubicBezTo>
                <a:cubicBezTo>
                  <a:pt x="1224020" y="1247517"/>
                  <a:pt x="1200469" y="1284678"/>
                  <a:pt x="1200858" y="1323955"/>
                </a:cubicBezTo>
                <a:lnTo>
                  <a:pt x="1068969" y="1816173"/>
                </a:lnTo>
                <a:lnTo>
                  <a:pt x="975827" y="1468563"/>
                </a:lnTo>
                <a:cubicBezTo>
                  <a:pt x="965224" y="1428990"/>
                  <a:pt x="932065" y="1401484"/>
                  <a:pt x="893889" y="1396168"/>
                </a:cubicBezTo>
                <a:cubicBezTo>
                  <a:pt x="887581" y="1395290"/>
                  <a:pt x="881136" y="1395017"/>
                  <a:pt x="874749" y="1397368"/>
                </a:cubicBezTo>
                <a:lnTo>
                  <a:pt x="873048" y="1397069"/>
                </a:lnTo>
                <a:cubicBezTo>
                  <a:pt x="871822" y="1397102"/>
                  <a:pt x="870599" y="1397158"/>
                  <a:pt x="869409" y="1397702"/>
                </a:cubicBezTo>
                <a:lnTo>
                  <a:pt x="854690" y="1398625"/>
                </a:lnTo>
                <a:cubicBezTo>
                  <a:pt x="852870" y="1399112"/>
                  <a:pt x="851076" y="1399648"/>
                  <a:pt x="849610" y="1401148"/>
                </a:cubicBezTo>
                <a:cubicBezTo>
                  <a:pt x="820426" y="1408603"/>
                  <a:pt x="795399" y="1429720"/>
                  <a:pt x="783580" y="1459921"/>
                </a:cubicBezTo>
                <a:lnTo>
                  <a:pt x="576552" y="1988920"/>
                </a:lnTo>
                <a:lnTo>
                  <a:pt x="360960" y="1988920"/>
                </a:lnTo>
                <a:cubicBezTo>
                  <a:pt x="306335" y="1988920"/>
                  <a:pt x="262052" y="2033203"/>
                  <a:pt x="262052" y="2087828"/>
                </a:cubicBezTo>
                <a:cubicBezTo>
                  <a:pt x="262052" y="2142453"/>
                  <a:pt x="306335" y="2186736"/>
                  <a:pt x="360960" y="2186736"/>
                </a:cubicBezTo>
                <a:lnTo>
                  <a:pt x="624414" y="2186736"/>
                </a:lnTo>
                <a:cubicBezTo>
                  <a:pt x="655679" y="2194749"/>
                  <a:pt x="687884" y="2184847"/>
                  <a:pt x="710155" y="2162843"/>
                </a:cubicBezTo>
                <a:cubicBezTo>
                  <a:pt x="728043" y="2149675"/>
                  <a:pt x="740236" y="2129868"/>
                  <a:pt x="742804" y="2106901"/>
                </a:cubicBezTo>
                <a:lnTo>
                  <a:pt x="861090" y="1804659"/>
                </a:lnTo>
                <a:lnTo>
                  <a:pt x="967256" y="2200878"/>
                </a:lnTo>
                <a:cubicBezTo>
                  <a:pt x="956121" y="2251327"/>
                  <a:pt x="986997" y="2301788"/>
                  <a:pt x="1037612" y="2315350"/>
                </a:cubicBezTo>
                <a:cubicBezTo>
                  <a:pt x="1044252" y="2317129"/>
                  <a:pt x="1050915" y="2318189"/>
                  <a:pt x="1057633" y="2316605"/>
                </a:cubicBezTo>
                <a:cubicBezTo>
                  <a:pt x="1061264" y="2317900"/>
                  <a:pt x="1065062" y="2318350"/>
                  <a:pt x="1068971" y="2317315"/>
                </a:cubicBezTo>
                <a:cubicBezTo>
                  <a:pt x="1072878" y="2318349"/>
                  <a:pt x="1076674" y="2317900"/>
                  <a:pt x="1080303" y="2316605"/>
                </a:cubicBezTo>
                <a:lnTo>
                  <a:pt x="1100326" y="2315350"/>
                </a:lnTo>
                <a:cubicBezTo>
                  <a:pt x="1150941" y="2301788"/>
                  <a:pt x="1181817" y="2251327"/>
                  <a:pt x="1170682" y="2200878"/>
                </a:cubicBezTo>
                <a:lnTo>
                  <a:pt x="1320238" y="1642726"/>
                </a:lnTo>
                <a:lnTo>
                  <a:pt x="1513977" y="2127797"/>
                </a:lnTo>
                <a:cubicBezTo>
                  <a:pt x="1531567" y="2171838"/>
                  <a:pt x="1577262" y="2196260"/>
                  <a:pt x="1621871" y="2186737"/>
                </a:cubicBezTo>
                <a:lnTo>
                  <a:pt x="1878495" y="2186737"/>
                </a:lnTo>
                <a:cubicBezTo>
                  <a:pt x="1933120" y="2186737"/>
                  <a:pt x="1977403" y="2142454"/>
                  <a:pt x="1977403" y="2087829"/>
                </a:cubicBezTo>
                <a:cubicBezTo>
                  <a:pt x="1977403" y="2033204"/>
                  <a:pt x="1933120" y="1988921"/>
                  <a:pt x="1878495" y="1988921"/>
                </a:cubicBezTo>
                <a:lnTo>
                  <a:pt x="1671520" y="1988921"/>
                </a:lnTo>
                <a:lnTo>
                  <a:pt x="1391261" y="1287226"/>
                </a:lnTo>
                <a:cubicBezTo>
                  <a:pt x="1376065" y="1249180"/>
                  <a:pt x="1339894" y="1225775"/>
                  <a:pt x="1301358" y="1224998"/>
                </a:cubicBezTo>
                <a:close/>
                <a:moveTo>
                  <a:pt x="335892" y="524745"/>
                </a:moveTo>
                <a:lnTo>
                  <a:pt x="1937377" y="524745"/>
                </a:lnTo>
                <a:cubicBezTo>
                  <a:pt x="1996486" y="524745"/>
                  <a:pt x="2044403" y="572662"/>
                  <a:pt x="2044403" y="631771"/>
                </a:cubicBezTo>
                <a:lnTo>
                  <a:pt x="2044403" y="2898384"/>
                </a:lnTo>
                <a:cubicBezTo>
                  <a:pt x="2044403" y="2957493"/>
                  <a:pt x="1996486" y="3005410"/>
                  <a:pt x="1937377" y="3005410"/>
                </a:cubicBezTo>
                <a:lnTo>
                  <a:pt x="335892" y="3005410"/>
                </a:lnTo>
                <a:cubicBezTo>
                  <a:pt x="276783" y="3005410"/>
                  <a:pt x="228866" y="2957493"/>
                  <a:pt x="228866" y="2898384"/>
                </a:cubicBezTo>
                <a:lnTo>
                  <a:pt x="228866" y="631771"/>
                </a:lnTo>
                <a:cubicBezTo>
                  <a:pt x="228866" y="572662"/>
                  <a:pt x="276783" y="524745"/>
                  <a:pt x="335892" y="524745"/>
                </a:cubicBezTo>
                <a:close/>
                <a:moveTo>
                  <a:pt x="245659" y="437009"/>
                </a:moveTo>
                <a:cubicBezTo>
                  <a:pt x="179890" y="437009"/>
                  <a:pt x="126573" y="490326"/>
                  <a:pt x="126573" y="556095"/>
                </a:cubicBezTo>
                <a:lnTo>
                  <a:pt x="126573" y="2974061"/>
                </a:lnTo>
                <a:cubicBezTo>
                  <a:pt x="126573" y="3039830"/>
                  <a:pt x="179890" y="3093147"/>
                  <a:pt x="245659" y="3093147"/>
                </a:cubicBezTo>
                <a:lnTo>
                  <a:pt x="2027611" y="3093147"/>
                </a:lnTo>
                <a:cubicBezTo>
                  <a:pt x="2093380" y="3093147"/>
                  <a:pt x="2146697" y="3039830"/>
                  <a:pt x="2146697" y="2974061"/>
                </a:cubicBezTo>
                <a:lnTo>
                  <a:pt x="2146697" y="556095"/>
                </a:lnTo>
                <a:cubicBezTo>
                  <a:pt x="2146697" y="490326"/>
                  <a:pt x="2093380" y="437009"/>
                  <a:pt x="2027611" y="437009"/>
                </a:cubicBezTo>
                <a:close/>
                <a:moveTo>
                  <a:pt x="974181" y="0"/>
                </a:moveTo>
                <a:lnTo>
                  <a:pt x="1299087" y="0"/>
                </a:lnTo>
                <a:cubicBezTo>
                  <a:pt x="1327680" y="0"/>
                  <a:pt x="1350860" y="23180"/>
                  <a:pt x="1350860" y="51773"/>
                </a:cubicBezTo>
                <a:lnTo>
                  <a:pt x="1350860" y="155306"/>
                </a:lnTo>
                <a:lnTo>
                  <a:pt x="1381614" y="155306"/>
                </a:lnTo>
                <a:cubicBezTo>
                  <a:pt x="1410207" y="155306"/>
                  <a:pt x="1433387" y="178486"/>
                  <a:pt x="1433387" y="207079"/>
                </a:cubicBezTo>
                <a:lnTo>
                  <a:pt x="1433387" y="298015"/>
                </a:lnTo>
                <a:lnTo>
                  <a:pt x="2081269" y="298015"/>
                </a:lnTo>
                <a:cubicBezTo>
                  <a:pt x="2187308" y="298015"/>
                  <a:pt x="2273269" y="383976"/>
                  <a:pt x="2273269" y="490015"/>
                </a:cubicBezTo>
                <a:lnTo>
                  <a:pt x="2273269" y="3040141"/>
                </a:lnTo>
                <a:cubicBezTo>
                  <a:pt x="2273269" y="3146180"/>
                  <a:pt x="2187308" y="3232141"/>
                  <a:pt x="2081269" y="3232141"/>
                </a:cubicBezTo>
                <a:lnTo>
                  <a:pt x="192000" y="3232141"/>
                </a:lnTo>
                <a:cubicBezTo>
                  <a:pt x="85961" y="3232141"/>
                  <a:pt x="0" y="3146180"/>
                  <a:pt x="0" y="3040141"/>
                </a:cubicBezTo>
                <a:lnTo>
                  <a:pt x="0" y="490015"/>
                </a:lnTo>
                <a:cubicBezTo>
                  <a:pt x="0" y="383976"/>
                  <a:pt x="85961" y="298015"/>
                  <a:pt x="192000" y="298015"/>
                </a:cubicBezTo>
                <a:lnTo>
                  <a:pt x="839881" y="298015"/>
                </a:lnTo>
                <a:lnTo>
                  <a:pt x="839881" y="207079"/>
                </a:lnTo>
                <a:cubicBezTo>
                  <a:pt x="839881" y="178486"/>
                  <a:pt x="863061" y="155306"/>
                  <a:pt x="891654" y="155306"/>
                </a:cubicBezTo>
                <a:lnTo>
                  <a:pt x="922408" y="155306"/>
                </a:lnTo>
                <a:lnTo>
                  <a:pt x="922408" y="51773"/>
                </a:lnTo>
                <a:cubicBezTo>
                  <a:pt x="922408" y="23180"/>
                  <a:pt x="945588" y="0"/>
                  <a:pt x="97418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52" name="CustomShape 30"/>
          <p:cNvSpPr/>
          <p:nvPr/>
        </p:nvSpPr>
        <p:spPr>
          <a:xfrm>
            <a:off x="8210160" y="2045520"/>
            <a:ext cx="358200" cy="358200"/>
          </a:xfrm>
          <a:custGeom>
            <a:avLst/>
            <a:gdLst/>
            <a:ahLst/>
            <a:rect l="l" t="t" r="r" b="b"/>
            <a:pathLst>
              <a:path w="3240000" h="3240000">
                <a:moveTo>
                  <a:pt x="1303187" y="480874"/>
                </a:moveTo>
                <a:lnTo>
                  <a:pt x="1303187" y="1303187"/>
                </a:lnTo>
                <a:lnTo>
                  <a:pt x="480874" y="1303187"/>
                </a:lnTo>
                <a:lnTo>
                  <a:pt x="480874" y="1936813"/>
                </a:lnTo>
                <a:lnTo>
                  <a:pt x="1303187" y="1936813"/>
                </a:lnTo>
                <a:lnTo>
                  <a:pt x="1303187" y="2759126"/>
                </a:lnTo>
                <a:lnTo>
                  <a:pt x="1936813" y="2759126"/>
                </a:lnTo>
                <a:lnTo>
                  <a:pt x="1936813" y="1936813"/>
                </a:lnTo>
                <a:lnTo>
                  <a:pt x="2759126" y="1936813"/>
                </a:lnTo>
                <a:lnTo>
                  <a:pt x="2759126" y="1303187"/>
                </a:lnTo>
                <a:lnTo>
                  <a:pt x="1936813" y="1303187"/>
                </a:lnTo>
                <a:lnTo>
                  <a:pt x="1936813" y="480874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53" name="CustomShape 31"/>
          <p:cNvSpPr/>
          <p:nvPr/>
        </p:nvSpPr>
        <p:spPr>
          <a:xfrm>
            <a:off x="4303080" y="2821320"/>
            <a:ext cx="316800" cy="358200"/>
          </a:xfrm>
          <a:custGeom>
            <a:avLst/>
            <a:gdLst/>
            <a:ahLst/>
            <a:rect l="l" t="t" r="r" b="b"/>
            <a:pathLst>
              <a:path w="2868687" h="3240000">
                <a:moveTo>
                  <a:pt x="1433799" y="2290728"/>
                </a:moveTo>
                <a:cubicBezTo>
                  <a:pt x="1317650" y="2346839"/>
                  <a:pt x="1203301" y="2394700"/>
                  <a:pt x="1093028" y="2434329"/>
                </a:cubicBezTo>
                <a:cubicBezTo>
                  <a:pt x="1167481" y="2812207"/>
                  <a:pt x="1292592" y="3060000"/>
                  <a:pt x="1434343" y="3060000"/>
                </a:cubicBezTo>
                <a:cubicBezTo>
                  <a:pt x="1576138" y="3060000"/>
                  <a:pt x="1701284" y="2812053"/>
                  <a:pt x="1774025" y="2433735"/>
                </a:cubicBezTo>
                <a:cubicBezTo>
                  <a:pt x="1663854" y="2394452"/>
                  <a:pt x="1549823" y="2346469"/>
                  <a:pt x="1433799" y="2290728"/>
                </a:cubicBezTo>
                <a:close/>
                <a:moveTo>
                  <a:pt x="1824954" y="2078037"/>
                </a:moveTo>
                <a:cubicBezTo>
                  <a:pt x="1794480" y="2097450"/>
                  <a:pt x="1763147" y="2116057"/>
                  <a:pt x="1731343" y="2134419"/>
                </a:cubicBezTo>
                <a:lnTo>
                  <a:pt x="1635415" y="2187161"/>
                </a:lnTo>
                <a:cubicBezTo>
                  <a:pt x="1691788" y="2215044"/>
                  <a:pt x="1747931" y="2239109"/>
                  <a:pt x="1803378" y="2259350"/>
                </a:cubicBezTo>
                <a:cubicBezTo>
                  <a:pt x="1812120" y="2201101"/>
                  <a:pt x="1819148" y="2140526"/>
                  <a:pt x="1824954" y="2078037"/>
                </a:cubicBezTo>
                <a:close/>
                <a:moveTo>
                  <a:pt x="1042306" y="2077178"/>
                </a:moveTo>
                <a:cubicBezTo>
                  <a:pt x="1047949" y="2140175"/>
                  <a:pt x="1055328" y="2201182"/>
                  <a:pt x="1063873" y="2259905"/>
                </a:cubicBezTo>
                <a:cubicBezTo>
                  <a:pt x="1119365" y="2238275"/>
                  <a:pt x="1176217" y="2214355"/>
                  <a:pt x="1233887" y="2187801"/>
                </a:cubicBezTo>
                <a:cubicBezTo>
                  <a:pt x="1201538" y="2170955"/>
                  <a:pt x="1169452" y="2152957"/>
                  <a:pt x="1137343" y="2134419"/>
                </a:cubicBezTo>
                <a:close/>
                <a:moveTo>
                  <a:pt x="559768" y="1732679"/>
                </a:moveTo>
                <a:cubicBezTo>
                  <a:pt x="268524" y="1984850"/>
                  <a:pt x="116369" y="2217202"/>
                  <a:pt x="187266" y="2340000"/>
                </a:cubicBezTo>
                <a:cubicBezTo>
                  <a:pt x="258144" y="2462764"/>
                  <a:pt x="535307" y="2447213"/>
                  <a:pt x="899736" y="2322555"/>
                </a:cubicBezTo>
                <a:cubicBezTo>
                  <a:pt x="878937" y="2207297"/>
                  <a:pt x="863223" y="2084405"/>
                  <a:pt x="853746" y="1955834"/>
                </a:cubicBezTo>
                <a:cubicBezTo>
                  <a:pt x="747454" y="1883220"/>
                  <a:pt x="648878" y="1808453"/>
                  <a:pt x="559768" y="1732679"/>
                </a:cubicBezTo>
                <a:close/>
                <a:moveTo>
                  <a:pt x="2309048" y="1730507"/>
                </a:moveTo>
                <a:cubicBezTo>
                  <a:pt x="2220666" y="1807660"/>
                  <a:pt x="2121792" y="1882664"/>
                  <a:pt x="2015235" y="1955625"/>
                </a:cubicBezTo>
                <a:cubicBezTo>
                  <a:pt x="2005364" y="2084180"/>
                  <a:pt x="1989894" y="2207119"/>
                  <a:pt x="1967330" y="2322070"/>
                </a:cubicBezTo>
                <a:lnTo>
                  <a:pt x="2081685" y="2358048"/>
                </a:lnTo>
                <a:cubicBezTo>
                  <a:pt x="2116015" y="2320492"/>
                  <a:pt x="2165526" y="2297468"/>
                  <a:pt x="2220415" y="2297468"/>
                </a:cubicBezTo>
                <a:cubicBezTo>
                  <a:pt x="2302230" y="2297468"/>
                  <a:pt x="2372097" y="2348622"/>
                  <a:pt x="2399287" y="2420880"/>
                </a:cubicBezTo>
                <a:cubicBezTo>
                  <a:pt x="2542053" y="2432945"/>
                  <a:pt x="2642630" y="2407186"/>
                  <a:pt x="2681420" y="2340000"/>
                </a:cubicBezTo>
                <a:cubicBezTo>
                  <a:pt x="2752393" y="2217071"/>
                  <a:pt x="2599836" y="1984353"/>
                  <a:pt x="2309048" y="1730507"/>
                </a:cubicBezTo>
                <a:close/>
                <a:moveTo>
                  <a:pt x="2026056" y="1510554"/>
                </a:moveTo>
                <a:cubicBezTo>
                  <a:pt x="2027893" y="1546708"/>
                  <a:pt x="2028343" y="1583211"/>
                  <a:pt x="2028343" y="1620000"/>
                </a:cubicBezTo>
                <a:lnTo>
                  <a:pt x="2024251" y="1730716"/>
                </a:lnTo>
                <a:lnTo>
                  <a:pt x="2173722" y="1619092"/>
                </a:lnTo>
                <a:cubicBezTo>
                  <a:pt x="2127526" y="1582190"/>
                  <a:pt x="2078507" y="1545517"/>
                  <a:pt x="2026056" y="1510554"/>
                </a:cubicBezTo>
                <a:close/>
                <a:moveTo>
                  <a:pt x="844436" y="1509285"/>
                </a:moveTo>
                <a:lnTo>
                  <a:pt x="694964" y="1620908"/>
                </a:lnTo>
                <a:cubicBezTo>
                  <a:pt x="741160" y="1657811"/>
                  <a:pt x="790179" y="1694484"/>
                  <a:pt x="842630" y="1729447"/>
                </a:cubicBezTo>
                <a:cubicBezTo>
                  <a:pt x="840793" y="1693293"/>
                  <a:pt x="840343" y="1656790"/>
                  <a:pt x="840343" y="1620000"/>
                </a:cubicBezTo>
                <a:close/>
                <a:moveTo>
                  <a:pt x="1434343" y="1361184"/>
                </a:moveTo>
                <a:cubicBezTo>
                  <a:pt x="1573534" y="1361184"/>
                  <a:pt x="1686371" y="1474021"/>
                  <a:pt x="1686371" y="1613212"/>
                </a:cubicBezTo>
                <a:cubicBezTo>
                  <a:pt x="1686371" y="1752403"/>
                  <a:pt x="1573534" y="1865240"/>
                  <a:pt x="1434343" y="1865240"/>
                </a:cubicBezTo>
                <a:cubicBezTo>
                  <a:pt x="1295152" y="1865240"/>
                  <a:pt x="1182315" y="1752403"/>
                  <a:pt x="1182315" y="1613212"/>
                </a:cubicBezTo>
                <a:cubicBezTo>
                  <a:pt x="1182315" y="1474021"/>
                  <a:pt x="1295152" y="1361184"/>
                  <a:pt x="1434343" y="1361184"/>
                </a:cubicBezTo>
                <a:close/>
                <a:moveTo>
                  <a:pt x="1433770" y="1149513"/>
                </a:moveTo>
                <a:cubicBezTo>
                  <a:pt x="1365445" y="1183896"/>
                  <a:pt x="1296585" y="1221489"/>
                  <a:pt x="1227343" y="1261466"/>
                </a:cubicBezTo>
                <a:lnTo>
                  <a:pt x="1027157" y="1384911"/>
                </a:lnTo>
                <a:cubicBezTo>
                  <a:pt x="1022222" y="1461370"/>
                  <a:pt x="1020343" y="1539922"/>
                  <a:pt x="1020343" y="1620000"/>
                </a:cubicBezTo>
                <a:lnTo>
                  <a:pt x="1028287" y="1855786"/>
                </a:lnTo>
                <a:cubicBezTo>
                  <a:pt x="1091680" y="1898065"/>
                  <a:pt x="1158394" y="1938727"/>
                  <a:pt x="1227343" y="1978535"/>
                </a:cubicBezTo>
                <a:lnTo>
                  <a:pt x="1434916" y="2090488"/>
                </a:lnTo>
                <a:cubicBezTo>
                  <a:pt x="1503241" y="2056105"/>
                  <a:pt x="1572101" y="2018511"/>
                  <a:pt x="1641343" y="1978535"/>
                </a:cubicBezTo>
                <a:lnTo>
                  <a:pt x="1841530" y="1855090"/>
                </a:lnTo>
                <a:cubicBezTo>
                  <a:pt x="1846464" y="1778631"/>
                  <a:pt x="1848343" y="1700079"/>
                  <a:pt x="1848343" y="1620000"/>
                </a:cubicBezTo>
                <a:lnTo>
                  <a:pt x="1840399" y="1384214"/>
                </a:lnTo>
                <a:cubicBezTo>
                  <a:pt x="1777006" y="1341936"/>
                  <a:pt x="1710293" y="1301274"/>
                  <a:pt x="1641343" y="1261466"/>
                </a:cubicBezTo>
                <a:close/>
                <a:moveTo>
                  <a:pt x="1065308" y="980650"/>
                </a:moveTo>
                <a:cubicBezTo>
                  <a:pt x="1056566" y="1038899"/>
                  <a:pt x="1049538" y="1099475"/>
                  <a:pt x="1043732" y="1161964"/>
                </a:cubicBezTo>
                <a:cubicBezTo>
                  <a:pt x="1074206" y="1142551"/>
                  <a:pt x="1105539" y="1123943"/>
                  <a:pt x="1137343" y="1105581"/>
                </a:cubicBezTo>
                <a:lnTo>
                  <a:pt x="1233271" y="1052839"/>
                </a:lnTo>
                <a:cubicBezTo>
                  <a:pt x="1176898" y="1024957"/>
                  <a:pt x="1120756" y="1000892"/>
                  <a:pt x="1065308" y="980650"/>
                </a:cubicBezTo>
                <a:close/>
                <a:moveTo>
                  <a:pt x="1804814" y="980095"/>
                </a:moveTo>
                <a:cubicBezTo>
                  <a:pt x="1749321" y="1001726"/>
                  <a:pt x="1692469" y="1025646"/>
                  <a:pt x="1634800" y="1052200"/>
                </a:cubicBezTo>
                <a:cubicBezTo>
                  <a:pt x="1667149" y="1069046"/>
                  <a:pt x="1699234" y="1087043"/>
                  <a:pt x="1731343" y="1105581"/>
                </a:cubicBezTo>
                <a:lnTo>
                  <a:pt x="1826380" y="1162822"/>
                </a:lnTo>
                <a:cubicBezTo>
                  <a:pt x="1820738" y="1099825"/>
                  <a:pt x="1813359" y="1038819"/>
                  <a:pt x="1804814" y="980095"/>
                </a:cubicBezTo>
                <a:close/>
                <a:moveTo>
                  <a:pt x="2432236" y="816002"/>
                </a:moveTo>
                <a:cubicBezTo>
                  <a:pt x="2308930" y="820546"/>
                  <a:pt x="2149627" y="855445"/>
                  <a:pt x="1968950" y="917446"/>
                </a:cubicBezTo>
                <a:cubicBezTo>
                  <a:pt x="1989749" y="1032703"/>
                  <a:pt x="2005463" y="1155596"/>
                  <a:pt x="2014941" y="1284167"/>
                </a:cubicBezTo>
                <a:cubicBezTo>
                  <a:pt x="2121232" y="1356780"/>
                  <a:pt x="2219808" y="1431548"/>
                  <a:pt x="2308918" y="1507322"/>
                </a:cubicBezTo>
                <a:cubicBezTo>
                  <a:pt x="2600162" y="1255150"/>
                  <a:pt x="2752317" y="1022798"/>
                  <a:pt x="2681420" y="900000"/>
                </a:cubicBezTo>
                <a:cubicBezTo>
                  <a:pt x="2645694" y="838121"/>
                  <a:pt x="2557557" y="811383"/>
                  <a:pt x="2432236" y="816002"/>
                </a:cubicBezTo>
                <a:close/>
                <a:moveTo>
                  <a:pt x="436450" y="816001"/>
                </a:moveTo>
                <a:cubicBezTo>
                  <a:pt x="311129" y="811383"/>
                  <a:pt x="222992" y="838121"/>
                  <a:pt x="187266" y="900000"/>
                </a:cubicBezTo>
                <a:cubicBezTo>
                  <a:pt x="158404" y="949991"/>
                  <a:pt x="166508" y="1018139"/>
                  <a:pt x="206887" y="1097970"/>
                </a:cubicBezTo>
                <a:cubicBezTo>
                  <a:pt x="213842" y="1096217"/>
                  <a:pt x="221021" y="1095812"/>
                  <a:pt x="228294" y="1095812"/>
                </a:cubicBezTo>
                <a:cubicBezTo>
                  <a:pt x="334372" y="1095812"/>
                  <a:pt x="420366" y="1181806"/>
                  <a:pt x="420366" y="1287884"/>
                </a:cubicBezTo>
                <a:cubicBezTo>
                  <a:pt x="420366" y="1314219"/>
                  <a:pt x="415066" y="1339317"/>
                  <a:pt x="405427" y="1362148"/>
                </a:cubicBezTo>
                <a:cubicBezTo>
                  <a:pt x="450585" y="1410442"/>
                  <a:pt x="502437" y="1459559"/>
                  <a:pt x="559639" y="1509493"/>
                </a:cubicBezTo>
                <a:cubicBezTo>
                  <a:pt x="648020" y="1432341"/>
                  <a:pt x="746894" y="1357336"/>
                  <a:pt x="853451" y="1284376"/>
                </a:cubicBezTo>
                <a:cubicBezTo>
                  <a:pt x="863322" y="1155820"/>
                  <a:pt x="878792" y="1032881"/>
                  <a:pt x="901357" y="917930"/>
                </a:cubicBezTo>
                <a:cubicBezTo>
                  <a:pt x="719999" y="855651"/>
                  <a:pt x="560119" y="820559"/>
                  <a:pt x="436450" y="816001"/>
                </a:cubicBezTo>
                <a:close/>
                <a:moveTo>
                  <a:pt x="1434343" y="180000"/>
                </a:moveTo>
                <a:cubicBezTo>
                  <a:pt x="1292548" y="180000"/>
                  <a:pt x="1167402" y="427948"/>
                  <a:pt x="1094661" y="806265"/>
                </a:cubicBezTo>
                <a:cubicBezTo>
                  <a:pt x="1204832" y="845548"/>
                  <a:pt x="1318864" y="893532"/>
                  <a:pt x="1434887" y="949272"/>
                </a:cubicBezTo>
                <a:cubicBezTo>
                  <a:pt x="1551037" y="893162"/>
                  <a:pt x="1665385" y="845301"/>
                  <a:pt x="1775658" y="805671"/>
                </a:cubicBezTo>
                <a:cubicBezTo>
                  <a:pt x="1751860" y="684885"/>
                  <a:pt x="1722886" y="577390"/>
                  <a:pt x="1688823" y="487405"/>
                </a:cubicBezTo>
                <a:cubicBezTo>
                  <a:pt x="1688009" y="487647"/>
                  <a:pt x="1687191" y="487652"/>
                  <a:pt x="1686371" y="487652"/>
                </a:cubicBezTo>
                <a:cubicBezTo>
                  <a:pt x="1580293" y="487652"/>
                  <a:pt x="1494299" y="401658"/>
                  <a:pt x="1494299" y="295580"/>
                </a:cubicBezTo>
                <a:cubicBezTo>
                  <a:pt x="1494299" y="264819"/>
                  <a:pt x="1501530" y="235747"/>
                  <a:pt x="1516122" y="210837"/>
                </a:cubicBezTo>
                <a:cubicBezTo>
                  <a:pt x="1490583" y="189985"/>
                  <a:pt x="1462798" y="180000"/>
                  <a:pt x="1434343" y="180000"/>
                </a:cubicBezTo>
                <a:close/>
                <a:moveTo>
                  <a:pt x="1434343" y="0"/>
                </a:moveTo>
                <a:cubicBezTo>
                  <a:pt x="1509303" y="0"/>
                  <a:pt x="1581019" y="37868"/>
                  <a:pt x="1646062" y="107907"/>
                </a:cubicBezTo>
                <a:cubicBezTo>
                  <a:pt x="1659037" y="104972"/>
                  <a:pt x="1672533" y="103508"/>
                  <a:pt x="1686371" y="103508"/>
                </a:cubicBezTo>
                <a:cubicBezTo>
                  <a:pt x="1792449" y="103508"/>
                  <a:pt x="1878443" y="189502"/>
                  <a:pt x="1878443" y="295580"/>
                </a:cubicBezTo>
                <a:cubicBezTo>
                  <a:pt x="1878443" y="342831"/>
                  <a:pt x="1861381" y="386097"/>
                  <a:pt x="1831228" y="417985"/>
                </a:cubicBezTo>
                <a:cubicBezTo>
                  <a:pt x="1871860" y="515668"/>
                  <a:pt x="1906636" y="628220"/>
                  <a:pt x="1935357" y="752219"/>
                </a:cubicBezTo>
                <a:cubicBezTo>
                  <a:pt x="2379384" y="616814"/>
                  <a:pt x="2731816" y="627289"/>
                  <a:pt x="2837304" y="810000"/>
                </a:cubicBezTo>
                <a:cubicBezTo>
                  <a:pt x="2942793" y="992711"/>
                  <a:pt x="2775650" y="1303161"/>
                  <a:pt x="2436521" y="1620139"/>
                </a:cubicBezTo>
                <a:cubicBezTo>
                  <a:pt x="2775698" y="1936928"/>
                  <a:pt x="2942777" y="2247316"/>
                  <a:pt x="2837304" y="2430000"/>
                </a:cubicBezTo>
                <a:cubicBezTo>
                  <a:pt x="2771439" y="2544083"/>
                  <a:pt x="2609300" y="2591017"/>
                  <a:pt x="2388706" y="2577188"/>
                </a:cubicBezTo>
                <a:cubicBezTo>
                  <a:pt x="2358753" y="2639691"/>
                  <a:pt x="2294480" y="2681612"/>
                  <a:pt x="2220415" y="2681612"/>
                </a:cubicBezTo>
                <a:cubicBezTo>
                  <a:pt x="2122541" y="2681612"/>
                  <a:pt x="2041764" y="2608405"/>
                  <a:pt x="2030773" y="2513644"/>
                </a:cubicBezTo>
                <a:cubicBezTo>
                  <a:pt x="1999304" y="2506661"/>
                  <a:pt x="1967635" y="2497623"/>
                  <a:pt x="1935485" y="2487821"/>
                </a:cubicBezTo>
                <a:cubicBezTo>
                  <a:pt x="1830610" y="2940018"/>
                  <a:pt x="1645322" y="3240000"/>
                  <a:pt x="1434343" y="3240000"/>
                </a:cubicBezTo>
                <a:cubicBezTo>
                  <a:pt x="1223366" y="3240000"/>
                  <a:pt x="1038079" y="2940023"/>
                  <a:pt x="933330" y="2487781"/>
                </a:cubicBezTo>
                <a:cubicBezTo>
                  <a:pt x="489302" y="2623186"/>
                  <a:pt x="136870" y="2612712"/>
                  <a:pt x="31382" y="2430000"/>
                </a:cubicBezTo>
                <a:cubicBezTo>
                  <a:pt x="-74106" y="2247290"/>
                  <a:pt x="93037" y="1936840"/>
                  <a:pt x="432165" y="1619862"/>
                </a:cubicBezTo>
                <a:cubicBezTo>
                  <a:pt x="378689" y="1569916"/>
                  <a:pt x="329491" y="1520128"/>
                  <a:pt x="285801" y="1470219"/>
                </a:cubicBezTo>
                <a:cubicBezTo>
                  <a:pt x="267844" y="1476857"/>
                  <a:pt x="248431" y="1479956"/>
                  <a:pt x="228294" y="1479956"/>
                </a:cubicBezTo>
                <a:cubicBezTo>
                  <a:pt x="122216" y="1479956"/>
                  <a:pt x="36222" y="1393962"/>
                  <a:pt x="36222" y="1287884"/>
                </a:cubicBezTo>
                <a:cubicBezTo>
                  <a:pt x="36222" y="1246866"/>
                  <a:pt x="49080" y="1208850"/>
                  <a:pt x="73868" y="1179672"/>
                </a:cubicBezTo>
                <a:cubicBezTo>
                  <a:pt x="-4733" y="1033688"/>
                  <a:pt x="-23287" y="904690"/>
                  <a:pt x="31382" y="810000"/>
                </a:cubicBezTo>
                <a:cubicBezTo>
                  <a:pt x="136860" y="627306"/>
                  <a:pt x="489234" y="616816"/>
                  <a:pt x="933201" y="752179"/>
                </a:cubicBezTo>
                <a:cubicBezTo>
                  <a:pt x="1038076" y="299982"/>
                  <a:pt x="1223365" y="0"/>
                  <a:pt x="143434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54" name="CustomShape 32"/>
          <p:cNvSpPr/>
          <p:nvPr/>
        </p:nvSpPr>
        <p:spPr>
          <a:xfrm>
            <a:off x="6027840" y="2833200"/>
            <a:ext cx="338760" cy="332280"/>
          </a:xfrm>
          <a:custGeom>
            <a:avLst/>
            <a:gdLst/>
            <a:ahLst/>
            <a:rect l="l" t="t" r="r" b="b"/>
            <a:pathLst>
              <a:path w="3263621" h="3199863">
                <a:moveTo>
                  <a:pt x="1896188" y="786599"/>
                </a:moveTo>
                <a:cubicBezTo>
                  <a:pt x="1878938" y="786251"/>
                  <a:pt x="1861335" y="789280"/>
                  <a:pt x="1844305" y="796082"/>
                </a:cubicBezTo>
                <a:cubicBezTo>
                  <a:pt x="1792333" y="816839"/>
                  <a:pt x="1760707" y="866742"/>
                  <a:pt x="1761231" y="919486"/>
                </a:cubicBezTo>
                <a:lnTo>
                  <a:pt x="1573886" y="1618665"/>
                </a:lnTo>
                <a:lnTo>
                  <a:pt x="1438574" y="1113672"/>
                </a:lnTo>
                <a:cubicBezTo>
                  <a:pt x="1424335" y="1060531"/>
                  <a:pt x="1379808" y="1023594"/>
                  <a:pt x="1328543" y="1016456"/>
                </a:cubicBezTo>
                <a:cubicBezTo>
                  <a:pt x="1320071" y="1015276"/>
                  <a:pt x="1311415" y="1014911"/>
                  <a:pt x="1302836" y="1018067"/>
                </a:cubicBezTo>
                <a:lnTo>
                  <a:pt x="1300556" y="1017667"/>
                </a:lnTo>
                <a:cubicBezTo>
                  <a:pt x="1298914" y="1017711"/>
                  <a:pt x="1297275" y="1017786"/>
                  <a:pt x="1295680" y="1018515"/>
                </a:cubicBezTo>
                <a:lnTo>
                  <a:pt x="1275904" y="1019755"/>
                </a:lnTo>
                <a:cubicBezTo>
                  <a:pt x="1273459" y="1020410"/>
                  <a:pt x="1271049" y="1021129"/>
                  <a:pt x="1269080" y="1023145"/>
                </a:cubicBezTo>
                <a:cubicBezTo>
                  <a:pt x="1229892" y="1033156"/>
                  <a:pt x="1196286" y="1061513"/>
                  <a:pt x="1180414" y="1102068"/>
                </a:cubicBezTo>
                <a:lnTo>
                  <a:pt x="902406" y="1812437"/>
                </a:lnTo>
                <a:lnTo>
                  <a:pt x="612897" y="1812437"/>
                </a:lnTo>
                <a:cubicBezTo>
                  <a:pt x="539543" y="1812437"/>
                  <a:pt x="480078" y="1871902"/>
                  <a:pt x="480078" y="1945256"/>
                </a:cubicBezTo>
                <a:cubicBezTo>
                  <a:pt x="480078" y="2018610"/>
                  <a:pt x="539543" y="2078075"/>
                  <a:pt x="612897" y="2078075"/>
                </a:cubicBezTo>
                <a:lnTo>
                  <a:pt x="966673" y="2078075"/>
                </a:lnTo>
                <a:cubicBezTo>
                  <a:pt x="1008666" y="2088839"/>
                  <a:pt x="1051924" y="2075535"/>
                  <a:pt x="1081835" y="2045978"/>
                </a:cubicBezTo>
                <a:cubicBezTo>
                  <a:pt x="1105846" y="2028294"/>
                  <a:pt x="1122213" y="2001701"/>
                  <a:pt x="1125659" y="1970866"/>
                </a:cubicBezTo>
                <a:lnTo>
                  <a:pt x="1284498" y="1565001"/>
                </a:lnTo>
                <a:lnTo>
                  <a:pt x="1443089" y="2156868"/>
                </a:lnTo>
                <a:cubicBezTo>
                  <a:pt x="1455914" y="2204733"/>
                  <a:pt x="1493311" y="2239452"/>
                  <a:pt x="1538593" y="2249086"/>
                </a:cubicBezTo>
                <a:lnTo>
                  <a:pt x="1542015" y="2250785"/>
                </a:lnTo>
                <a:cubicBezTo>
                  <a:pt x="1542604" y="2250943"/>
                  <a:pt x="1543193" y="2251097"/>
                  <a:pt x="1543870" y="2250902"/>
                </a:cubicBezTo>
                <a:cubicBezTo>
                  <a:pt x="1553422" y="2254514"/>
                  <a:pt x="1563610" y="2255524"/>
                  <a:pt x="1573886" y="2252783"/>
                </a:cubicBezTo>
                <a:cubicBezTo>
                  <a:pt x="1584162" y="2255524"/>
                  <a:pt x="1594351" y="2254515"/>
                  <a:pt x="1603903" y="2250901"/>
                </a:cubicBezTo>
                <a:lnTo>
                  <a:pt x="1605758" y="2250785"/>
                </a:lnTo>
                <a:cubicBezTo>
                  <a:pt x="1606974" y="2250459"/>
                  <a:pt x="1608181" y="2250118"/>
                  <a:pt x="1609178" y="2249086"/>
                </a:cubicBezTo>
                <a:cubicBezTo>
                  <a:pt x="1654461" y="2239453"/>
                  <a:pt x="1691859" y="2204734"/>
                  <a:pt x="1704684" y="2156868"/>
                </a:cubicBezTo>
                <a:lnTo>
                  <a:pt x="1921541" y="1347547"/>
                </a:lnTo>
                <a:lnTo>
                  <a:pt x="2181705" y="1998928"/>
                </a:lnTo>
                <a:cubicBezTo>
                  <a:pt x="2205326" y="2058070"/>
                  <a:pt x="2266689" y="2090865"/>
                  <a:pt x="2326593" y="2078075"/>
                </a:cubicBezTo>
                <a:lnTo>
                  <a:pt x="2671200" y="2078075"/>
                </a:lnTo>
                <a:cubicBezTo>
                  <a:pt x="2744554" y="2078075"/>
                  <a:pt x="2804019" y="2018610"/>
                  <a:pt x="2804019" y="1945256"/>
                </a:cubicBezTo>
                <a:cubicBezTo>
                  <a:pt x="2804019" y="1871902"/>
                  <a:pt x="2744554" y="1812437"/>
                  <a:pt x="2671200" y="1812437"/>
                </a:cubicBezTo>
                <a:lnTo>
                  <a:pt x="2393261" y="1812437"/>
                </a:lnTo>
                <a:lnTo>
                  <a:pt x="2016914" y="870162"/>
                </a:lnTo>
                <a:cubicBezTo>
                  <a:pt x="1996508" y="819071"/>
                  <a:pt x="1947937" y="787642"/>
                  <a:pt x="1896188" y="786599"/>
                </a:cubicBezTo>
                <a:close/>
                <a:moveTo>
                  <a:pt x="773454" y="106"/>
                </a:moveTo>
                <a:cubicBezTo>
                  <a:pt x="1097282" y="5742"/>
                  <a:pt x="1441967" y="238301"/>
                  <a:pt x="1631811" y="769863"/>
                </a:cubicBezTo>
                <a:cubicBezTo>
                  <a:pt x="2306811" y="-1120137"/>
                  <a:pt x="4939311" y="769863"/>
                  <a:pt x="1631811" y="3199863"/>
                </a:cubicBezTo>
                <a:cubicBezTo>
                  <a:pt x="-745455" y="1453301"/>
                  <a:pt x="-54107" y="-14297"/>
                  <a:pt x="773454" y="106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55" name="CustomShape 33"/>
          <p:cNvSpPr/>
          <p:nvPr/>
        </p:nvSpPr>
        <p:spPr>
          <a:xfrm>
            <a:off x="5440320" y="2858760"/>
            <a:ext cx="336240" cy="283320"/>
          </a:xfrm>
          <a:custGeom>
            <a:avLst/>
            <a:gdLst/>
            <a:ahLst/>
            <a:rect l="l" t="t" r="r" b="b"/>
            <a:pathLst>
              <a:path w="3240000" h="2730652">
                <a:moveTo>
                  <a:pt x="1452811" y="1541940"/>
                </a:moveTo>
                <a:lnTo>
                  <a:pt x="1452811" y="1831951"/>
                </a:lnTo>
                <a:lnTo>
                  <a:pt x="1162800" y="1831951"/>
                </a:lnTo>
                <a:lnTo>
                  <a:pt x="1162800" y="2166329"/>
                </a:lnTo>
                <a:lnTo>
                  <a:pt x="1452811" y="2166329"/>
                </a:lnTo>
                <a:lnTo>
                  <a:pt x="1452811" y="2456340"/>
                </a:lnTo>
                <a:lnTo>
                  <a:pt x="1787189" y="2456340"/>
                </a:lnTo>
                <a:lnTo>
                  <a:pt x="1787189" y="2166329"/>
                </a:lnTo>
                <a:lnTo>
                  <a:pt x="2077200" y="2166329"/>
                </a:lnTo>
                <a:lnTo>
                  <a:pt x="2077200" y="1831951"/>
                </a:lnTo>
                <a:lnTo>
                  <a:pt x="1787189" y="1831951"/>
                </a:lnTo>
                <a:lnTo>
                  <a:pt x="1787189" y="1541940"/>
                </a:lnTo>
                <a:close/>
                <a:moveTo>
                  <a:pt x="0" y="1278453"/>
                </a:moveTo>
                <a:lnTo>
                  <a:pt x="3240000" y="1278453"/>
                </a:lnTo>
                <a:lnTo>
                  <a:pt x="3240000" y="2376509"/>
                </a:lnTo>
                <a:cubicBezTo>
                  <a:pt x="3240000" y="2572097"/>
                  <a:pt x="3081445" y="2730652"/>
                  <a:pt x="2885857" y="2730652"/>
                </a:cubicBezTo>
                <a:lnTo>
                  <a:pt x="354143" y="2730652"/>
                </a:lnTo>
                <a:cubicBezTo>
                  <a:pt x="158555" y="2730652"/>
                  <a:pt x="0" y="2572097"/>
                  <a:pt x="0" y="2376509"/>
                </a:cubicBezTo>
                <a:close/>
                <a:moveTo>
                  <a:pt x="1001150" y="200505"/>
                </a:moveTo>
                <a:cubicBezTo>
                  <a:pt x="933045" y="200505"/>
                  <a:pt x="877834" y="255715"/>
                  <a:pt x="877834" y="323821"/>
                </a:cubicBezTo>
                <a:lnTo>
                  <a:pt x="877834" y="605836"/>
                </a:lnTo>
                <a:lnTo>
                  <a:pt x="2362163" y="605836"/>
                </a:lnTo>
                <a:lnTo>
                  <a:pt x="2362163" y="323821"/>
                </a:lnTo>
                <a:cubicBezTo>
                  <a:pt x="2362163" y="255715"/>
                  <a:pt x="2306952" y="200505"/>
                  <a:pt x="2238846" y="200505"/>
                </a:cubicBezTo>
                <a:close/>
                <a:moveTo>
                  <a:pt x="843301" y="0"/>
                </a:moveTo>
                <a:lnTo>
                  <a:pt x="2396696" y="0"/>
                </a:lnTo>
                <a:cubicBezTo>
                  <a:pt x="2488075" y="0"/>
                  <a:pt x="2562152" y="74077"/>
                  <a:pt x="2562152" y="165456"/>
                </a:cubicBezTo>
                <a:lnTo>
                  <a:pt x="2562152" y="605836"/>
                </a:lnTo>
                <a:lnTo>
                  <a:pt x="2885857" y="605836"/>
                </a:lnTo>
                <a:cubicBezTo>
                  <a:pt x="3081445" y="605836"/>
                  <a:pt x="3240000" y="764391"/>
                  <a:pt x="3240000" y="959979"/>
                </a:cubicBezTo>
                <a:lnTo>
                  <a:pt x="3240000" y="1134437"/>
                </a:lnTo>
                <a:lnTo>
                  <a:pt x="0" y="1134437"/>
                </a:lnTo>
                <a:lnTo>
                  <a:pt x="0" y="959979"/>
                </a:lnTo>
                <a:cubicBezTo>
                  <a:pt x="0" y="764391"/>
                  <a:pt x="158555" y="605836"/>
                  <a:pt x="354143" y="605836"/>
                </a:cubicBezTo>
                <a:lnTo>
                  <a:pt x="677845" y="605836"/>
                </a:lnTo>
                <a:lnTo>
                  <a:pt x="677845" y="165456"/>
                </a:lnTo>
                <a:cubicBezTo>
                  <a:pt x="677845" y="74077"/>
                  <a:pt x="751923" y="0"/>
                  <a:pt x="84330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56" name="CustomShape 34"/>
          <p:cNvSpPr/>
          <p:nvPr/>
        </p:nvSpPr>
        <p:spPr>
          <a:xfrm>
            <a:off x="4862880" y="2833920"/>
            <a:ext cx="336240" cy="333360"/>
          </a:xfrm>
          <a:custGeom>
            <a:avLst/>
            <a:gdLst/>
            <a:ahLst/>
            <a:rect l="l" t="t" r="r" b="b"/>
            <a:pathLst>
              <a:path w="3240000" h="3211580">
                <a:moveTo>
                  <a:pt x="991906" y="2959580"/>
                </a:moveTo>
                <a:lnTo>
                  <a:pt x="2193254" y="2959580"/>
                </a:lnTo>
                <a:cubicBezTo>
                  <a:pt x="2215674" y="2959580"/>
                  <a:pt x="2233849" y="2977755"/>
                  <a:pt x="2233849" y="3000175"/>
                </a:cubicBezTo>
                <a:lnTo>
                  <a:pt x="2233849" y="3170985"/>
                </a:lnTo>
                <a:cubicBezTo>
                  <a:pt x="2233849" y="3193405"/>
                  <a:pt x="2215674" y="3211580"/>
                  <a:pt x="2193254" y="3211580"/>
                </a:cubicBezTo>
                <a:lnTo>
                  <a:pt x="991906" y="3211580"/>
                </a:lnTo>
                <a:cubicBezTo>
                  <a:pt x="969486" y="3211580"/>
                  <a:pt x="951311" y="3193405"/>
                  <a:pt x="951311" y="3170985"/>
                </a:cubicBezTo>
                <a:lnTo>
                  <a:pt x="951311" y="3000175"/>
                </a:lnTo>
                <a:cubicBezTo>
                  <a:pt x="951311" y="2977755"/>
                  <a:pt x="969486" y="2959580"/>
                  <a:pt x="991906" y="2959580"/>
                </a:cubicBezTo>
                <a:close/>
                <a:moveTo>
                  <a:pt x="1439043" y="1763796"/>
                </a:moveTo>
                <a:lnTo>
                  <a:pt x="1439043" y="2067459"/>
                </a:lnTo>
                <a:lnTo>
                  <a:pt x="1135380" y="2067459"/>
                </a:lnTo>
                <a:lnTo>
                  <a:pt x="1135380" y="2374533"/>
                </a:lnTo>
                <a:lnTo>
                  <a:pt x="1439043" y="2374533"/>
                </a:lnTo>
                <a:lnTo>
                  <a:pt x="1439043" y="2678196"/>
                </a:lnTo>
                <a:lnTo>
                  <a:pt x="1746117" y="2678196"/>
                </a:lnTo>
                <a:lnTo>
                  <a:pt x="1746117" y="2374533"/>
                </a:lnTo>
                <a:lnTo>
                  <a:pt x="2049780" y="2374533"/>
                </a:lnTo>
                <a:lnTo>
                  <a:pt x="2049780" y="2067459"/>
                </a:lnTo>
                <a:lnTo>
                  <a:pt x="1746117" y="2067459"/>
                </a:lnTo>
                <a:lnTo>
                  <a:pt x="1746117" y="1763796"/>
                </a:lnTo>
                <a:close/>
                <a:moveTo>
                  <a:pt x="128358" y="1541040"/>
                </a:moveTo>
                <a:lnTo>
                  <a:pt x="3056915" y="1550917"/>
                </a:lnTo>
                <a:cubicBezTo>
                  <a:pt x="3061111" y="2078028"/>
                  <a:pt x="2781683" y="2566719"/>
                  <a:pt x="2325284" y="2830467"/>
                </a:cubicBezTo>
                <a:lnTo>
                  <a:pt x="2182018" y="2900953"/>
                </a:lnTo>
                <a:lnTo>
                  <a:pt x="1002135" y="2900953"/>
                </a:lnTo>
                <a:cubicBezTo>
                  <a:pt x="950374" y="2879821"/>
                  <a:pt x="900231" y="2854191"/>
                  <a:pt x="851341" y="2825496"/>
                </a:cubicBezTo>
                <a:cubicBezTo>
                  <a:pt x="396732" y="2558675"/>
                  <a:pt x="120607" y="2068110"/>
                  <a:pt x="128358" y="1541040"/>
                </a:cubicBezTo>
                <a:close/>
                <a:moveTo>
                  <a:pt x="61067" y="1230414"/>
                </a:moveTo>
                <a:lnTo>
                  <a:pt x="3178933" y="1230414"/>
                </a:lnTo>
                <a:cubicBezTo>
                  <a:pt x="3212659" y="1230414"/>
                  <a:pt x="3240000" y="1257755"/>
                  <a:pt x="3240000" y="1291481"/>
                </a:cubicBezTo>
                <a:lnTo>
                  <a:pt x="3240000" y="1421347"/>
                </a:lnTo>
                <a:cubicBezTo>
                  <a:pt x="3240000" y="1455073"/>
                  <a:pt x="3212659" y="1482414"/>
                  <a:pt x="3178933" y="1482414"/>
                </a:cubicBezTo>
                <a:lnTo>
                  <a:pt x="61067" y="1482414"/>
                </a:lnTo>
                <a:cubicBezTo>
                  <a:pt x="27341" y="1482414"/>
                  <a:pt x="0" y="1455073"/>
                  <a:pt x="0" y="1421347"/>
                </a:cubicBezTo>
                <a:lnTo>
                  <a:pt x="0" y="1291481"/>
                </a:lnTo>
                <a:cubicBezTo>
                  <a:pt x="0" y="1257755"/>
                  <a:pt x="27341" y="1230414"/>
                  <a:pt x="61067" y="1230414"/>
                </a:cubicBezTo>
                <a:close/>
                <a:moveTo>
                  <a:pt x="2481726" y="315922"/>
                </a:moveTo>
                <a:lnTo>
                  <a:pt x="2862412" y="696608"/>
                </a:lnTo>
                <a:lnTo>
                  <a:pt x="2420437" y="1138584"/>
                </a:lnTo>
                <a:lnTo>
                  <a:pt x="1659064" y="1138584"/>
                </a:lnTo>
                <a:close/>
                <a:moveTo>
                  <a:pt x="2730827" y="0"/>
                </a:moveTo>
                <a:cubicBezTo>
                  <a:pt x="2765703" y="0"/>
                  <a:pt x="2800581" y="13305"/>
                  <a:pt x="2827191" y="39915"/>
                </a:cubicBezTo>
                <a:lnTo>
                  <a:pt x="3143636" y="356360"/>
                </a:lnTo>
                <a:cubicBezTo>
                  <a:pt x="3196857" y="409581"/>
                  <a:pt x="3196857" y="495868"/>
                  <a:pt x="3143636" y="549088"/>
                </a:cubicBezTo>
                <a:lnTo>
                  <a:pt x="3082882" y="609843"/>
                </a:lnTo>
                <a:cubicBezTo>
                  <a:pt x="3029661" y="663063"/>
                  <a:pt x="2943375" y="663064"/>
                  <a:pt x="2890155" y="609843"/>
                </a:cubicBezTo>
                <a:lnTo>
                  <a:pt x="2573708" y="293397"/>
                </a:lnTo>
                <a:cubicBezTo>
                  <a:pt x="2520488" y="240176"/>
                  <a:pt x="2520488" y="153889"/>
                  <a:pt x="2573708" y="100669"/>
                </a:cubicBezTo>
                <a:lnTo>
                  <a:pt x="2634463" y="39914"/>
                </a:lnTo>
                <a:cubicBezTo>
                  <a:pt x="2661073" y="13305"/>
                  <a:pt x="2695950" y="0"/>
                  <a:pt x="273082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57" name="CustomShape 35"/>
          <p:cNvSpPr/>
          <p:nvPr/>
        </p:nvSpPr>
        <p:spPr>
          <a:xfrm rot="2941800">
            <a:off x="6566400" y="2833200"/>
            <a:ext cx="312480" cy="332640"/>
          </a:xfrm>
          <a:custGeom>
            <a:avLst/>
            <a:gdLst/>
            <a:ahLst/>
            <a:rect l="l" t="t" r="r" b="b"/>
            <a:pathLst>
              <a:path w="3011706" h="3204001">
                <a:moveTo>
                  <a:pt x="2432249" y="1011942"/>
                </a:moveTo>
                <a:cubicBezTo>
                  <a:pt x="2423608" y="1019482"/>
                  <a:pt x="2416303" y="1028841"/>
                  <a:pt x="2410966" y="1039800"/>
                </a:cubicBezTo>
                <a:lnTo>
                  <a:pt x="1969837" y="1945620"/>
                </a:lnTo>
                <a:cubicBezTo>
                  <a:pt x="1948488" y="1989457"/>
                  <a:pt x="1966719" y="2042300"/>
                  <a:pt x="2010556" y="2063648"/>
                </a:cubicBezTo>
                <a:cubicBezTo>
                  <a:pt x="2054392" y="2084996"/>
                  <a:pt x="2107235" y="2066766"/>
                  <a:pt x="2128583" y="2022929"/>
                </a:cubicBezTo>
                <a:lnTo>
                  <a:pt x="2569712" y="1117109"/>
                </a:lnTo>
                <a:cubicBezTo>
                  <a:pt x="2591061" y="1073271"/>
                  <a:pt x="2572830" y="1020430"/>
                  <a:pt x="2528993" y="999081"/>
                </a:cubicBezTo>
                <a:cubicBezTo>
                  <a:pt x="2496115" y="983070"/>
                  <a:pt x="2458172" y="989322"/>
                  <a:pt x="2432249" y="1011942"/>
                </a:cubicBezTo>
                <a:close/>
                <a:moveTo>
                  <a:pt x="1709549" y="1044955"/>
                </a:moveTo>
                <a:cubicBezTo>
                  <a:pt x="1978186" y="735551"/>
                  <a:pt x="2446780" y="702502"/>
                  <a:pt x="2756184" y="971139"/>
                </a:cubicBezTo>
                <a:cubicBezTo>
                  <a:pt x="3065588" y="1239776"/>
                  <a:pt x="3098636" y="1708370"/>
                  <a:pt x="2830000" y="2017774"/>
                </a:cubicBezTo>
                <a:cubicBezTo>
                  <a:pt x="2561363" y="2327178"/>
                  <a:pt x="2092769" y="2360227"/>
                  <a:pt x="1783365" y="2091590"/>
                </a:cubicBezTo>
                <a:cubicBezTo>
                  <a:pt x="1473960" y="1822953"/>
                  <a:pt x="1440912" y="1354359"/>
                  <a:pt x="1709549" y="1044955"/>
                </a:cubicBezTo>
                <a:close/>
                <a:moveTo>
                  <a:pt x="208197" y="1872243"/>
                </a:moveTo>
                <a:cubicBezTo>
                  <a:pt x="195168" y="1885273"/>
                  <a:pt x="187109" y="1903273"/>
                  <a:pt x="187109" y="1923155"/>
                </a:cubicBezTo>
                <a:lnTo>
                  <a:pt x="187109" y="2715155"/>
                </a:lnTo>
                <a:cubicBezTo>
                  <a:pt x="187109" y="2754920"/>
                  <a:pt x="219344" y="2787155"/>
                  <a:pt x="259109" y="2787155"/>
                </a:cubicBezTo>
                <a:cubicBezTo>
                  <a:pt x="298874" y="2787155"/>
                  <a:pt x="331109" y="2754920"/>
                  <a:pt x="331109" y="2715155"/>
                </a:cubicBezTo>
                <a:lnTo>
                  <a:pt x="331109" y="1923155"/>
                </a:lnTo>
                <a:cubicBezTo>
                  <a:pt x="331109" y="1883390"/>
                  <a:pt x="298874" y="1851155"/>
                  <a:pt x="259109" y="1851155"/>
                </a:cubicBezTo>
                <a:cubicBezTo>
                  <a:pt x="239226" y="1851156"/>
                  <a:pt x="221226" y="1859214"/>
                  <a:pt x="208197" y="1872243"/>
                </a:cubicBezTo>
                <a:close/>
                <a:moveTo>
                  <a:pt x="0" y="1625202"/>
                </a:moveTo>
                <a:cubicBezTo>
                  <a:pt x="418057" y="1737228"/>
                  <a:pt x="858998" y="1737384"/>
                  <a:pt x="1277606" y="1625336"/>
                </a:cubicBezTo>
                <a:cubicBezTo>
                  <a:pt x="1277605" y="1938624"/>
                  <a:pt x="1277605" y="2251911"/>
                  <a:pt x="1277605" y="2565198"/>
                </a:cubicBezTo>
                <a:cubicBezTo>
                  <a:pt x="1277605" y="2917999"/>
                  <a:pt x="991603" y="3204001"/>
                  <a:pt x="638802" y="3204001"/>
                </a:cubicBezTo>
                <a:lnTo>
                  <a:pt x="638803" y="3204000"/>
                </a:lnTo>
                <a:cubicBezTo>
                  <a:pt x="286002" y="3204000"/>
                  <a:pt x="0" y="2917999"/>
                  <a:pt x="0" y="2565197"/>
                </a:cubicBezTo>
                <a:close/>
                <a:moveTo>
                  <a:pt x="208197" y="459897"/>
                </a:moveTo>
                <a:cubicBezTo>
                  <a:pt x="195167" y="472926"/>
                  <a:pt x="187109" y="490926"/>
                  <a:pt x="187109" y="510808"/>
                </a:cubicBezTo>
                <a:lnTo>
                  <a:pt x="187109" y="1302808"/>
                </a:lnTo>
                <a:cubicBezTo>
                  <a:pt x="187109" y="1342573"/>
                  <a:pt x="219344" y="1374808"/>
                  <a:pt x="259109" y="1374808"/>
                </a:cubicBezTo>
                <a:cubicBezTo>
                  <a:pt x="298874" y="1374808"/>
                  <a:pt x="331109" y="1342573"/>
                  <a:pt x="331109" y="1302808"/>
                </a:cubicBezTo>
                <a:lnTo>
                  <a:pt x="331109" y="510808"/>
                </a:lnTo>
                <a:cubicBezTo>
                  <a:pt x="331109" y="471043"/>
                  <a:pt x="298874" y="438808"/>
                  <a:pt x="259109" y="438808"/>
                </a:cubicBezTo>
                <a:cubicBezTo>
                  <a:pt x="239226" y="438808"/>
                  <a:pt x="221226" y="446867"/>
                  <a:pt x="208197" y="459897"/>
                </a:cubicBezTo>
                <a:close/>
                <a:moveTo>
                  <a:pt x="187101" y="187101"/>
                </a:moveTo>
                <a:cubicBezTo>
                  <a:pt x="302701" y="71501"/>
                  <a:pt x="462402" y="0"/>
                  <a:pt x="638803" y="0"/>
                </a:cubicBezTo>
                <a:cubicBezTo>
                  <a:pt x="991604" y="0"/>
                  <a:pt x="1277606" y="286002"/>
                  <a:pt x="1277606" y="638803"/>
                </a:cubicBezTo>
                <a:lnTo>
                  <a:pt x="1277606" y="1497764"/>
                </a:lnTo>
                <a:cubicBezTo>
                  <a:pt x="859958" y="1616355"/>
                  <a:pt x="417375" y="1616210"/>
                  <a:pt x="0" y="1498771"/>
                </a:cubicBezTo>
                <a:lnTo>
                  <a:pt x="0" y="638803"/>
                </a:lnTo>
                <a:cubicBezTo>
                  <a:pt x="0" y="462403"/>
                  <a:pt x="71500" y="302702"/>
                  <a:pt x="187101" y="18710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58" name="CustomShape 36"/>
          <p:cNvSpPr/>
          <p:nvPr/>
        </p:nvSpPr>
        <p:spPr>
          <a:xfrm flipH="1" rot="18924600">
            <a:off x="4975200" y="3533760"/>
            <a:ext cx="108360" cy="430200"/>
          </a:xfrm>
          <a:custGeom>
            <a:avLst/>
            <a:gdLst/>
            <a:ahLst/>
            <a:rect l="l" t="t" r="r" b="b"/>
            <a:pathLst>
              <a:path w="1081111" h="4228323">
                <a:moveTo>
                  <a:pt x="335224" y="1867922"/>
                </a:moveTo>
                <a:cubicBezTo>
                  <a:pt x="355105" y="1839562"/>
                  <a:pt x="441066" y="1818228"/>
                  <a:pt x="544096" y="1818228"/>
                </a:cubicBezTo>
                <a:cubicBezTo>
                  <a:pt x="661845" y="1818228"/>
                  <a:pt x="757300" y="1846093"/>
                  <a:pt x="757300" y="1880465"/>
                </a:cubicBezTo>
                <a:lnTo>
                  <a:pt x="754850" y="1887560"/>
                </a:lnTo>
                <a:lnTo>
                  <a:pt x="757869" y="1887560"/>
                </a:lnTo>
                <a:lnTo>
                  <a:pt x="757869" y="2839818"/>
                </a:lnTo>
                <a:cubicBezTo>
                  <a:pt x="757869" y="2972331"/>
                  <a:pt x="662287" y="3079754"/>
                  <a:pt x="544381" y="3079754"/>
                </a:cubicBezTo>
                <a:cubicBezTo>
                  <a:pt x="426475" y="3079754"/>
                  <a:pt x="330892" y="2972330"/>
                  <a:pt x="330892" y="2839818"/>
                </a:cubicBezTo>
                <a:cubicBezTo>
                  <a:pt x="330892" y="2522399"/>
                  <a:pt x="330893" y="2204979"/>
                  <a:pt x="330893" y="1887560"/>
                </a:cubicBezTo>
                <a:lnTo>
                  <a:pt x="333343" y="1887560"/>
                </a:lnTo>
                <a:cubicBezTo>
                  <a:pt x="331423" y="1885549"/>
                  <a:pt x="330893" y="1883025"/>
                  <a:pt x="330893" y="1880465"/>
                </a:cubicBezTo>
                <a:cubicBezTo>
                  <a:pt x="330893" y="1876168"/>
                  <a:pt x="332384" y="1871973"/>
                  <a:pt x="335224" y="1867922"/>
                </a:cubicBezTo>
                <a:close/>
                <a:moveTo>
                  <a:pt x="40017" y="122059"/>
                </a:moveTo>
                <a:cubicBezTo>
                  <a:pt x="33211" y="132011"/>
                  <a:pt x="29637" y="142314"/>
                  <a:pt x="29637" y="152868"/>
                </a:cubicBezTo>
                <a:cubicBezTo>
                  <a:pt x="29637" y="201406"/>
                  <a:pt x="105246" y="244661"/>
                  <a:pt x="223474" y="271871"/>
                </a:cubicBezTo>
                <a:lnTo>
                  <a:pt x="259635" y="468058"/>
                </a:lnTo>
                <a:cubicBezTo>
                  <a:pt x="103865" y="495856"/>
                  <a:pt x="0" y="547115"/>
                  <a:pt x="0" y="605632"/>
                </a:cubicBezTo>
                <a:cubicBezTo>
                  <a:pt x="0" y="658669"/>
                  <a:pt x="85325" y="705745"/>
                  <a:pt x="217400" y="734580"/>
                </a:cubicBezTo>
                <a:lnTo>
                  <a:pt x="217063" y="737117"/>
                </a:lnTo>
                <a:lnTo>
                  <a:pt x="217063" y="2943282"/>
                </a:lnTo>
                <a:cubicBezTo>
                  <a:pt x="217063" y="3039089"/>
                  <a:pt x="294931" y="3121078"/>
                  <a:pt x="405721" y="3153265"/>
                </a:cubicBezTo>
                <a:cubicBezTo>
                  <a:pt x="400324" y="3160310"/>
                  <a:pt x="397646" y="3168520"/>
                  <a:pt x="397646" y="3177204"/>
                </a:cubicBezTo>
                <a:lnTo>
                  <a:pt x="397646" y="3194256"/>
                </a:lnTo>
                <a:cubicBezTo>
                  <a:pt x="397646" y="3224314"/>
                  <a:pt x="429716" y="3248680"/>
                  <a:pt x="469276" y="3248680"/>
                </a:cubicBezTo>
                <a:lnTo>
                  <a:pt x="496274" y="3248680"/>
                </a:lnTo>
                <a:cubicBezTo>
                  <a:pt x="503831" y="3569617"/>
                  <a:pt x="518631" y="3867052"/>
                  <a:pt x="514761" y="4228323"/>
                </a:cubicBezTo>
                <a:lnTo>
                  <a:pt x="577573" y="4091802"/>
                </a:lnTo>
                <a:cubicBezTo>
                  <a:pt x="580481" y="3794896"/>
                  <a:pt x="583388" y="3537508"/>
                  <a:pt x="586278" y="3248680"/>
                </a:cubicBezTo>
                <a:lnTo>
                  <a:pt x="611834" y="3248680"/>
                </a:lnTo>
                <a:cubicBezTo>
                  <a:pt x="651395" y="3248680"/>
                  <a:pt x="683465" y="3224314"/>
                  <a:pt x="683465" y="3194256"/>
                </a:cubicBezTo>
                <a:lnTo>
                  <a:pt x="683465" y="3177205"/>
                </a:lnTo>
                <a:cubicBezTo>
                  <a:pt x="683465" y="3168518"/>
                  <a:pt x="680787" y="3160307"/>
                  <a:pt x="675388" y="3153262"/>
                </a:cubicBezTo>
                <a:cubicBezTo>
                  <a:pt x="786180" y="3121079"/>
                  <a:pt x="864048" y="3039089"/>
                  <a:pt x="864048" y="2943282"/>
                </a:cubicBezTo>
                <a:lnTo>
                  <a:pt x="864048" y="737117"/>
                </a:lnTo>
                <a:cubicBezTo>
                  <a:pt x="864048" y="736269"/>
                  <a:pt x="864042" y="735422"/>
                  <a:pt x="863712" y="734579"/>
                </a:cubicBezTo>
                <a:cubicBezTo>
                  <a:pt x="995786" y="705744"/>
                  <a:pt x="1081111" y="658669"/>
                  <a:pt x="1081111" y="605632"/>
                </a:cubicBezTo>
                <a:cubicBezTo>
                  <a:pt x="1081111" y="547115"/>
                  <a:pt x="977246" y="495856"/>
                  <a:pt x="821477" y="468058"/>
                </a:cubicBezTo>
                <a:lnTo>
                  <a:pt x="857637" y="271871"/>
                </a:lnTo>
                <a:cubicBezTo>
                  <a:pt x="975865" y="244661"/>
                  <a:pt x="1051474" y="201406"/>
                  <a:pt x="1051474" y="152868"/>
                </a:cubicBezTo>
                <a:cubicBezTo>
                  <a:pt x="1051474" y="68441"/>
                  <a:pt x="822728" y="0"/>
                  <a:pt x="540555" y="0"/>
                </a:cubicBezTo>
                <a:cubicBezTo>
                  <a:pt x="293654" y="0"/>
                  <a:pt x="87658" y="52400"/>
                  <a:pt x="40017" y="12205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59" name="CustomShape 37"/>
          <p:cNvSpPr/>
          <p:nvPr/>
        </p:nvSpPr>
        <p:spPr>
          <a:xfrm>
            <a:off x="8276760" y="2821320"/>
            <a:ext cx="224640" cy="358200"/>
          </a:xfrm>
          <a:custGeom>
            <a:avLst/>
            <a:gdLst/>
            <a:ahLst/>
            <a:rect l="l" t="t" r="r" b="b"/>
            <a:pathLst>
              <a:path w="2016224" h="3207971">
                <a:moveTo>
                  <a:pt x="854575" y="1382799"/>
                </a:moveTo>
                <a:lnTo>
                  <a:pt x="854575" y="1686462"/>
                </a:lnTo>
                <a:lnTo>
                  <a:pt x="550912" y="1686462"/>
                </a:lnTo>
                <a:lnTo>
                  <a:pt x="550912" y="1993536"/>
                </a:lnTo>
                <a:lnTo>
                  <a:pt x="854575" y="1993536"/>
                </a:lnTo>
                <a:lnTo>
                  <a:pt x="854575" y="2297199"/>
                </a:lnTo>
                <a:lnTo>
                  <a:pt x="1161649" y="2297199"/>
                </a:lnTo>
                <a:lnTo>
                  <a:pt x="1161649" y="1993536"/>
                </a:lnTo>
                <a:lnTo>
                  <a:pt x="1465312" y="1993536"/>
                </a:lnTo>
                <a:lnTo>
                  <a:pt x="1465312" y="1686462"/>
                </a:lnTo>
                <a:lnTo>
                  <a:pt x="1161649" y="1686462"/>
                </a:lnTo>
                <a:lnTo>
                  <a:pt x="1161649" y="1382799"/>
                </a:lnTo>
                <a:close/>
                <a:moveTo>
                  <a:pt x="397285" y="941591"/>
                </a:moveTo>
                <a:lnTo>
                  <a:pt x="1618940" y="941591"/>
                </a:lnTo>
                <a:lnTo>
                  <a:pt x="1618940" y="2738407"/>
                </a:lnTo>
                <a:lnTo>
                  <a:pt x="397285" y="2738407"/>
                </a:lnTo>
                <a:close/>
                <a:moveTo>
                  <a:pt x="305673" y="849979"/>
                </a:moveTo>
                <a:lnTo>
                  <a:pt x="305673" y="2830019"/>
                </a:lnTo>
                <a:lnTo>
                  <a:pt x="1710552" y="2830019"/>
                </a:lnTo>
                <a:lnTo>
                  <a:pt x="1710552" y="849979"/>
                </a:lnTo>
                <a:close/>
                <a:moveTo>
                  <a:pt x="240515" y="472027"/>
                </a:moveTo>
                <a:lnTo>
                  <a:pt x="1775709" y="472027"/>
                </a:lnTo>
                <a:cubicBezTo>
                  <a:pt x="1908542" y="472027"/>
                  <a:pt x="2016224" y="579709"/>
                  <a:pt x="2016224" y="712542"/>
                </a:cubicBezTo>
                <a:lnTo>
                  <a:pt x="2016224" y="2967456"/>
                </a:lnTo>
                <a:cubicBezTo>
                  <a:pt x="2016224" y="3100289"/>
                  <a:pt x="1908542" y="3207971"/>
                  <a:pt x="1775709" y="3207971"/>
                </a:cubicBezTo>
                <a:lnTo>
                  <a:pt x="240515" y="3207971"/>
                </a:lnTo>
                <a:cubicBezTo>
                  <a:pt x="107682" y="3207971"/>
                  <a:pt x="0" y="3100289"/>
                  <a:pt x="0" y="2967456"/>
                </a:cubicBezTo>
                <a:lnTo>
                  <a:pt x="0" y="712542"/>
                </a:lnTo>
                <a:cubicBezTo>
                  <a:pt x="0" y="579709"/>
                  <a:pt x="107682" y="472027"/>
                  <a:pt x="240515" y="472027"/>
                </a:cubicBezTo>
                <a:close/>
                <a:moveTo>
                  <a:pt x="515787" y="0"/>
                </a:moveTo>
                <a:lnTo>
                  <a:pt x="1500437" y="0"/>
                </a:lnTo>
                <a:cubicBezTo>
                  <a:pt x="1541893" y="0"/>
                  <a:pt x="1575500" y="33607"/>
                  <a:pt x="1575500" y="75063"/>
                </a:cubicBezTo>
                <a:lnTo>
                  <a:pt x="1575500" y="367990"/>
                </a:lnTo>
                <a:lnTo>
                  <a:pt x="440724" y="367990"/>
                </a:lnTo>
                <a:lnTo>
                  <a:pt x="440724" y="75063"/>
                </a:lnTo>
                <a:cubicBezTo>
                  <a:pt x="440724" y="33607"/>
                  <a:pt x="474331" y="0"/>
                  <a:pt x="5157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60" name="CustomShape 38"/>
          <p:cNvSpPr/>
          <p:nvPr/>
        </p:nvSpPr>
        <p:spPr>
          <a:xfrm>
            <a:off x="7109640" y="2821320"/>
            <a:ext cx="358200" cy="358200"/>
          </a:xfrm>
          <a:custGeom>
            <a:avLst/>
            <a:gdLst/>
            <a:ahLst/>
            <a:rect l="l" t="t" r="r" b="b"/>
            <a:pathLst>
              <a:path w="3240000" h="3240000">
                <a:moveTo>
                  <a:pt x="1799999" y="306000"/>
                </a:moveTo>
                <a:lnTo>
                  <a:pt x="1440000" y="306000"/>
                </a:lnTo>
                <a:lnTo>
                  <a:pt x="1440000" y="1308231"/>
                </a:lnTo>
                <a:lnTo>
                  <a:pt x="572043" y="807116"/>
                </a:lnTo>
                <a:lnTo>
                  <a:pt x="392043" y="1118885"/>
                </a:lnTo>
                <a:lnTo>
                  <a:pt x="1260000" y="1620000"/>
                </a:lnTo>
                <a:lnTo>
                  <a:pt x="392043" y="2121116"/>
                </a:lnTo>
                <a:lnTo>
                  <a:pt x="572043" y="2432885"/>
                </a:lnTo>
                <a:lnTo>
                  <a:pt x="1440000" y="1931769"/>
                </a:lnTo>
                <a:lnTo>
                  <a:pt x="1440000" y="2934000"/>
                </a:lnTo>
                <a:lnTo>
                  <a:pt x="1800000" y="2934000"/>
                </a:lnTo>
                <a:lnTo>
                  <a:pt x="1800000" y="1931769"/>
                </a:lnTo>
                <a:lnTo>
                  <a:pt x="2667957" y="2432884"/>
                </a:lnTo>
                <a:lnTo>
                  <a:pt x="2847957" y="2121116"/>
                </a:lnTo>
                <a:lnTo>
                  <a:pt x="1980000" y="1620000"/>
                </a:lnTo>
                <a:lnTo>
                  <a:pt x="2847958" y="1118885"/>
                </a:lnTo>
                <a:lnTo>
                  <a:pt x="2667957" y="807116"/>
                </a:lnTo>
                <a:lnTo>
                  <a:pt x="1800000" y="1308231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61" name="CustomShape 39"/>
          <p:cNvSpPr/>
          <p:nvPr/>
        </p:nvSpPr>
        <p:spPr>
          <a:xfrm>
            <a:off x="7679880" y="2821320"/>
            <a:ext cx="357840" cy="358200"/>
          </a:xfrm>
          <a:custGeom>
            <a:avLst/>
            <a:gdLst/>
            <a:ahLst/>
            <a:rect l="l" t="t" r="r" b="b"/>
            <a:pathLst>
              <a:path w="3225370" h="3229762">
                <a:moveTo>
                  <a:pt x="1355872" y="0"/>
                </a:moveTo>
                <a:cubicBezTo>
                  <a:pt x="1564636" y="0"/>
                  <a:pt x="1733872" y="169236"/>
                  <a:pt x="1733872" y="378000"/>
                </a:cubicBezTo>
                <a:cubicBezTo>
                  <a:pt x="1733872" y="530834"/>
                  <a:pt x="1643169" y="662483"/>
                  <a:pt x="1512292" y="721255"/>
                </a:cubicBezTo>
                <a:lnTo>
                  <a:pt x="1607042" y="1169019"/>
                </a:lnTo>
                <a:cubicBezTo>
                  <a:pt x="1611319" y="1167786"/>
                  <a:pt x="1615651" y="1167712"/>
                  <a:pt x="1620000" y="1167712"/>
                </a:cubicBezTo>
                <a:cubicBezTo>
                  <a:pt x="1828764" y="1167712"/>
                  <a:pt x="1998000" y="1336948"/>
                  <a:pt x="1998000" y="1545712"/>
                </a:cubicBezTo>
                <a:lnTo>
                  <a:pt x="1996362" y="1567711"/>
                </a:lnTo>
                <a:lnTo>
                  <a:pt x="2525816" y="1711728"/>
                </a:lnTo>
                <a:cubicBezTo>
                  <a:pt x="2591164" y="1602543"/>
                  <a:pt x="2710810" y="1530128"/>
                  <a:pt x="2847370" y="1530128"/>
                </a:cubicBezTo>
                <a:cubicBezTo>
                  <a:pt x="3056134" y="1530128"/>
                  <a:pt x="3225370" y="1699364"/>
                  <a:pt x="3225370" y="1908128"/>
                </a:cubicBezTo>
                <a:cubicBezTo>
                  <a:pt x="3225370" y="2116892"/>
                  <a:pt x="3056134" y="2286128"/>
                  <a:pt x="2847370" y="2286128"/>
                </a:cubicBezTo>
                <a:cubicBezTo>
                  <a:pt x="2638606" y="2286128"/>
                  <a:pt x="2469370" y="2116892"/>
                  <a:pt x="2469370" y="1908128"/>
                </a:cubicBezTo>
                <a:lnTo>
                  <a:pt x="2475505" y="1847275"/>
                </a:lnTo>
                <a:lnTo>
                  <a:pt x="1957861" y="1706471"/>
                </a:lnTo>
                <a:cubicBezTo>
                  <a:pt x="1922674" y="1789256"/>
                  <a:pt x="1855841" y="1854310"/>
                  <a:pt x="1773397" y="1890608"/>
                </a:cubicBezTo>
                <a:lnTo>
                  <a:pt x="1908290" y="2478637"/>
                </a:lnTo>
                <a:cubicBezTo>
                  <a:pt x="2094333" y="2500701"/>
                  <a:pt x="2237929" y="2659462"/>
                  <a:pt x="2237929" y="2851762"/>
                </a:cubicBezTo>
                <a:cubicBezTo>
                  <a:pt x="2237929" y="3060526"/>
                  <a:pt x="2068693" y="3229762"/>
                  <a:pt x="1859929" y="3229762"/>
                </a:cubicBezTo>
                <a:cubicBezTo>
                  <a:pt x="1651165" y="3229762"/>
                  <a:pt x="1481929" y="3060526"/>
                  <a:pt x="1481929" y="2851762"/>
                </a:cubicBezTo>
                <a:cubicBezTo>
                  <a:pt x="1481929" y="2676759"/>
                  <a:pt x="1600854" y="2529533"/>
                  <a:pt x="1762693" y="2487978"/>
                </a:cubicBezTo>
                <a:lnTo>
                  <a:pt x="1632951" y="1922407"/>
                </a:lnTo>
                <a:cubicBezTo>
                  <a:pt x="1628677" y="1923639"/>
                  <a:pt x="1624347" y="1923712"/>
                  <a:pt x="1620000" y="1923712"/>
                </a:cubicBezTo>
                <a:cubicBezTo>
                  <a:pt x="1474614" y="1923712"/>
                  <a:pt x="1348399" y="1841634"/>
                  <a:pt x="1286703" y="1720478"/>
                </a:cubicBezTo>
                <a:lnTo>
                  <a:pt x="726463" y="1950491"/>
                </a:lnTo>
                <a:cubicBezTo>
                  <a:pt x="745503" y="1995553"/>
                  <a:pt x="756000" y="2045092"/>
                  <a:pt x="756000" y="2097083"/>
                </a:cubicBezTo>
                <a:cubicBezTo>
                  <a:pt x="756000" y="2305847"/>
                  <a:pt x="586764" y="2475083"/>
                  <a:pt x="378000" y="2475083"/>
                </a:cubicBezTo>
                <a:cubicBezTo>
                  <a:pt x="169236" y="2475083"/>
                  <a:pt x="0" y="2305847"/>
                  <a:pt x="0" y="2097083"/>
                </a:cubicBezTo>
                <a:cubicBezTo>
                  <a:pt x="0" y="1888319"/>
                  <a:pt x="169236" y="1719083"/>
                  <a:pt x="378000" y="1719083"/>
                </a:cubicBezTo>
                <a:cubicBezTo>
                  <a:pt x="481765" y="1719083"/>
                  <a:pt x="575764" y="1760894"/>
                  <a:pt x="643957" y="1828700"/>
                </a:cubicBezTo>
                <a:lnTo>
                  <a:pt x="1245626" y="1581679"/>
                </a:lnTo>
                <a:cubicBezTo>
                  <a:pt x="1242578" y="1569964"/>
                  <a:pt x="1242000" y="1557905"/>
                  <a:pt x="1242000" y="1545712"/>
                </a:cubicBezTo>
                <a:cubicBezTo>
                  <a:pt x="1242000" y="1391666"/>
                  <a:pt x="1334148" y="1259142"/>
                  <a:pt x="1466584" y="1200827"/>
                </a:cubicBezTo>
                <a:lnTo>
                  <a:pt x="1372109" y="754363"/>
                </a:lnTo>
                <a:cubicBezTo>
                  <a:pt x="1366762" y="755885"/>
                  <a:pt x="1361331" y="756000"/>
                  <a:pt x="1355872" y="756000"/>
                </a:cubicBezTo>
                <a:cubicBezTo>
                  <a:pt x="1147108" y="756000"/>
                  <a:pt x="977872" y="586764"/>
                  <a:pt x="977872" y="378000"/>
                </a:cubicBezTo>
                <a:cubicBezTo>
                  <a:pt x="977872" y="169236"/>
                  <a:pt x="1147108" y="0"/>
                  <a:pt x="135587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62" name="CustomShape 40"/>
          <p:cNvSpPr/>
          <p:nvPr/>
        </p:nvSpPr>
        <p:spPr>
          <a:xfrm rot="10800000">
            <a:off x="5643720" y="4964040"/>
            <a:ext cx="330120" cy="358200"/>
          </a:xfrm>
          <a:custGeom>
            <a:avLst/>
            <a:gdLst/>
            <a:ahLst/>
            <a:rect l="l" t="t" r="r" b="b"/>
            <a:pathLst>
              <a:path w="2958558" h="3207983">
                <a:moveTo>
                  <a:pt x="376920" y="2960896"/>
                </a:moveTo>
                <a:cubicBezTo>
                  <a:pt x="266613" y="2960896"/>
                  <a:pt x="177192" y="2871475"/>
                  <a:pt x="177192" y="2761168"/>
                </a:cubicBezTo>
                <a:cubicBezTo>
                  <a:pt x="177192" y="2650861"/>
                  <a:pt x="266613" y="2561440"/>
                  <a:pt x="376920" y="2561440"/>
                </a:cubicBezTo>
                <a:cubicBezTo>
                  <a:pt x="487227" y="2561440"/>
                  <a:pt x="576648" y="2650861"/>
                  <a:pt x="576648" y="2761168"/>
                </a:cubicBezTo>
                <a:cubicBezTo>
                  <a:pt x="576648" y="2871475"/>
                  <a:pt x="487227" y="2960896"/>
                  <a:pt x="376920" y="2960896"/>
                </a:cubicBezTo>
                <a:close/>
                <a:moveTo>
                  <a:pt x="376921" y="3072323"/>
                </a:moveTo>
                <a:cubicBezTo>
                  <a:pt x="539434" y="3072323"/>
                  <a:pt x="671176" y="2940581"/>
                  <a:pt x="671176" y="2778068"/>
                </a:cubicBezTo>
                <a:cubicBezTo>
                  <a:pt x="671176" y="2615555"/>
                  <a:pt x="539434" y="2483813"/>
                  <a:pt x="376921" y="2483813"/>
                </a:cubicBezTo>
                <a:cubicBezTo>
                  <a:pt x="214408" y="2483813"/>
                  <a:pt x="82666" y="2615555"/>
                  <a:pt x="82666" y="2778068"/>
                </a:cubicBezTo>
                <a:cubicBezTo>
                  <a:pt x="82666" y="2940581"/>
                  <a:pt x="214408" y="3072323"/>
                  <a:pt x="376921" y="3072323"/>
                </a:cubicBezTo>
                <a:close/>
                <a:moveTo>
                  <a:pt x="2379939" y="3207575"/>
                </a:moveTo>
                <a:cubicBezTo>
                  <a:pt x="2342159" y="3210380"/>
                  <a:pt x="2303308" y="3198772"/>
                  <a:pt x="2272342" y="3172087"/>
                </a:cubicBezTo>
                <a:cubicBezTo>
                  <a:pt x="2210411" y="3118717"/>
                  <a:pt x="2203469" y="3025247"/>
                  <a:pt x="2256839" y="2963315"/>
                </a:cubicBezTo>
                <a:cubicBezTo>
                  <a:pt x="2292137" y="2922355"/>
                  <a:pt x="2344975" y="2905450"/>
                  <a:pt x="2394194" y="2916618"/>
                </a:cubicBezTo>
                <a:lnTo>
                  <a:pt x="2482323" y="2842744"/>
                </a:lnTo>
                <a:lnTo>
                  <a:pt x="2486558" y="2847797"/>
                </a:lnTo>
                <a:cubicBezTo>
                  <a:pt x="2638916" y="2767056"/>
                  <a:pt x="2628462" y="2744879"/>
                  <a:pt x="2689889" y="2690172"/>
                </a:cubicBezTo>
                <a:cubicBezTo>
                  <a:pt x="2722819" y="2655246"/>
                  <a:pt x="2732363" y="2657367"/>
                  <a:pt x="2726376" y="2568558"/>
                </a:cubicBezTo>
                <a:lnTo>
                  <a:pt x="2730335" y="2568172"/>
                </a:lnTo>
                <a:lnTo>
                  <a:pt x="2726098" y="2568172"/>
                </a:lnTo>
                <a:lnTo>
                  <a:pt x="2726098" y="2140027"/>
                </a:lnTo>
                <a:lnTo>
                  <a:pt x="2686068" y="2140105"/>
                </a:lnTo>
                <a:cubicBezTo>
                  <a:pt x="2685662" y="1932305"/>
                  <a:pt x="2574529" y="1740506"/>
                  <a:pt x="2394530" y="1636956"/>
                </a:cubicBezTo>
                <a:cubicBezTo>
                  <a:pt x="2214320" y="1533284"/>
                  <a:pt x="1992511" y="1533845"/>
                  <a:pt x="1812826" y="1638426"/>
                </a:cubicBezTo>
                <a:cubicBezTo>
                  <a:pt x="1633353" y="1742884"/>
                  <a:pt x="1523189" y="1935240"/>
                  <a:pt x="1523830" y="2143038"/>
                </a:cubicBezTo>
                <a:lnTo>
                  <a:pt x="1483625" y="2143162"/>
                </a:lnTo>
                <a:lnTo>
                  <a:pt x="1483625" y="2568172"/>
                </a:lnTo>
                <a:lnTo>
                  <a:pt x="1479388" y="2568172"/>
                </a:lnTo>
                <a:lnTo>
                  <a:pt x="1483347" y="2568558"/>
                </a:lnTo>
                <a:cubicBezTo>
                  <a:pt x="1477359" y="2657367"/>
                  <a:pt x="1486903" y="2655246"/>
                  <a:pt x="1519833" y="2690172"/>
                </a:cubicBezTo>
                <a:cubicBezTo>
                  <a:pt x="1581261" y="2744879"/>
                  <a:pt x="1570806" y="2767057"/>
                  <a:pt x="1723166" y="2847797"/>
                </a:cubicBezTo>
                <a:lnTo>
                  <a:pt x="1727402" y="2842744"/>
                </a:lnTo>
                <a:lnTo>
                  <a:pt x="1815530" y="2916618"/>
                </a:lnTo>
                <a:cubicBezTo>
                  <a:pt x="1864749" y="2905450"/>
                  <a:pt x="1917587" y="2922356"/>
                  <a:pt x="1952884" y="2963315"/>
                </a:cubicBezTo>
                <a:cubicBezTo>
                  <a:pt x="2006254" y="3025247"/>
                  <a:pt x="1999313" y="3118717"/>
                  <a:pt x="1937381" y="3172087"/>
                </a:cubicBezTo>
                <a:cubicBezTo>
                  <a:pt x="1906416" y="3198772"/>
                  <a:pt x="1867565" y="3210380"/>
                  <a:pt x="1829785" y="3207575"/>
                </a:cubicBezTo>
                <a:cubicBezTo>
                  <a:pt x="1792004" y="3204769"/>
                  <a:pt x="1755294" y="3187551"/>
                  <a:pt x="1728609" y="3156586"/>
                </a:cubicBezTo>
                <a:cubicBezTo>
                  <a:pt x="1704170" y="3128225"/>
                  <a:pt x="1692377" y="3093251"/>
                  <a:pt x="1694258" y="3058558"/>
                </a:cubicBezTo>
                <a:lnTo>
                  <a:pt x="1607474" y="2985811"/>
                </a:lnTo>
                <a:lnTo>
                  <a:pt x="1609754" y="2983092"/>
                </a:lnTo>
                <a:cubicBezTo>
                  <a:pt x="1505378" y="2914609"/>
                  <a:pt x="1454899" y="2874388"/>
                  <a:pt x="1372959" y="2808609"/>
                </a:cubicBezTo>
                <a:cubicBezTo>
                  <a:pt x="1301402" y="2768123"/>
                  <a:pt x="1295976" y="2652344"/>
                  <a:pt x="1300245" y="2568172"/>
                </a:cubicBezTo>
                <a:lnTo>
                  <a:pt x="1296941" y="2568172"/>
                </a:lnTo>
                <a:lnTo>
                  <a:pt x="1296941" y="2143739"/>
                </a:lnTo>
                <a:lnTo>
                  <a:pt x="1251342" y="2143880"/>
                </a:lnTo>
                <a:cubicBezTo>
                  <a:pt x="1250400" y="1838694"/>
                  <a:pt x="1412261" y="1556194"/>
                  <a:pt x="1675942" y="1402813"/>
                </a:cubicBezTo>
                <a:cubicBezTo>
                  <a:pt x="1778114" y="1343381"/>
                  <a:pt x="1889554" y="1306836"/>
                  <a:pt x="2003205" y="1293823"/>
                </a:cubicBezTo>
                <a:lnTo>
                  <a:pt x="2003205" y="878785"/>
                </a:lnTo>
                <a:lnTo>
                  <a:pt x="1998176" y="878621"/>
                </a:lnTo>
                <a:cubicBezTo>
                  <a:pt x="2009560" y="630102"/>
                  <a:pt x="1847671" y="398939"/>
                  <a:pt x="1584243" y="287563"/>
                </a:cubicBezTo>
                <a:cubicBezTo>
                  <a:pt x="1373323" y="198386"/>
                  <a:pt x="1125012" y="198092"/>
                  <a:pt x="913796" y="286769"/>
                </a:cubicBezTo>
                <a:cubicBezTo>
                  <a:pt x="650203" y="397436"/>
                  <a:pt x="487575" y="627955"/>
                  <a:pt x="497878" y="876315"/>
                </a:cubicBezTo>
                <a:lnTo>
                  <a:pt x="492947" y="876461"/>
                </a:lnTo>
                <a:lnTo>
                  <a:pt x="492947" y="2424958"/>
                </a:lnTo>
                <a:cubicBezTo>
                  <a:pt x="646520" y="2471832"/>
                  <a:pt x="757382" y="2615059"/>
                  <a:pt x="757382" y="2784179"/>
                </a:cubicBezTo>
                <a:cubicBezTo>
                  <a:pt x="757382" y="2993324"/>
                  <a:pt x="587836" y="3162870"/>
                  <a:pt x="378691" y="3162870"/>
                </a:cubicBezTo>
                <a:cubicBezTo>
                  <a:pt x="169546" y="3162870"/>
                  <a:pt x="0" y="2993324"/>
                  <a:pt x="0" y="2784179"/>
                </a:cubicBezTo>
                <a:cubicBezTo>
                  <a:pt x="0" y="2610447"/>
                  <a:pt x="116991" y="2464039"/>
                  <a:pt x="276947" y="2421074"/>
                </a:cubicBezTo>
                <a:lnTo>
                  <a:pt x="276947" y="783746"/>
                </a:lnTo>
                <a:lnTo>
                  <a:pt x="281758" y="783746"/>
                </a:lnTo>
                <a:cubicBezTo>
                  <a:pt x="307533" y="493124"/>
                  <a:pt x="502412" y="231983"/>
                  <a:pt x="801266" y="95774"/>
                </a:cubicBezTo>
                <a:cubicBezTo>
                  <a:pt x="1082323" y="-32324"/>
                  <a:pt x="1416727" y="-31901"/>
                  <a:pt x="1697364" y="96907"/>
                </a:cubicBezTo>
                <a:cubicBezTo>
                  <a:pt x="1994951" y="233494"/>
                  <a:pt x="2188714" y="494056"/>
                  <a:pt x="2214549" y="783746"/>
                </a:cubicBezTo>
                <a:lnTo>
                  <a:pt x="2219205" y="783746"/>
                </a:lnTo>
                <a:lnTo>
                  <a:pt x="2219205" y="1295162"/>
                </a:lnTo>
                <a:cubicBezTo>
                  <a:pt x="2327099" y="1309357"/>
                  <a:pt x="2432799" y="1344641"/>
                  <a:pt x="2530224" y="1400656"/>
                </a:cubicBezTo>
                <a:cubicBezTo>
                  <a:pt x="2794677" y="1552703"/>
                  <a:pt x="2957961" y="1834385"/>
                  <a:pt x="2958558" y="2139573"/>
                </a:cubicBezTo>
                <a:lnTo>
                  <a:pt x="2912782" y="2139663"/>
                </a:lnTo>
                <a:lnTo>
                  <a:pt x="2912782" y="2568172"/>
                </a:lnTo>
                <a:lnTo>
                  <a:pt x="2909478" y="2568172"/>
                </a:lnTo>
                <a:cubicBezTo>
                  <a:pt x="2913747" y="2652344"/>
                  <a:pt x="2908320" y="2768123"/>
                  <a:pt x="2836763" y="2808609"/>
                </a:cubicBezTo>
                <a:cubicBezTo>
                  <a:pt x="2754824" y="2874388"/>
                  <a:pt x="2704345" y="2914609"/>
                  <a:pt x="2599970" y="2983091"/>
                </a:cubicBezTo>
                <a:lnTo>
                  <a:pt x="2602250" y="2985811"/>
                </a:lnTo>
                <a:lnTo>
                  <a:pt x="2515466" y="3058559"/>
                </a:lnTo>
                <a:cubicBezTo>
                  <a:pt x="2517346" y="3093252"/>
                  <a:pt x="2505554" y="3128225"/>
                  <a:pt x="2481114" y="3156586"/>
                </a:cubicBezTo>
                <a:cubicBezTo>
                  <a:pt x="2454429" y="3187551"/>
                  <a:pt x="2417719" y="3204769"/>
                  <a:pt x="2379939" y="320757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63" name="CustomShape 41"/>
          <p:cNvSpPr/>
          <p:nvPr/>
        </p:nvSpPr>
        <p:spPr>
          <a:xfrm rot="10800000">
            <a:off x="7561080" y="4939560"/>
            <a:ext cx="215640" cy="352080"/>
          </a:xfrm>
          <a:custGeom>
            <a:avLst/>
            <a:gdLst/>
            <a:ahLst/>
            <a:rect l="l" t="t" r="r" b="b"/>
            <a:pathLst>
              <a:path w="3636337" h="7138182">
                <a:moveTo>
                  <a:pt x="1563551" y="3029061"/>
                </a:moveTo>
                <a:lnTo>
                  <a:pt x="1563551" y="1171769"/>
                </a:lnTo>
                <a:cubicBezTo>
                  <a:pt x="1444523" y="1201084"/>
                  <a:pt x="1330799" y="1254073"/>
                  <a:pt x="1228219" y="1328453"/>
                </a:cubicBezTo>
                <a:cubicBezTo>
                  <a:pt x="927220" y="1546705"/>
                  <a:pt x="771440" y="1913395"/>
                  <a:pt x="823311" y="2281559"/>
                </a:cubicBezTo>
                <a:cubicBezTo>
                  <a:pt x="886035" y="2761950"/>
                  <a:pt x="1181988" y="2923981"/>
                  <a:pt x="1563551" y="3029061"/>
                </a:cubicBezTo>
                <a:close/>
                <a:moveTo>
                  <a:pt x="2056123" y="5971053"/>
                </a:moveTo>
                <a:cubicBezTo>
                  <a:pt x="2180706" y="5941789"/>
                  <a:pt x="2300029" y="5887431"/>
                  <a:pt x="2407191" y="5809729"/>
                </a:cubicBezTo>
                <a:cubicBezTo>
                  <a:pt x="2708190" y="5591477"/>
                  <a:pt x="2863970" y="5224787"/>
                  <a:pt x="2812099" y="4856623"/>
                </a:cubicBezTo>
                <a:cubicBezTo>
                  <a:pt x="2712300" y="4365494"/>
                  <a:pt x="2419393" y="4148018"/>
                  <a:pt x="2056123" y="4007016"/>
                </a:cubicBezTo>
                <a:close/>
                <a:moveTo>
                  <a:pt x="2056123" y="7138182"/>
                </a:moveTo>
                <a:lnTo>
                  <a:pt x="1563551" y="7138182"/>
                </a:lnTo>
                <a:lnTo>
                  <a:pt x="1563551" y="6796553"/>
                </a:lnTo>
                <a:cubicBezTo>
                  <a:pt x="1376287" y="6771102"/>
                  <a:pt x="1191751" y="6715291"/>
                  <a:pt x="1016794" y="6629471"/>
                </a:cubicBezTo>
                <a:cubicBezTo>
                  <a:pt x="412303" y="6332946"/>
                  <a:pt x="21102" y="5726704"/>
                  <a:pt x="0" y="5053734"/>
                </a:cubicBezTo>
                <a:lnTo>
                  <a:pt x="813973" y="5028205"/>
                </a:lnTo>
                <a:cubicBezTo>
                  <a:pt x="825624" y="5399818"/>
                  <a:pt x="1041643" y="5734588"/>
                  <a:pt x="1375441" y="5898325"/>
                </a:cubicBezTo>
                <a:cubicBezTo>
                  <a:pt x="1436179" y="5928119"/>
                  <a:pt x="1499008" y="5951362"/>
                  <a:pt x="1563551" y="5965918"/>
                </a:cubicBezTo>
                <a:lnTo>
                  <a:pt x="1563551" y="3847635"/>
                </a:lnTo>
                <a:cubicBezTo>
                  <a:pt x="920238" y="3662345"/>
                  <a:pt x="233045" y="3450393"/>
                  <a:pt x="16852" y="2382091"/>
                </a:cubicBezTo>
                <a:cubicBezTo>
                  <a:pt x="-73403" y="1719933"/>
                  <a:pt x="208577" y="1061859"/>
                  <a:pt x="750173" y="669157"/>
                </a:cubicBezTo>
                <a:cubicBezTo>
                  <a:pt x="994931" y="491686"/>
                  <a:pt x="1274723" y="381458"/>
                  <a:pt x="1563551" y="341319"/>
                </a:cubicBezTo>
                <a:lnTo>
                  <a:pt x="1563551" y="0"/>
                </a:lnTo>
                <a:lnTo>
                  <a:pt x="2056123" y="0"/>
                </a:lnTo>
                <a:lnTo>
                  <a:pt x="2056123" y="339268"/>
                </a:lnTo>
                <a:cubicBezTo>
                  <a:pt x="2248752" y="363969"/>
                  <a:pt x="2438747" y="420481"/>
                  <a:pt x="2618616" y="508711"/>
                </a:cubicBezTo>
                <a:cubicBezTo>
                  <a:pt x="3223107" y="805237"/>
                  <a:pt x="3614308" y="1411478"/>
                  <a:pt x="3635410" y="2084448"/>
                </a:cubicBezTo>
                <a:lnTo>
                  <a:pt x="2821437" y="2109978"/>
                </a:lnTo>
                <a:cubicBezTo>
                  <a:pt x="2809786" y="1738364"/>
                  <a:pt x="2593767" y="1403594"/>
                  <a:pt x="2259969" y="1239857"/>
                </a:cubicBezTo>
                <a:cubicBezTo>
                  <a:pt x="2194243" y="1207617"/>
                  <a:pt x="2126069" y="1183046"/>
                  <a:pt x="2056123" y="1168235"/>
                </a:cubicBezTo>
                <a:lnTo>
                  <a:pt x="2056123" y="3150890"/>
                </a:lnTo>
                <a:cubicBezTo>
                  <a:pt x="2675271" y="3303511"/>
                  <a:pt x="3347939" y="3564428"/>
                  <a:pt x="3618512" y="4743007"/>
                </a:cubicBezTo>
                <a:cubicBezTo>
                  <a:pt x="3712448" y="5409725"/>
                  <a:pt x="3430336" y="6073786"/>
                  <a:pt x="2885237" y="6469025"/>
                </a:cubicBezTo>
                <a:cubicBezTo>
                  <a:pt x="2636047" y="6649712"/>
                  <a:pt x="2350538" y="6760700"/>
                  <a:pt x="2056123" y="679874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64" name="CustomShape 42"/>
          <p:cNvSpPr/>
          <p:nvPr/>
        </p:nvSpPr>
        <p:spPr>
          <a:xfrm>
            <a:off x="5437800" y="3655080"/>
            <a:ext cx="342000" cy="190800"/>
          </a:xfrm>
          <a:custGeom>
            <a:avLst/>
            <a:gdLst/>
            <a:ahLst/>
            <a:rect l="l" t="t" r="r" b="b"/>
            <a:pathLst>
              <a:path w="4560938" h="2554996">
                <a:moveTo>
                  <a:pt x="2315585" y="1351978"/>
                </a:moveTo>
                <a:lnTo>
                  <a:pt x="2315585" y="1608128"/>
                </a:lnTo>
                <a:cubicBezTo>
                  <a:pt x="2332000" y="1604085"/>
                  <a:pt x="2347685" y="1596777"/>
                  <a:pt x="2361832" y="1586519"/>
                </a:cubicBezTo>
                <a:cubicBezTo>
                  <a:pt x="2403345" y="1556419"/>
                  <a:pt x="2424829" y="1505846"/>
                  <a:pt x="2417675" y="1455070"/>
                </a:cubicBezTo>
                <a:cubicBezTo>
                  <a:pt x="2409025" y="1388817"/>
                  <a:pt x="2368208" y="1366470"/>
                  <a:pt x="2315585" y="1351978"/>
                </a:cubicBezTo>
                <a:close/>
                <a:moveTo>
                  <a:pt x="3612086" y="989467"/>
                </a:moveTo>
                <a:cubicBezTo>
                  <a:pt x="3453010" y="989467"/>
                  <a:pt x="3324054" y="1118423"/>
                  <a:pt x="3324054" y="1277499"/>
                </a:cubicBezTo>
                <a:cubicBezTo>
                  <a:pt x="3324054" y="1436575"/>
                  <a:pt x="3453010" y="1565531"/>
                  <a:pt x="3612086" y="1565531"/>
                </a:cubicBezTo>
                <a:cubicBezTo>
                  <a:pt x="3771162" y="1565531"/>
                  <a:pt x="3900118" y="1436575"/>
                  <a:pt x="3900118" y="1277499"/>
                </a:cubicBezTo>
                <a:cubicBezTo>
                  <a:pt x="3900118" y="1118423"/>
                  <a:pt x="3771162" y="989467"/>
                  <a:pt x="3612086" y="989467"/>
                </a:cubicBezTo>
                <a:close/>
                <a:moveTo>
                  <a:pt x="948854" y="989467"/>
                </a:moveTo>
                <a:cubicBezTo>
                  <a:pt x="789778" y="989467"/>
                  <a:pt x="660822" y="1118423"/>
                  <a:pt x="660822" y="1277499"/>
                </a:cubicBezTo>
                <a:cubicBezTo>
                  <a:pt x="660822" y="1436575"/>
                  <a:pt x="789778" y="1565531"/>
                  <a:pt x="948854" y="1565531"/>
                </a:cubicBezTo>
                <a:cubicBezTo>
                  <a:pt x="1107930" y="1565531"/>
                  <a:pt x="1236886" y="1436575"/>
                  <a:pt x="1236886" y="1277499"/>
                </a:cubicBezTo>
                <a:cubicBezTo>
                  <a:pt x="1236886" y="1118423"/>
                  <a:pt x="1107930" y="989467"/>
                  <a:pt x="948854" y="989467"/>
                </a:cubicBezTo>
                <a:close/>
                <a:moveTo>
                  <a:pt x="2247651" y="946230"/>
                </a:moveTo>
                <a:cubicBezTo>
                  <a:pt x="2230469" y="950266"/>
                  <a:pt x="2214012" y="957763"/>
                  <a:pt x="2199233" y="968479"/>
                </a:cubicBezTo>
                <a:cubicBezTo>
                  <a:pt x="2157721" y="998579"/>
                  <a:pt x="2136236" y="1049152"/>
                  <a:pt x="2143390" y="1099928"/>
                </a:cubicBezTo>
                <a:cubicBezTo>
                  <a:pt x="2157154" y="1167662"/>
                  <a:pt x="2197550" y="1197656"/>
                  <a:pt x="2247651" y="1217102"/>
                </a:cubicBezTo>
                <a:close/>
                <a:moveTo>
                  <a:pt x="2247651" y="785264"/>
                </a:moveTo>
                <a:lnTo>
                  <a:pt x="2315585" y="785264"/>
                </a:lnTo>
                <a:lnTo>
                  <a:pt x="2315585" y="832380"/>
                </a:lnTo>
                <a:cubicBezTo>
                  <a:pt x="2341411" y="835890"/>
                  <a:pt x="2366862" y="843587"/>
                  <a:pt x="2390991" y="855423"/>
                </a:cubicBezTo>
                <a:cubicBezTo>
                  <a:pt x="2474360" y="896319"/>
                  <a:pt x="2528313" y="979930"/>
                  <a:pt x="2531223" y="1072743"/>
                </a:cubicBezTo>
                <a:lnTo>
                  <a:pt x="2418963" y="1076264"/>
                </a:lnTo>
                <a:cubicBezTo>
                  <a:pt x="2417356" y="1025012"/>
                  <a:pt x="2387564" y="978842"/>
                  <a:pt x="2341528" y="956260"/>
                </a:cubicBezTo>
                <a:cubicBezTo>
                  <a:pt x="2333151" y="952151"/>
                  <a:pt x="2324486" y="948946"/>
                  <a:pt x="2315585" y="946938"/>
                </a:cubicBezTo>
                <a:lnTo>
                  <a:pt x="2315585" y="1239083"/>
                </a:lnTo>
                <a:cubicBezTo>
                  <a:pt x="2404308" y="1264638"/>
                  <a:pt x="2499083" y="1293869"/>
                  <a:pt x="2528899" y="1441205"/>
                </a:cubicBezTo>
                <a:cubicBezTo>
                  <a:pt x="2541347" y="1532528"/>
                  <a:pt x="2502457" y="1623287"/>
                  <a:pt x="2427762" y="1677447"/>
                </a:cubicBezTo>
                <a:cubicBezTo>
                  <a:pt x="2394006" y="1701923"/>
                  <a:pt x="2355419" y="1717125"/>
                  <a:pt x="2315585" y="1722661"/>
                </a:cubicBezTo>
                <a:lnTo>
                  <a:pt x="2315585" y="1769734"/>
                </a:lnTo>
                <a:lnTo>
                  <a:pt x="2247651" y="1769734"/>
                </a:lnTo>
                <a:lnTo>
                  <a:pt x="2247651" y="1722944"/>
                </a:lnTo>
                <a:cubicBezTo>
                  <a:pt x="2221084" y="1719537"/>
                  <a:pt x="2194881" y="1711743"/>
                  <a:pt x="2170074" y="1699575"/>
                </a:cubicBezTo>
                <a:cubicBezTo>
                  <a:pt x="2086705" y="1658679"/>
                  <a:pt x="2032752" y="1575069"/>
                  <a:pt x="2029842" y="1482255"/>
                </a:cubicBezTo>
                <a:lnTo>
                  <a:pt x="2142102" y="1478734"/>
                </a:lnTo>
                <a:cubicBezTo>
                  <a:pt x="2143709" y="1529986"/>
                  <a:pt x="2173501" y="1576156"/>
                  <a:pt x="2219537" y="1598738"/>
                </a:cubicBezTo>
                <a:cubicBezTo>
                  <a:pt x="2228602" y="1603184"/>
                  <a:pt x="2238004" y="1606573"/>
                  <a:pt x="2247651" y="1608616"/>
                </a:cubicBezTo>
                <a:lnTo>
                  <a:pt x="2247651" y="1335176"/>
                </a:lnTo>
                <a:cubicBezTo>
                  <a:pt x="2162261" y="1314127"/>
                  <a:pt x="2069489" y="1278142"/>
                  <a:pt x="2032173" y="1115597"/>
                </a:cubicBezTo>
                <a:cubicBezTo>
                  <a:pt x="2019217" y="1023646"/>
                  <a:pt x="2058125" y="932061"/>
                  <a:pt x="2133303" y="877552"/>
                </a:cubicBezTo>
                <a:cubicBezTo>
                  <a:pt x="2167670" y="852632"/>
                  <a:pt x="2207046" y="837325"/>
                  <a:pt x="2247651" y="832077"/>
                </a:cubicBezTo>
                <a:close/>
                <a:moveTo>
                  <a:pt x="2280470" y="617534"/>
                </a:moveTo>
                <a:cubicBezTo>
                  <a:pt x="1915981" y="617534"/>
                  <a:pt x="1620504" y="913011"/>
                  <a:pt x="1620504" y="1277500"/>
                </a:cubicBezTo>
                <a:cubicBezTo>
                  <a:pt x="1620504" y="1641989"/>
                  <a:pt x="1915981" y="1937466"/>
                  <a:pt x="2280470" y="1937466"/>
                </a:cubicBezTo>
                <a:cubicBezTo>
                  <a:pt x="2644959" y="1937466"/>
                  <a:pt x="2940436" y="1641989"/>
                  <a:pt x="2940436" y="1277500"/>
                </a:cubicBezTo>
                <a:cubicBezTo>
                  <a:pt x="2940436" y="913011"/>
                  <a:pt x="2644959" y="617534"/>
                  <a:pt x="2280470" y="617534"/>
                </a:cubicBezTo>
                <a:close/>
                <a:moveTo>
                  <a:pt x="284505" y="265281"/>
                </a:moveTo>
                <a:lnTo>
                  <a:pt x="4276434" y="265281"/>
                </a:lnTo>
                <a:lnTo>
                  <a:pt x="4276434" y="2289716"/>
                </a:lnTo>
                <a:lnTo>
                  <a:pt x="284505" y="2289716"/>
                </a:lnTo>
                <a:close/>
                <a:moveTo>
                  <a:pt x="180344" y="148161"/>
                </a:moveTo>
                <a:lnTo>
                  <a:pt x="180344" y="2406836"/>
                </a:lnTo>
                <a:lnTo>
                  <a:pt x="4380595" y="2406836"/>
                </a:lnTo>
                <a:lnTo>
                  <a:pt x="4380595" y="148161"/>
                </a:lnTo>
                <a:close/>
                <a:moveTo>
                  <a:pt x="0" y="0"/>
                </a:moveTo>
                <a:lnTo>
                  <a:pt x="4560938" y="0"/>
                </a:lnTo>
                <a:lnTo>
                  <a:pt x="4560938" y="2554996"/>
                </a:lnTo>
                <a:lnTo>
                  <a:pt x="0" y="255499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65" name="CustomShape 43"/>
          <p:cNvSpPr/>
          <p:nvPr/>
        </p:nvSpPr>
        <p:spPr>
          <a:xfrm>
            <a:off x="8212680" y="3588480"/>
            <a:ext cx="353160" cy="353880"/>
          </a:xfrm>
          <a:custGeom>
            <a:avLst/>
            <a:gdLst/>
            <a:ahLst/>
            <a:rect l="l" t="t" r="r" b="b"/>
            <a:pathLst>
              <a:path w="3197597" h="3202496">
                <a:moveTo>
                  <a:pt x="601421" y="1611393"/>
                </a:moveTo>
                <a:lnTo>
                  <a:pt x="2596176" y="1611393"/>
                </a:lnTo>
                <a:cubicBezTo>
                  <a:pt x="2928331" y="1611393"/>
                  <a:pt x="3197594" y="1880656"/>
                  <a:pt x="3197594" y="2212811"/>
                </a:cubicBezTo>
                <a:lnTo>
                  <a:pt x="3197594" y="2776360"/>
                </a:lnTo>
                <a:lnTo>
                  <a:pt x="3197597" y="2776360"/>
                </a:lnTo>
                <a:lnTo>
                  <a:pt x="3197597" y="2914824"/>
                </a:lnTo>
                <a:lnTo>
                  <a:pt x="3197198" y="2914824"/>
                </a:lnTo>
                <a:lnTo>
                  <a:pt x="3197198" y="3202496"/>
                </a:lnTo>
                <a:lnTo>
                  <a:pt x="398" y="3202496"/>
                </a:lnTo>
                <a:lnTo>
                  <a:pt x="398" y="2914824"/>
                </a:lnTo>
                <a:lnTo>
                  <a:pt x="0" y="2914824"/>
                </a:lnTo>
                <a:lnTo>
                  <a:pt x="0" y="2212811"/>
                </a:lnTo>
                <a:cubicBezTo>
                  <a:pt x="0" y="1880656"/>
                  <a:pt x="269266" y="1611393"/>
                  <a:pt x="601421" y="1611393"/>
                </a:cubicBezTo>
                <a:close/>
                <a:moveTo>
                  <a:pt x="1598801" y="0"/>
                </a:moveTo>
                <a:cubicBezTo>
                  <a:pt x="1998649" y="0"/>
                  <a:pt x="2322791" y="324142"/>
                  <a:pt x="2322791" y="723993"/>
                </a:cubicBezTo>
                <a:cubicBezTo>
                  <a:pt x="2322791" y="1123843"/>
                  <a:pt x="1998649" y="1447985"/>
                  <a:pt x="1598801" y="1447985"/>
                </a:cubicBezTo>
                <a:cubicBezTo>
                  <a:pt x="1198951" y="1447985"/>
                  <a:pt x="874809" y="1123843"/>
                  <a:pt x="874809" y="723993"/>
                </a:cubicBezTo>
                <a:cubicBezTo>
                  <a:pt x="874809" y="324142"/>
                  <a:pt x="1198951" y="0"/>
                  <a:pt x="159880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66" name="CustomShape 44"/>
          <p:cNvSpPr/>
          <p:nvPr/>
        </p:nvSpPr>
        <p:spPr>
          <a:xfrm flipH="1" rot="16200000">
            <a:off x="7112520" y="4218840"/>
            <a:ext cx="366120" cy="344880"/>
          </a:xfrm>
          <a:custGeom>
            <a:avLst/>
            <a:gdLst/>
            <a:ahLst/>
            <a:rect l="l" t="t" r="r" b="b"/>
            <a:pathLst>
              <a:path w="2928608" h="2758049">
                <a:moveTo>
                  <a:pt x="2797052" y="1199936"/>
                </a:moveTo>
                <a:lnTo>
                  <a:pt x="2797052" y="1541978"/>
                </a:lnTo>
                <a:cubicBezTo>
                  <a:pt x="2797052" y="1578306"/>
                  <a:pt x="2826502" y="1607756"/>
                  <a:pt x="2862830" y="1607756"/>
                </a:cubicBezTo>
                <a:lnTo>
                  <a:pt x="2862830" y="1607755"/>
                </a:lnTo>
                <a:cubicBezTo>
                  <a:pt x="2899158" y="1607755"/>
                  <a:pt x="2928608" y="1578305"/>
                  <a:pt x="2928608" y="1541977"/>
                </a:cubicBezTo>
                <a:lnTo>
                  <a:pt x="2928607" y="1199936"/>
                </a:lnTo>
                <a:cubicBezTo>
                  <a:pt x="2928607" y="1163608"/>
                  <a:pt x="2899158" y="1134159"/>
                  <a:pt x="2862830" y="1134158"/>
                </a:cubicBezTo>
                <a:cubicBezTo>
                  <a:pt x="2826502" y="1134159"/>
                  <a:pt x="2797052" y="1163608"/>
                  <a:pt x="2797052" y="1199936"/>
                </a:cubicBezTo>
                <a:close/>
                <a:moveTo>
                  <a:pt x="2593193" y="1147315"/>
                </a:moveTo>
                <a:lnTo>
                  <a:pt x="2593193" y="1594601"/>
                </a:lnTo>
                <a:cubicBezTo>
                  <a:pt x="2593193" y="1630929"/>
                  <a:pt x="2622643" y="1660379"/>
                  <a:pt x="2658971" y="1660379"/>
                </a:cubicBezTo>
                <a:lnTo>
                  <a:pt x="2658971" y="1660378"/>
                </a:lnTo>
                <a:cubicBezTo>
                  <a:pt x="2695299" y="1660378"/>
                  <a:pt x="2724749" y="1630928"/>
                  <a:pt x="2724749" y="1594600"/>
                </a:cubicBezTo>
                <a:lnTo>
                  <a:pt x="2724748" y="1147315"/>
                </a:lnTo>
                <a:cubicBezTo>
                  <a:pt x="2724748" y="1110987"/>
                  <a:pt x="2695299" y="1081538"/>
                  <a:pt x="2658971" y="1081537"/>
                </a:cubicBezTo>
                <a:cubicBezTo>
                  <a:pt x="2622643" y="1081538"/>
                  <a:pt x="2593193" y="1110987"/>
                  <a:pt x="2593193" y="1147315"/>
                </a:cubicBezTo>
                <a:close/>
                <a:moveTo>
                  <a:pt x="2389334" y="1121004"/>
                </a:moveTo>
                <a:lnTo>
                  <a:pt x="2389334" y="1620912"/>
                </a:lnTo>
                <a:cubicBezTo>
                  <a:pt x="2389334" y="1657240"/>
                  <a:pt x="2418784" y="1686690"/>
                  <a:pt x="2455112" y="1686690"/>
                </a:cubicBezTo>
                <a:lnTo>
                  <a:pt x="2455112" y="1686689"/>
                </a:lnTo>
                <a:cubicBezTo>
                  <a:pt x="2491440" y="1686689"/>
                  <a:pt x="2520890" y="1657239"/>
                  <a:pt x="2520890" y="1620911"/>
                </a:cubicBezTo>
                <a:lnTo>
                  <a:pt x="2520889" y="1121004"/>
                </a:lnTo>
                <a:cubicBezTo>
                  <a:pt x="2520889" y="1084676"/>
                  <a:pt x="2491440" y="1055227"/>
                  <a:pt x="2455112" y="1055226"/>
                </a:cubicBezTo>
                <a:cubicBezTo>
                  <a:pt x="2418784" y="1055227"/>
                  <a:pt x="2389334" y="1084676"/>
                  <a:pt x="2389334" y="1121004"/>
                </a:cubicBezTo>
                <a:close/>
                <a:moveTo>
                  <a:pt x="1314382" y="1247024"/>
                </a:moveTo>
                <a:cubicBezTo>
                  <a:pt x="1314381" y="1225915"/>
                  <a:pt x="1331494" y="1208803"/>
                  <a:pt x="1352603" y="1208803"/>
                </a:cubicBezTo>
                <a:lnTo>
                  <a:pt x="1410313" y="1208803"/>
                </a:lnTo>
                <a:lnTo>
                  <a:pt x="1410313" y="1146778"/>
                </a:lnTo>
                <a:cubicBezTo>
                  <a:pt x="1410313" y="1145599"/>
                  <a:pt x="1410393" y="1144438"/>
                  <a:pt x="1411688" y="1143457"/>
                </a:cubicBezTo>
                <a:lnTo>
                  <a:pt x="1408531" y="1133444"/>
                </a:lnTo>
                <a:cubicBezTo>
                  <a:pt x="1410371" y="1112415"/>
                  <a:pt x="1428909" y="1096860"/>
                  <a:pt x="1449938" y="1098699"/>
                </a:cubicBezTo>
                <a:lnTo>
                  <a:pt x="2236821" y="1167543"/>
                </a:lnTo>
                <a:cubicBezTo>
                  <a:pt x="2257849" y="1169383"/>
                  <a:pt x="2273405" y="1187920"/>
                  <a:pt x="2271565" y="1208950"/>
                </a:cubicBezTo>
                <a:cubicBezTo>
                  <a:pt x="2269725" y="1229978"/>
                  <a:pt x="2251187" y="1245533"/>
                  <a:pt x="2230159" y="1243693"/>
                </a:cubicBezTo>
                <a:cubicBezTo>
                  <a:pt x="1973864" y="1221271"/>
                  <a:pt x="1717570" y="1198849"/>
                  <a:pt x="1461275" y="1176426"/>
                </a:cubicBezTo>
                <a:lnTo>
                  <a:pt x="1461274" y="1208803"/>
                </a:lnTo>
                <a:lnTo>
                  <a:pt x="1518985" y="1208803"/>
                </a:lnTo>
                <a:cubicBezTo>
                  <a:pt x="1540095" y="1208802"/>
                  <a:pt x="1557205" y="1225915"/>
                  <a:pt x="1557206" y="1247025"/>
                </a:cubicBezTo>
                <a:lnTo>
                  <a:pt x="1557207" y="1247023"/>
                </a:lnTo>
                <a:cubicBezTo>
                  <a:pt x="1557207" y="1268132"/>
                  <a:pt x="1540095" y="1285244"/>
                  <a:pt x="1518986" y="1285244"/>
                </a:cubicBezTo>
                <a:cubicBezTo>
                  <a:pt x="1499749" y="1285244"/>
                  <a:pt x="1480511" y="1285243"/>
                  <a:pt x="1461275" y="1285244"/>
                </a:cubicBezTo>
                <a:lnTo>
                  <a:pt x="1461275" y="1337600"/>
                </a:lnTo>
                <a:lnTo>
                  <a:pt x="1518985" y="1337600"/>
                </a:lnTo>
                <a:cubicBezTo>
                  <a:pt x="1540095" y="1337600"/>
                  <a:pt x="1557206" y="1354713"/>
                  <a:pt x="1557206" y="1375821"/>
                </a:cubicBezTo>
                <a:lnTo>
                  <a:pt x="1557207" y="1375820"/>
                </a:lnTo>
                <a:cubicBezTo>
                  <a:pt x="1557206" y="1396928"/>
                  <a:pt x="1540095" y="1414041"/>
                  <a:pt x="1518986" y="1414041"/>
                </a:cubicBezTo>
                <a:cubicBezTo>
                  <a:pt x="1499750" y="1414041"/>
                  <a:pt x="1480511" y="1414041"/>
                  <a:pt x="1461275" y="1414042"/>
                </a:cubicBezTo>
                <a:lnTo>
                  <a:pt x="1461275" y="1466398"/>
                </a:lnTo>
                <a:lnTo>
                  <a:pt x="1518985" y="1466398"/>
                </a:lnTo>
                <a:cubicBezTo>
                  <a:pt x="1540095" y="1466398"/>
                  <a:pt x="1557206" y="1483509"/>
                  <a:pt x="1557206" y="1504618"/>
                </a:cubicBezTo>
                <a:lnTo>
                  <a:pt x="1557207" y="1504619"/>
                </a:lnTo>
                <a:cubicBezTo>
                  <a:pt x="1557207" y="1525727"/>
                  <a:pt x="1540094" y="1542838"/>
                  <a:pt x="1518986" y="1542839"/>
                </a:cubicBezTo>
                <a:cubicBezTo>
                  <a:pt x="1499749" y="1542839"/>
                  <a:pt x="1480511" y="1542838"/>
                  <a:pt x="1461275" y="1542839"/>
                </a:cubicBezTo>
                <a:lnTo>
                  <a:pt x="1461274" y="1575412"/>
                </a:lnTo>
                <a:lnTo>
                  <a:pt x="2226550" y="1494978"/>
                </a:lnTo>
                <a:cubicBezTo>
                  <a:pt x="2247542" y="1492772"/>
                  <a:pt x="2266350" y="1508001"/>
                  <a:pt x="2268556" y="1528995"/>
                </a:cubicBezTo>
                <a:cubicBezTo>
                  <a:pt x="2270763" y="1549988"/>
                  <a:pt x="2255534" y="1568794"/>
                  <a:pt x="2234542" y="1571000"/>
                </a:cubicBezTo>
                <a:cubicBezTo>
                  <a:pt x="1972686" y="1598522"/>
                  <a:pt x="1710833" y="1626046"/>
                  <a:pt x="1448978" y="1653567"/>
                </a:cubicBezTo>
                <a:cubicBezTo>
                  <a:pt x="1427984" y="1655774"/>
                  <a:pt x="1409178" y="1640544"/>
                  <a:pt x="1406971" y="1619551"/>
                </a:cubicBezTo>
                <a:cubicBezTo>
                  <a:pt x="1406474" y="1614827"/>
                  <a:pt x="1406862" y="1610214"/>
                  <a:pt x="1410805" y="1606610"/>
                </a:cubicBezTo>
                <a:lnTo>
                  <a:pt x="1410312" y="1605422"/>
                </a:lnTo>
                <a:lnTo>
                  <a:pt x="1410312" y="1542839"/>
                </a:lnTo>
                <a:lnTo>
                  <a:pt x="1352603" y="1542841"/>
                </a:lnTo>
                <a:cubicBezTo>
                  <a:pt x="1331494" y="1542841"/>
                  <a:pt x="1314382" y="1525729"/>
                  <a:pt x="1314382" y="1504619"/>
                </a:cubicBezTo>
                <a:cubicBezTo>
                  <a:pt x="1314382" y="1483510"/>
                  <a:pt x="1331493" y="1466397"/>
                  <a:pt x="1352603" y="1466398"/>
                </a:cubicBezTo>
                <a:lnTo>
                  <a:pt x="1410312" y="1466398"/>
                </a:lnTo>
                <a:lnTo>
                  <a:pt x="1410313" y="1414042"/>
                </a:lnTo>
                <a:lnTo>
                  <a:pt x="1352603" y="1414042"/>
                </a:lnTo>
                <a:cubicBezTo>
                  <a:pt x="1331494" y="1414041"/>
                  <a:pt x="1314383" y="1396930"/>
                  <a:pt x="1314382" y="1375820"/>
                </a:cubicBezTo>
                <a:cubicBezTo>
                  <a:pt x="1314383" y="1354713"/>
                  <a:pt x="1331494" y="1337600"/>
                  <a:pt x="1352603" y="1337601"/>
                </a:cubicBezTo>
                <a:lnTo>
                  <a:pt x="1410312" y="1337600"/>
                </a:lnTo>
                <a:lnTo>
                  <a:pt x="1410312" y="1285244"/>
                </a:lnTo>
                <a:lnTo>
                  <a:pt x="1352603" y="1285244"/>
                </a:lnTo>
                <a:cubicBezTo>
                  <a:pt x="1331494" y="1285244"/>
                  <a:pt x="1314381" y="1268133"/>
                  <a:pt x="1314382" y="1247024"/>
                </a:cubicBezTo>
                <a:close/>
                <a:moveTo>
                  <a:pt x="1171967" y="72000"/>
                </a:moveTo>
                <a:lnTo>
                  <a:pt x="1171967" y="288000"/>
                </a:lnTo>
                <a:cubicBezTo>
                  <a:pt x="1171967" y="327765"/>
                  <a:pt x="1204202" y="360000"/>
                  <a:pt x="1243967" y="360000"/>
                </a:cubicBezTo>
                <a:cubicBezTo>
                  <a:pt x="1283732" y="360000"/>
                  <a:pt x="1315967" y="327765"/>
                  <a:pt x="1315967" y="288000"/>
                </a:cubicBezTo>
                <a:lnTo>
                  <a:pt x="1315967" y="72000"/>
                </a:lnTo>
                <a:cubicBezTo>
                  <a:pt x="1315967" y="32235"/>
                  <a:pt x="1283732" y="0"/>
                  <a:pt x="1243967" y="0"/>
                </a:cubicBezTo>
                <a:cubicBezTo>
                  <a:pt x="1204202" y="0"/>
                  <a:pt x="1171967" y="32235"/>
                  <a:pt x="1171967" y="72000"/>
                </a:cubicBezTo>
                <a:close/>
                <a:moveTo>
                  <a:pt x="1171966" y="2470049"/>
                </a:moveTo>
                <a:lnTo>
                  <a:pt x="1171966" y="2686049"/>
                </a:lnTo>
                <a:cubicBezTo>
                  <a:pt x="1171966" y="2725814"/>
                  <a:pt x="1204201" y="2758049"/>
                  <a:pt x="1243966" y="2758049"/>
                </a:cubicBezTo>
                <a:cubicBezTo>
                  <a:pt x="1283731" y="2758049"/>
                  <a:pt x="1315966" y="2725814"/>
                  <a:pt x="1315966" y="2686049"/>
                </a:cubicBezTo>
                <a:lnTo>
                  <a:pt x="1315966" y="2470049"/>
                </a:lnTo>
                <a:cubicBezTo>
                  <a:pt x="1315966" y="2430284"/>
                  <a:pt x="1283731" y="2398049"/>
                  <a:pt x="1243966" y="2398049"/>
                </a:cubicBezTo>
                <a:cubicBezTo>
                  <a:pt x="1204201" y="2398049"/>
                  <a:pt x="1171966" y="2430284"/>
                  <a:pt x="1171966" y="2470049"/>
                </a:cubicBezTo>
                <a:close/>
                <a:moveTo>
                  <a:pt x="515345" y="1370958"/>
                </a:moveTo>
                <a:cubicBezTo>
                  <a:pt x="515344" y="1558300"/>
                  <a:pt x="586814" y="1745642"/>
                  <a:pt x="729750" y="1888579"/>
                </a:cubicBezTo>
                <a:cubicBezTo>
                  <a:pt x="1015625" y="2174454"/>
                  <a:pt x="1479119" y="2174454"/>
                  <a:pt x="1764994" y="1888580"/>
                </a:cubicBezTo>
                <a:lnTo>
                  <a:pt x="1940572" y="1713001"/>
                </a:lnTo>
                <a:lnTo>
                  <a:pt x="2136413" y="1713002"/>
                </a:lnTo>
                <a:cubicBezTo>
                  <a:pt x="2215124" y="1713001"/>
                  <a:pt x="2278929" y="1649195"/>
                  <a:pt x="2278929" y="1570486"/>
                </a:cubicBezTo>
                <a:lnTo>
                  <a:pt x="2278929" y="1374645"/>
                </a:lnTo>
                <a:lnTo>
                  <a:pt x="2282614" y="1370959"/>
                </a:lnTo>
                <a:lnTo>
                  <a:pt x="2278929" y="1367272"/>
                </a:lnTo>
                <a:lnTo>
                  <a:pt x="2278929" y="1171432"/>
                </a:lnTo>
                <a:cubicBezTo>
                  <a:pt x="2278929" y="1092722"/>
                  <a:pt x="2215123" y="1028916"/>
                  <a:pt x="2136413" y="1028916"/>
                </a:cubicBezTo>
                <a:lnTo>
                  <a:pt x="1940571" y="1028916"/>
                </a:lnTo>
                <a:cubicBezTo>
                  <a:pt x="1882045" y="970390"/>
                  <a:pt x="1823519" y="911862"/>
                  <a:pt x="1764993" y="853336"/>
                </a:cubicBezTo>
                <a:cubicBezTo>
                  <a:pt x="1479118" y="567461"/>
                  <a:pt x="1015625" y="567462"/>
                  <a:pt x="729750" y="853336"/>
                </a:cubicBezTo>
                <a:cubicBezTo>
                  <a:pt x="586813" y="996273"/>
                  <a:pt x="515344" y="1183616"/>
                  <a:pt x="515345" y="1370958"/>
                </a:cubicBezTo>
                <a:close/>
                <a:moveTo>
                  <a:pt x="388776" y="2386770"/>
                </a:moveTo>
                <a:cubicBezTo>
                  <a:pt x="388776" y="2405196"/>
                  <a:pt x="395805" y="2423622"/>
                  <a:pt x="409865" y="2437681"/>
                </a:cubicBezTo>
                <a:cubicBezTo>
                  <a:pt x="437983" y="2465800"/>
                  <a:pt x="483570" y="2465800"/>
                  <a:pt x="511688" y="2437681"/>
                </a:cubicBezTo>
                <a:lnTo>
                  <a:pt x="664423" y="2284946"/>
                </a:lnTo>
                <a:cubicBezTo>
                  <a:pt x="692541" y="2256828"/>
                  <a:pt x="692541" y="2211241"/>
                  <a:pt x="664423" y="2183123"/>
                </a:cubicBezTo>
                <a:cubicBezTo>
                  <a:pt x="636305" y="2155005"/>
                  <a:pt x="590718" y="2155005"/>
                  <a:pt x="562599" y="2183123"/>
                </a:cubicBezTo>
                <a:lnTo>
                  <a:pt x="409865" y="2335858"/>
                </a:lnTo>
                <a:cubicBezTo>
                  <a:pt x="395805" y="2349917"/>
                  <a:pt x="388776" y="2368343"/>
                  <a:pt x="388776" y="2386770"/>
                </a:cubicBezTo>
                <a:close/>
                <a:moveTo>
                  <a:pt x="388776" y="365689"/>
                </a:moveTo>
                <a:cubicBezTo>
                  <a:pt x="388776" y="384115"/>
                  <a:pt x="395805" y="402541"/>
                  <a:pt x="409865" y="416600"/>
                </a:cubicBezTo>
                <a:lnTo>
                  <a:pt x="562599" y="569335"/>
                </a:lnTo>
                <a:cubicBezTo>
                  <a:pt x="590718" y="597454"/>
                  <a:pt x="636305" y="597454"/>
                  <a:pt x="664423" y="569335"/>
                </a:cubicBezTo>
                <a:cubicBezTo>
                  <a:pt x="692541" y="541217"/>
                  <a:pt x="692541" y="495630"/>
                  <a:pt x="664423" y="467512"/>
                </a:cubicBezTo>
                <a:lnTo>
                  <a:pt x="511688" y="314777"/>
                </a:lnTo>
                <a:cubicBezTo>
                  <a:pt x="483570" y="286659"/>
                  <a:pt x="437983" y="286659"/>
                  <a:pt x="409865" y="314777"/>
                </a:cubicBezTo>
                <a:cubicBezTo>
                  <a:pt x="395805" y="328836"/>
                  <a:pt x="388776" y="347262"/>
                  <a:pt x="388776" y="365689"/>
                </a:cubicBezTo>
                <a:close/>
                <a:moveTo>
                  <a:pt x="0" y="1379024"/>
                </a:moveTo>
                <a:cubicBezTo>
                  <a:pt x="0" y="1418789"/>
                  <a:pt x="32235" y="1451024"/>
                  <a:pt x="72000" y="1451024"/>
                </a:cubicBezTo>
                <a:lnTo>
                  <a:pt x="288000" y="1451024"/>
                </a:lnTo>
                <a:cubicBezTo>
                  <a:pt x="327765" y="1451024"/>
                  <a:pt x="360000" y="1418789"/>
                  <a:pt x="360000" y="1379024"/>
                </a:cubicBezTo>
                <a:cubicBezTo>
                  <a:pt x="360000" y="1339259"/>
                  <a:pt x="327765" y="1307024"/>
                  <a:pt x="288000" y="1307024"/>
                </a:cubicBezTo>
                <a:lnTo>
                  <a:pt x="72000" y="1307024"/>
                </a:lnTo>
                <a:cubicBezTo>
                  <a:pt x="32235" y="1307024"/>
                  <a:pt x="0" y="1339259"/>
                  <a:pt x="0" y="137902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67" name="CustomShape 45"/>
          <p:cNvSpPr/>
          <p:nvPr/>
        </p:nvSpPr>
        <p:spPr>
          <a:xfrm>
            <a:off x="6060960" y="3614400"/>
            <a:ext cx="272880" cy="272520"/>
          </a:xfrm>
          <a:custGeom>
            <a:avLst/>
            <a:gdLst/>
            <a:ahLst/>
            <a:rect l="l" t="t" r="r" b="b"/>
            <a:pathLst>
              <a:path w="3229104" h="3225610">
                <a:moveTo>
                  <a:pt x="2311104" y="907633"/>
                </a:moveTo>
                <a:lnTo>
                  <a:pt x="3229104" y="907633"/>
                </a:lnTo>
                <a:lnTo>
                  <a:pt x="1769979" y="3097491"/>
                </a:lnTo>
                <a:close/>
                <a:moveTo>
                  <a:pt x="823" y="907633"/>
                </a:moveTo>
                <a:lnTo>
                  <a:pt x="918823" y="907633"/>
                </a:lnTo>
                <a:lnTo>
                  <a:pt x="1498048" y="3135591"/>
                </a:lnTo>
                <a:close/>
                <a:moveTo>
                  <a:pt x="1036980" y="907632"/>
                </a:moveTo>
                <a:lnTo>
                  <a:pt x="2192122" y="907632"/>
                </a:lnTo>
                <a:lnTo>
                  <a:pt x="1614551" y="3225610"/>
                </a:lnTo>
                <a:close/>
                <a:moveTo>
                  <a:pt x="2769693" y="0"/>
                </a:moveTo>
                <a:lnTo>
                  <a:pt x="3229104" y="792088"/>
                </a:lnTo>
                <a:lnTo>
                  <a:pt x="2310282" y="792088"/>
                </a:lnTo>
                <a:close/>
                <a:moveTo>
                  <a:pt x="1732713" y="0"/>
                </a:moveTo>
                <a:lnTo>
                  <a:pt x="2651535" y="0"/>
                </a:lnTo>
                <a:lnTo>
                  <a:pt x="2192124" y="792088"/>
                </a:lnTo>
                <a:close/>
                <a:moveTo>
                  <a:pt x="1614553" y="0"/>
                </a:moveTo>
                <a:lnTo>
                  <a:pt x="2073964" y="792088"/>
                </a:lnTo>
                <a:lnTo>
                  <a:pt x="1155142" y="792088"/>
                </a:lnTo>
                <a:close/>
                <a:moveTo>
                  <a:pt x="577571" y="0"/>
                </a:moveTo>
                <a:lnTo>
                  <a:pt x="1496393" y="0"/>
                </a:lnTo>
                <a:lnTo>
                  <a:pt x="1036982" y="792088"/>
                </a:lnTo>
                <a:close/>
                <a:moveTo>
                  <a:pt x="459411" y="0"/>
                </a:moveTo>
                <a:lnTo>
                  <a:pt x="918822" y="792088"/>
                </a:lnTo>
                <a:lnTo>
                  <a:pt x="0" y="79208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68" name="CustomShape 46"/>
          <p:cNvSpPr/>
          <p:nvPr/>
        </p:nvSpPr>
        <p:spPr>
          <a:xfrm>
            <a:off x="7109640" y="3660120"/>
            <a:ext cx="358200" cy="181440"/>
          </a:xfrm>
          <a:custGeom>
            <a:avLst/>
            <a:gdLst/>
            <a:ahLst/>
            <a:rect l="l" t="t" r="r" b="b"/>
            <a:pathLst>
              <a:path w="3261500" h="1659188">
                <a:moveTo>
                  <a:pt x="121102" y="1436888"/>
                </a:moveTo>
                <a:lnTo>
                  <a:pt x="3045452" y="1436888"/>
                </a:lnTo>
                <a:cubicBezTo>
                  <a:pt x="3001437" y="1508238"/>
                  <a:pt x="2956882" y="1580993"/>
                  <a:pt x="2918729" y="1659188"/>
                </a:cubicBezTo>
                <a:lnTo>
                  <a:pt x="202648" y="1659188"/>
                </a:lnTo>
                <a:cubicBezTo>
                  <a:pt x="188127" y="1585004"/>
                  <a:pt x="156049" y="1510828"/>
                  <a:pt x="121102" y="1436888"/>
                </a:cubicBezTo>
                <a:close/>
                <a:moveTo>
                  <a:pt x="2814967" y="1119413"/>
                </a:moveTo>
                <a:lnTo>
                  <a:pt x="2814967" y="1227413"/>
                </a:lnTo>
                <a:lnTo>
                  <a:pt x="2922967" y="1227413"/>
                </a:lnTo>
                <a:lnTo>
                  <a:pt x="2922967" y="1119413"/>
                </a:lnTo>
                <a:close/>
                <a:moveTo>
                  <a:pt x="2600074" y="1119413"/>
                </a:moveTo>
                <a:lnTo>
                  <a:pt x="2600074" y="1227413"/>
                </a:lnTo>
                <a:lnTo>
                  <a:pt x="2708074" y="1227413"/>
                </a:lnTo>
                <a:lnTo>
                  <a:pt x="2708074" y="1119413"/>
                </a:lnTo>
                <a:close/>
                <a:moveTo>
                  <a:pt x="2385182" y="1119413"/>
                </a:moveTo>
                <a:lnTo>
                  <a:pt x="2385182" y="1227413"/>
                </a:lnTo>
                <a:lnTo>
                  <a:pt x="2493182" y="1227413"/>
                </a:lnTo>
                <a:lnTo>
                  <a:pt x="2493182" y="1119413"/>
                </a:lnTo>
                <a:close/>
                <a:moveTo>
                  <a:pt x="1716569" y="1119413"/>
                </a:moveTo>
                <a:lnTo>
                  <a:pt x="1716569" y="1227413"/>
                </a:lnTo>
                <a:lnTo>
                  <a:pt x="1824569" y="1227413"/>
                </a:lnTo>
                <a:lnTo>
                  <a:pt x="1824569" y="1119413"/>
                </a:lnTo>
                <a:close/>
                <a:moveTo>
                  <a:pt x="1501676" y="1119413"/>
                </a:moveTo>
                <a:lnTo>
                  <a:pt x="1501676" y="1227413"/>
                </a:lnTo>
                <a:lnTo>
                  <a:pt x="1609676" y="1227413"/>
                </a:lnTo>
                <a:lnTo>
                  <a:pt x="1609676" y="1119413"/>
                </a:lnTo>
                <a:close/>
                <a:moveTo>
                  <a:pt x="1286784" y="1119413"/>
                </a:moveTo>
                <a:lnTo>
                  <a:pt x="1286784" y="1227413"/>
                </a:lnTo>
                <a:lnTo>
                  <a:pt x="1394784" y="1227413"/>
                </a:lnTo>
                <a:lnTo>
                  <a:pt x="1394784" y="1119413"/>
                </a:lnTo>
                <a:close/>
                <a:moveTo>
                  <a:pt x="1071892" y="1119413"/>
                </a:moveTo>
                <a:lnTo>
                  <a:pt x="1071892" y="1227413"/>
                </a:lnTo>
                <a:lnTo>
                  <a:pt x="1179892" y="1227413"/>
                </a:lnTo>
                <a:lnTo>
                  <a:pt x="1179892" y="1119413"/>
                </a:lnTo>
                <a:close/>
                <a:moveTo>
                  <a:pt x="857000" y="1119413"/>
                </a:moveTo>
                <a:lnTo>
                  <a:pt x="857000" y="1227413"/>
                </a:lnTo>
                <a:lnTo>
                  <a:pt x="965000" y="1227413"/>
                </a:lnTo>
                <a:lnTo>
                  <a:pt x="965000" y="1119413"/>
                </a:lnTo>
                <a:close/>
                <a:moveTo>
                  <a:pt x="642108" y="1119413"/>
                </a:moveTo>
                <a:lnTo>
                  <a:pt x="642108" y="1227413"/>
                </a:lnTo>
                <a:lnTo>
                  <a:pt x="750108" y="1227413"/>
                </a:lnTo>
                <a:lnTo>
                  <a:pt x="750108" y="1119413"/>
                </a:lnTo>
                <a:close/>
                <a:moveTo>
                  <a:pt x="427216" y="1119413"/>
                </a:moveTo>
                <a:lnTo>
                  <a:pt x="427216" y="1227413"/>
                </a:lnTo>
                <a:lnTo>
                  <a:pt x="535216" y="1227413"/>
                </a:lnTo>
                <a:lnTo>
                  <a:pt x="535216" y="1119413"/>
                </a:lnTo>
                <a:close/>
                <a:moveTo>
                  <a:pt x="356387" y="794045"/>
                </a:moveTo>
                <a:lnTo>
                  <a:pt x="310667" y="896924"/>
                </a:lnTo>
                <a:lnTo>
                  <a:pt x="2620886" y="908354"/>
                </a:lnTo>
                <a:lnTo>
                  <a:pt x="2540130" y="801665"/>
                </a:lnTo>
                <a:close/>
                <a:moveTo>
                  <a:pt x="382676" y="631248"/>
                </a:moveTo>
                <a:lnTo>
                  <a:pt x="363625" y="730317"/>
                </a:lnTo>
                <a:lnTo>
                  <a:pt x="2492522" y="737937"/>
                </a:lnTo>
                <a:lnTo>
                  <a:pt x="2418771" y="631248"/>
                </a:lnTo>
                <a:close/>
                <a:moveTo>
                  <a:pt x="1756650" y="318899"/>
                </a:moveTo>
                <a:lnTo>
                  <a:pt x="1756650" y="477608"/>
                </a:lnTo>
                <a:lnTo>
                  <a:pt x="1900650" y="477608"/>
                </a:lnTo>
                <a:lnTo>
                  <a:pt x="1900650" y="318899"/>
                </a:lnTo>
                <a:close/>
                <a:moveTo>
                  <a:pt x="1470038" y="318899"/>
                </a:moveTo>
                <a:lnTo>
                  <a:pt x="1470038" y="477608"/>
                </a:lnTo>
                <a:lnTo>
                  <a:pt x="1614038" y="477608"/>
                </a:lnTo>
                <a:lnTo>
                  <a:pt x="1614038" y="318899"/>
                </a:lnTo>
                <a:close/>
                <a:moveTo>
                  <a:pt x="1183427" y="318899"/>
                </a:moveTo>
                <a:lnTo>
                  <a:pt x="1183427" y="477608"/>
                </a:lnTo>
                <a:lnTo>
                  <a:pt x="1327427" y="477608"/>
                </a:lnTo>
                <a:lnTo>
                  <a:pt x="1327427" y="318899"/>
                </a:lnTo>
                <a:close/>
                <a:moveTo>
                  <a:pt x="896816" y="318899"/>
                </a:moveTo>
                <a:lnTo>
                  <a:pt x="896816" y="477608"/>
                </a:lnTo>
                <a:lnTo>
                  <a:pt x="1040816" y="477608"/>
                </a:lnTo>
                <a:lnTo>
                  <a:pt x="1040816" y="318899"/>
                </a:lnTo>
                <a:close/>
                <a:moveTo>
                  <a:pt x="1190618" y="0"/>
                </a:moveTo>
                <a:lnTo>
                  <a:pt x="1271830" y="0"/>
                </a:lnTo>
                <a:lnTo>
                  <a:pt x="1308266" y="193836"/>
                </a:lnTo>
                <a:lnTo>
                  <a:pt x="1977660" y="193836"/>
                </a:lnTo>
                <a:lnTo>
                  <a:pt x="2138144" y="525639"/>
                </a:lnTo>
                <a:lnTo>
                  <a:pt x="2421400" y="525639"/>
                </a:lnTo>
                <a:lnTo>
                  <a:pt x="2750195" y="950920"/>
                </a:lnTo>
                <a:lnTo>
                  <a:pt x="3261500" y="937238"/>
                </a:lnTo>
                <a:cubicBezTo>
                  <a:pt x="3244841" y="1097170"/>
                  <a:pt x="3172191" y="1230845"/>
                  <a:pt x="3089450" y="1364888"/>
                </a:cubicBezTo>
                <a:lnTo>
                  <a:pt x="88044" y="1364888"/>
                </a:lnTo>
                <a:cubicBezTo>
                  <a:pt x="35437" y="1251413"/>
                  <a:pt x="-11245" y="1137942"/>
                  <a:pt x="2399" y="1024450"/>
                </a:cubicBezTo>
                <a:lnTo>
                  <a:pt x="197767" y="1019222"/>
                </a:lnTo>
                <a:lnTo>
                  <a:pt x="321162" y="525639"/>
                </a:lnTo>
                <a:lnTo>
                  <a:pt x="681951" y="525639"/>
                </a:lnTo>
                <a:lnTo>
                  <a:pt x="764901" y="193836"/>
                </a:lnTo>
                <a:lnTo>
                  <a:pt x="930048" y="193836"/>
                </a:lnTo>
                <a:lnTo>
                  <a:pt x="966373" y="588"/>
                </a:lnTo>
                <a:lnTo>
                  <a:pt x="1047585" y="588"/>
                </a:lnTo>
                <a:lnTo>
                  <a:pt x="1083910" y="193836"/>
                </a:lnTo>
                <a:lnTo>
                  <a:pt x="1154183" y="1938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69" name="CustomShape 47"/>
          <p:cNvSpPr/>
          <p:nvPr/>
        </p:nvSpPr>
        <p:spPr>
          <a:xfrm rot="2160000">
            <a:off x="7692480" y="3570120"/>
            <a:ext cx="331920" cy="358200"/>
          </a:xfrm>
          <a:custGeom>
            <a:avLst/>
            <a:gdLst/>
            <a:ahLst/>
            <a:rect l="l" t="t" r="r" b="b"/>
            <a:pathLst>
              <a:path w="2735240" h="2951283">
                <a:moveTo>
                  <a:pt x="945240" y="943134"/>
                </a:moveTo>
                <a:cubicBezTo>
                  <a:pt x="504657" y="1263236"/>
                  <a:pt x="406988" y="1879894"/>
                  <a:pt x="727090" y="2320477"/>
                </a:cubicBezTo>
                <a:cubicBezTo>
                  <a:pt x="1047193" y="2761060"/>
                  <a:pt x="1663850" y="2858729"/>
                  <a:pt x="2104434" y="2538627"/>
                </a:cubicBezTo>
                <a:cubicBezTo>
                  <a:pt x="2545017" y="2218524"/>
                  <a:pt x="2642686" y="1601867"/>
                  <a:pt x="2322584" y="1161283"/>
                </a:cubicBezTo>
                <a:cubicBezTo>
                  <a:pt x="2003839" y="722570"/>
                  <a:pt x="1391052" y="623866"/>
                  <a:pt x="951049" y="939346"/>
                </a:cubicBezTo>
                <a:lnTo>
                  <a:pt x="1557721" y="1618250"/>
                </a:lnTo>
                <a:cubicBezTo>
                  <a:pt x="1596798" y="1621348"/>
                  <a:pt x="1633874" y="1641400"/>
                  <a:pt x="1658719" y="1675596"/>
                </a:cubicBezTo>
                <a:cubicBezTo>
                  <a:pt x="1705470" y="1739944"/>
                  <a:pt x="1691206" y="1830007"/>
                  <a:pt x="1626858" y="1876758"/>
                </a:cubicBezTo>
                <a:cubicBezTo>
                  <a:pt x="1562511" y="1923509"/>
                  <a:pt x="1472448" y="1909245"/>
                  <a:pt x="1425696" y="1844897"/>
                </a:cubicBezTo>
                <a:cubicBezTo>
                  <a:pt x="1398776" y="1807844"/>
                  <a:pt x="1392087" y="1762265"/>
                  <a:pt x="1405709" y="1721944"/>
                </a:cubicBezTo>
                <a:lnTo>
                  <a:pt x="950242" y="939871"/>
                </a:lnTo>
                <a:cubicBezTo>
                  <a:pt x="948462" y="940800"/>
                  <a:pt x="946850" y="941964"/>
                  <a:pt x="945240" y="943134"/>
                </a:cubicBezTo>
                <a:close/>
                <a:moveTo>
                  <a:pt x="390013" y="178929"/>
                </a:moveTo>
                <a:cubicBezTo>
                  <a:pt x="223423" y="299964"/>
                  <a:pt x="186493" y="533130"/>
                  <a:pt x="307528" y="699721"/>
                </a:cubicBezTo>
                <a:cubicBezTo>
                  <a:pt x="392822" y="817118"/>
                  <a:pt x="533802" y="870124"/>
                  <a:pt x="667672" y="847235"/>
                </a:cubicBezTo>
                <a:lnTo>
                  <a:pt x="556452" y="694153"/>
                </a:lnTo>
                <a:lnTo>
                  <a:pt x="528500" y="714461"/>
                </a:lnTo>
                <a:cubicBezTo>
                  <a:pt x="498835" y="736014"/>
                  <a:pt x="457314" y="729437"/>
                  <a:pt x="435761" y="699772"/>
                </a:cubicBezTo>
                <a:lnTo>
                  <a:pt x="341779" y="570418"/>
                </a:lnTo>
                <a:cubicBezTo>
                  <a:pt x="320226" y="540753"/>
                  <a:pt x="326803" y="499231"/>
                  <a:pt x="356468" y="477679"/>
                </a:cubicBezTo>
                <a:lnTo>
                  <a:pt x="684509" y="239343"/>
                </a:lnTo>
                <a:cubicBezTo>
                  <a:pt x="714174" y="217790"/>
                  <a:pt x="755695" y="224366"/>
                  <a:pt x="777248" y="254031"/>
                </a:cubicBezTo>
                <a:lnTo>
                  <a:pt x="871230" y="383386"/>
                </a:lnTo>
                <a:cubicBezTo>
                  <a:pt x="892782" y="413051"/>
                  <a:pt x="886206" y="454572"/>
                  <a:pt x="856541" y="476125"/>
                </a:cubicBezTo>
                <a:lnTo>
                  <a:pt x="828590" y="496433"/>
                </a:lnTo>
                <a:lnTo>
                  <a:pt x="939810" y="649514"/>
                </a:lnTo>
                <a:cubicBezTo>
                  <a:pt x="1002947" y="529270"/>
                  <a:pt x="996100" y="378811"/>
                  <a:pt x="910806" y="261414"/>
                </a:cubicBezTo>
                <a:cubicBezTo>
                  <a:pt x="789771" y="94824"/>
                  <a:pt x="556604" y="57894"/>
                  <a:pt x="390013" y="178929"/>
                </a:cubicBezTo>
                <a:close/>
                <a:moveTo>
                  <a:pt x="326716" y="91807"/>
                </a:moveTo>
                <a:cubicBezTo>
                  <a:pt x="541423" y="-64186"/>
                  <a:pt x="841934" y="-16590"/>
                  <a:pt x="997927" y="198117"/>
                </a:cubicBezTo>
                <a:cubicBezTo>
                  <a:pt x="1090326" y="325293"/>
                  <a:pt x="1111296" y="482575"/>
                  <a:pt x="1067359" y="621566"/>
                </a:cubicBezTo>
                <a:cubicBezTo>
                  <a:pt x="1125087" y="596400"/>
                  <a:pt x="1184605" y="577365"/>
                  <a:pt x="1244892" y="563339"/>
                </a:cubicBezTo>
                <a:lnTo>
                  <a:pt x="1244892" y="425809"/>
                </a:lnTo>
                <a:lnTo>
                  <a:pt x="1238396" y="425809"/>
                </a:lnTo>
                <a:cubicBezTo>
                  <a:pt x="1203300" y="425809"/>
                  <a:pt x="1174849" y="397358"/>
                  <a:pt x="1174849" y="362262"/>
                </a:cubicBezTo>
                <a:lnTo>
                  <a:pt x="1174849" y="209229"/>
                </a:lnTo>
                <a:cubicBezTo>
                  <a:pt x="1174849" y="191681"/>
                  <a:pt x="1181962" y="175794"/>
                  <a:pt x="1193462" y="164294"/>
                </a:cubicBezTo>
                <a:cubicBezTo>
                  <a:pt x="1204961" y="152795"/>
                  <a:pt x="1220848" y="145682"/>
                  <a:pt x="1238396" y="145682"/>
                </a:cubicBezTo>
                <a:lnTo>
                  <a:pt x="1484804" y="145682"/>
                </a:lnTo>
                <a:cubicBezTo>
                  <a:pt x="1519900" y="145682"/>
                  <a:pt x="1548351" y="174133"/>
                  <a:pt x="1548351" y="209229"/>
                </a:cubicBezTo>
                <a:lnTo>
                  <a:pt x="1548351" y="362262"/>
                </a:lnTo>
                <a:cubicBezTo>
                  <a:pt x="1548351" y="397358"/>
                  <a:pt x="1519900" y="425809"/>
                  <a:pt x="1484804" y="425809"/>
                </a:cubicBezTo>
                <a:lnTo>
                  <a:pt x="1478305" y="425809"/>
                </a:lnTo>
                <a:lnTo>
                  <a:pt x="1478305" y="531522"/>
                </a:lnTo>
                <a:cubicBezTo>
                  <a:pt x="1867969" y="516696"/>
                  <a:pt x="2257580" y="690299"/>
                  <a:pt x="2504004" y="1029474"/>
                </a:cubicBezTo>
                <a:cubicBezTo>
                  <a:pt x="2896903" y="1570253"/>
                  <a:pt x="2777023" y="2327148"/>
                  <a:pt x="2236244" y="2720047"/>
                </a:cubicBezTo>
                <a:cubicBezTo>
                  <a:pt x="1695464" y="3112946"/>
                  <a:pt x="938569" y="2993066"/>
                  <a:pt x="545670" y="2452287"/>
                </a:cubicBezTo>
                <a:cubicBezTo>
                  <a:pt x="302842" y="2118063"/>
                  <a:pt x="255883" y="1701289"/>
                  <a:pt x="383624" y="1339097"/>
                </a:cubicBezTo>
                <a:lnTo>
                  <a:pt x="271337" y="1301981"/>
                </a:lnTo>
                <a:lnTo>
                  <a:pt x="269200" y="1308446"/>
                </a:lnTo>
                <a:cubicBezTo>
                  <a:pt x="258184" y="1341768"/>
                  <a:pt x="222242" y="1359852"/>
                  <a:pt x="188919" y="1348836"/>
                </a:cubicBezTo>
                <a:lnTo>
                  <a:pt x="43619" y="1300805"/>
                </a:lnTo>
                <a:cubicBezTo>
                  <a:pt x="10297" y="1289790"/>
                  <a:pt x="-7787" y="1253847"/>
                  <a:pt x="3228" y="1220525"/>
                </a:cubicBezTo>
                <a:lnTo>
                  <a:pt x="80565" y="986568"/>
                </a:lnTo>
                <a:cubicBezTo>
                  <a:pt x="86073" y="969906"/>
                  <a:pt x="97812" y="957056"/>
                  <a:pt x="112340" y="949746"/>
                </a:cubicBezTo>
                <a:cubicBezTo>
                  <a:pt x="126869" y="942436"/>
                  <a:pt x="144185" y="940669"/>
                  <a:pt x="160847" y="946177"/>
                </a:cubicBezTo>
                <a:lnTo>
                  <a:pt x="306147" y="994208"/>
                </a:lnTo>
                <a:cubicBezTo>
                  <a:pt x="339468" y="1005223"/>
                  <a:pt x="357552" y="1041166"/>
                  <a:pt x="346537" y="1074488"/>
                </a:cubicBezTo>
                <a:lnTo>
                  <a:pt x="344596" y="1080361"/>
                </a:lnTo>
                <a:lnTo>
                  <a:pt x="482601" y="1125980"/>
                </a:lnTo>
                <a:cubicBezTo>
                  <a:pt x="516519" y="1067404"/>
                  <a:pt x="556040" y="1011588"/>
                  <a:pt x="601675" y="959905"/>
                </a:cubicBezTo>
                <a:cubicBezTo>
                  <a:pt x="455910" y="958740"/>
                  <a:pt x="312806" y="890195"/>
                  <a:pt x="220407" y="763018"/>
                </a:cubicBezTo>
                <a:cubicBezTo>
                  <a:pt x="64413" y="548311"/>
                  <a:pt x="112009" y="247801"/>
                  <a:pt x="326716" y="9180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70" name="CustomShape 48"/>
          <p:cNvSpPr/>
          <p:nvPr/>
        </p:nvSpPr>
        <p:spPr>
          <a:xfrm>
            <a:off x="3738600" y="3571560"/>
            <a:ext cx="295200" cy="358200"/>
          </a:xfrm>
          <a:custGeom>
            <a:avLst/>
            <a:gdLst/>
            <a:ahLst/>
            <a:rect l="l" t="t" r="r" b="b"/>
            <a:pathLst>
              <a:path w="2664297" h="3228846">
                <a:moveTo>
                  <a:pt x="2006233" y="1910002"/>
                </a:moveTo>
                <a:cubicBezTo>
                  <a:pt x="2195393" y="2270441"/>
                  <a:pt x="2396463" y="2592453"/>
                  <a:pt x="2218318" y="2693318"/>
                </a:cubicBezTo>
                <a:cubicBezTo>
                  <a:pt x="1760490" y="2959655"/>
                  <a:pt x="875097" y="3011972"/>
                  <a:pt x="413381" y="2693318"/>
                </a:cubicBezTo>
                <a:cubicBezTo>
                  <a:pt x="278026" y="2578660"/>
                  <a:pt x="448417" y="2270210"/>
                  <a:pt x="622358" y="1918652"/>
                </a:cubicBezTo>
                <a:close/>
                <a:moveTo>
                  <a:pt x="998355" y="318176"/>
                </a:moveTo>
                <a:lnTo>
                  <a:pt x="1054483" y="938365"/>
                </a:lnTo>
                <a:cubicBezTo>
                  <a:pt x="1073419" y="1202005"/>
                  <a:pt x="-94533" y="2544942"/>
                  <a:pt x="263185" y="2803859"/>
                </a:cubicBezTo>
                <a:cubicBezTo>
                  <a:pt x="799752" y="3120272"/>
                  <a:pt x="1828684" y="3068324"/>
                  <a:pt x="2360732" y="2803859"/>
                </a:cubicBezTo>
                <a:cubicBezTo>
                  <a:pt x="2817826" y="2582721"/>
                  <a:pt x="1567592" y="1249230"/>
                  <a:pt x="1559424" y="938364"/>
                </a:cubicBezTo>
                <a:lnTo>
                  <a:pt x="1635785" y="320808"/>
                </a:lnTo>
                <a:lnTo>
                  <a:pt x="1616510" y="323841"/>
                </a:lnTo>
                <a:cubicBezTo>
                  <a:pt x="1541035" y="362546"/>
                  <a:pt x="1432716" y="386340"/>
                  <a:pt x="1312455" y="386340"/>
                </a:cubicBezTo>
                <a:cubicBezTo>
                  <a:pt x="1186664" y="386340"/>
                  <a:pt x="1073940" y="360308"/>
                  <a:pt x="998355" y="318176"/>
                </a:cubicBezTo>
                <a:close/>
                <a:moveTo>
                  <a:pt x="1312455" y="60748"/>
                </a:moveTo>
                <a:cubicBezTo>
                  <a:pt x="1155275" y="60748"/>
                  <a:pt x="1027857" y="120035"/>
                  <a:pt x="1027857" y="193171"/>
                </a:cubicBezTo>
                <a:cubicBezTo>
                  <a:pt x="1027857" y="266307"/>
                  <a:pt x="1155275" y="325594"/>
                  <a:pt x="1312455" y="325594"/>
                </a:cubicBezTo>
                <a:cubicBezTo>
                  <a:pt x="1469634" y="325594"/>
                  <a:pt x="1597052" y="266307"/>
                  <a:pt x="1597052" y="193171"/>
                </a:cubicBezTo>
                <a:cubicBezTo>
                  <a:pt x="1597052" y="120035"/>
                  <a:pt x="1469634" y="60748"/>
                  <a:pt x="1312455" y="60748"/>
                </a:cubicBezTo>
                <a:close/>
                <a:moveTo>
                  <a:pt x="1312455" y="0"/>
                </a:moveTo>
                <a:cubicBezTo>
                  <a:pt x="1537130" y="0"/>
                  <a:pt x="1720121" y="83046"/>
                  <a:pt x="1726235" y="186847"/>
                </a:cubicBezTo>
                <a:cubicBezTo>
                  <a:pt x="1726742" y="186524"/>
                  <a:pt x="1727174" y="186120"/>
                  <a:pt x="1727606" y="185717"/>
                </a:cubicBezTo>
                <a:lnTo>
                  <a:pt x="1727102" y="190850"/>
                </a:lnTo>
                <a:cubicBezTo>
                  <a:pt x="1727595" y="191614"/>
                  <a:pt x="1727605" y="192391"/>
                  <a:pt x="1727605" y="193170"/>
                </a:cubicBezTo>
                <a:lnTo>
                  <a:pt x="1726271" y="199326"/>
                </a:lnTo>
                <a:lnTo>
                  <a:pt x="1655630" y="919826"/>
                </a:lnTo>
                <a:cubicBezTo>
                  <a:pt x="1665213" y="1268678"/>
                  <a:pt x="3079202" y="2735754"/>
                  <a:pt x="2542920" y="2983914"/>
                </a:cubicBezTo>
                <a:cubicBezTo>
                  <a:pt x="1918698" y="3280693"/>
                  <a:pt x="711513" y="3338989"/>
                  <a:pt x="81991" y="2983914"/>
                </a:cubicBezTo>
                <a:cubicBezTo>
                  <a:pt x="-337699" y="2693358"/>
                  <a:pt x="991496" y="1215684"/>
                  <a:pt x="969280" y="919828"/>
                </a:cubicBezTo>
                <a:lnTo>
                  <a:pt x="898640" y="199335"/>
                </a:lnTo>
                <a:cubicBezTo>
                  <a:pt x="897375" y="197339"/>
                  <a:pt x="897304" y="195258"/>
                  <a:pt x="897304" y="193170"/>
                </a:cubicBezTo>
                <a:lnTo>
                  <a:pt x="897808" y="190847"/>
                </a:lnTo>
                <a:lnTo>
                  <a:pt x="897305" y="185717"/>
                </a:lnTo>
                <a:lnTo>
                  <a:pt x="898687" y="186789"/>
                </a:lnTo>
                <a:cubicBezTo>
                  <a:pt x="904857" y="83015"/>
                  <a:pt x="1087821" y="0"/>
                  <a:pt x="131245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71" name="CustomShape 49"/>
          <p:cNvSpPr/>
          <p:nvPr/>
        </p:nvSpPr>
        <p:spPr>
          <a:xfrm>
            <a:off x="4286160" y="4223520"/>
            <a:ext cx="351000" cy="351000"/>
          </a:xfrm>
          <a:custGeom>
            <a:avLst/>
            <a:gdLst/>
            <a:ahLst/>
            <a:rect l="l" t="t" r="r" b="b"/>
            <a:pathLst>
              <a:path w="3960440" h="3960000">
                <a:moveTo>
                  <a:pt x="1979373" y="472350"/>
                </a:moveTo>
                <a:cubicBezTo>
                  <a:pt x="1228307" y="485871"/>
                  <a:pt x="850011" y="1078219"/>
                  <a:pt x="813783" y="1434034"/>
                </a:cubicBezTo>
                <a:cubicBezTo>
                  <a:pt x="787561" y="1781828"/>
                  <a:pt x="889690" y="2005359"/>
                  <a:pt x="1119009" y="2222584"/>
                </a:cubicBezTo>
                <a:cubicBezTo>
                  <a:pt x="1178964" y="2123026"/>
                  <a:pt x="1260199" y="1908547"/>
                  <a:pt x="1328015" y="1812920"/>
                </a:cubicBezTo>
                <a:cubicBezTo>
                  <a:pt x="1222115" y="1647651"/>
                  <a:pt x="1255483" y="1756375"/>
                  <a:pt x="1234998" y="1431771"/>
                </a:cubicBezTo>
                <a:cubicBezTo>
                  <a:pt x="1331609" y="922504"/>
                  <a:pt x="1719145" y="812633"/>
                  <a:pt x="2217373" y="891303"/>
                </a:cubicBezTo>
                <a:cubicBezTo>
                  <a:pt x="2693518" y="1016895"/>
                  <a:pt x="2787642" y="1344599"/>
                  <a:pt x="2783502" y="1606823"/>
                </a:cubicBezTo>
                <a:cubicBezTo>
                  <a:pt x="2771081" y="1743454"/>
                  <a:pt x="2679609" y="2064482"/>
                  <a:pt x="2456028" y="2225955"/>
                </a:cubicBezTo>
                <a:cubicBezTo>
                  <a:pt x="2192422" y="2399851"/>
                  <a:pt x="2004893" y="2209395"/>
                  <a:pt x="2026974" y="2018938"/>
                </a:cubicBezTo>
                <a:cubicBezTo>
                  <a:pt x="2072519" y="1810540"/>
                  <a:pt x="2086043" y="1754994"/>
                  <a:pt x="2135727" y="1554876"/>
                </a:cubicBezTo>
                <a:cubicBezTo>
                  <a:pt x="2195073" y="1382360"/>
                  <a:pt x="2084273" y="1259912"/>
                  <a:pt x="1915898" y="1219889"/>
                </a:cubicBezTo>
                <a:cubicBezTo>
                  <a:pt x="1750283" y="1186766"/>
                  <a:pt x="1626460" y="1331294"/>
                  <a:pt x="1589196" y="1434803"/>
                </a:cubicBezTo>
                <a:cubicBezTo>
                  <a:pt x="1499489" y="1732912"/>
                  <a:pt x="1614533" y="1824000"/>
                  <a:pt x="1574511" y="1939931"/>
                </a:cubicBezTo>
                <a:cubicBezTo>
                  <a:pt x="1332991" y="2671400"/>
                  <a:pt x="1220920" y="3468343"/>
                  <a:pt x="1339611" y="3487664"/>
                </a:cubicBezTo>
                <a:cubicBezTo>
                  <a:pt x="1434840" y="3497327"/>
                  <a:pt x="1730357" y="3129057"/>
                  <a:pt x="1887692" y="2422431"/>
                </a:cubicBezTo>
                <a:cubicBezTo>
                  <a:pt x="1985681" y="2531460"/>
                  <a:pt x="2093439" y="2747804"/>
                  <a:pt x="2336342" y="2720202"/>
                </a:cubicBezTo>
                <a:cubicBezTo>
                  <a:pt x="2693796" y="2666377"/>
                  <a:pt x="3092265" y="2401394"/>
                  <a:pt x="3176454" y="1627140"/>
                </a:cubicBezTo>
                <a:cubicBezTo>
                  <a:pt x="3254038" y="999456"/>
                  <a:pt x="2816023" y="430731"/>
                  <a:pt x="1979373" y="472350"/>
                </a:cubicBezTo>
                <a:close/>
                <a:moveTo>
                  <a:pt x="436907" y="0"/>
                </a:moveTo>
                <a:lnTo>
                  <a:pt x="3523533" y="0"/>
                </a:lnTo>
                <a:cubicBezTo>
                  <a:pt x="3764830" y="0"/>
                  <a:pt x="3960440" y="195610"/>
                  <a:pt x="3960440" y="436907"/>
                </a:cubicBezTo>
                <a:lnTo>
                  <a:pt x="3960440" y="3523093"/>
                </a:lnTo>
                <a:cubicBezTo>
                  <a:pt x="3960440" y="3764390"/>
                  <a:pt x="3764830" y="3960000"/>
                  <a:pt x="3523533" y="3960000"/>
                </a:cubicBezTo>
                <a:lnTo>
                  <a:pt x="436907" y="3960000"/>
                </a:lnTo>
                <a:cubicBezTo>
                  <a:pt x="195610" y="3960000"/>
                  <a:pt x="0" y="3764390"/>
                  <a:pt x="0" y="3523093"/>
                </a:cubicBezTo>
                <a:lnTo>
                  <a:pt x="0" y="436907"/>
                </a:lnTo>
                <a:cubicBezTo>
                  <a:pt x="0" y="195610"/>
                  <a:pt x="195610" y="0"/>
                  <a:pt x="436907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72" name="CustomShape 50"/>
          <p:cNvSpPr/>
          <p:nvPr/>
        </p:nvSpPr>
        <p:spPr>
          <a:xfrm>
            <a:off x="3710520" y="4223520"/>
            <a:ext cx="351000" cy="351000"/>
          </a:xfrm>
          <a:custGeom>
            <a:avLst/>
            <a:gdLst/>
            <a:ahLst/>
            <a:rect l="l" t="t" r="r" b="b"/>
            <a:pathLst>
              <a:path w="3888432" h="3960440">
                <a:moveTo>
                  <a:pt x="554477" y="1512168"/>
                </a:moveTo>
                <a:lnTo>
                  <a:pt x="554477" y="3312368"/>
                </a:lnTo>
                <a:lnTo>
                  <a:pt x="1201638" y="3312368"/>
                </a:lnTo>
                <a:lnTo>
                  <a:pt x="1201638" y="1512168"/>
                </a:lnTo>
                <a:lnTo>
                  <a:pt x="554477" y="1512168"/>
                </a:lnTo>
                <a:close/>
                <a:moveTo>
                  <a:pt x="2840340" y="1479943"/>
                </a:moveTo>
                <a:cubicBezTo>
                  <a:pt x="2293254" y="1484797"/>
                  <a:pt x="2254084" y="1780470"/>
                  <a:pt x="2136833" y="1785510"/>
                </a:cubicBezTo>
                <a:lnTo>
                  <a:pt x="2136833" y="1510185"/>
                </a:lnTo>
                <a:lnTo>
                  <a:pt x="1489672" y="1510185"/>
                </a:lnTo>
                <a:lnTo>
                  <a:pt x="1489672" y="3310385"/>
                </a:lnTo>
                <a:lnTo>
                  <a:pt x="2136833" y="3310385"/>
                </a:lnTo>
                <a:cubicBezTo>
                  <a:pt x="2140283" y="2925445"/>
                  <a:pt x="2133383" y="2560917"/>
                  <a:pt x="2147184" y="2155564"/>
                </a:cubicBezTo>
                <a:cubicBezTo>
                  <a:pt x="2187272" y="1842063"/>
                  <a:pt x="2668986" y="1938990"/>
                  <a:pt x="2673919" y="2138897"/>
                </a:cubicBezTo>
                <a:lnTo>
                  <a:pt x="2679688" y="3312366"/>
                </a:lnTo>
                <a:lnTo>
                  <a:pt x="3326849" y="3312366"/>
                </a:lnTo>
                <a:cubicBezTo>
                  <a:pt x="3329155" y="2917782"/>
                  <a:pt x="3331462" y="2523197"/>
                  <a:pt x="3333768" y="2128613"/>
                </a:cubicBezTo>
                <a:cubicBezTo>
                  <a:pt x="3339026" y="1942962"/>
                  <a:pt x="3184753" y="1475890"/>
                  <a:pt x="2840340" y="1479943"/>
                </a:cubicBezTo>
                <a:close/>
                <a:moveTo>
                  <a:pt x="878058" y="648072"/>
                </a:moveTo>
                <a:cubicBezTo>
                  <a:pt x="699349" y="648072"/>
                  <a:pt x="554477" y="792944"/>
                  <a:pt x="554477" y="971653"/>
                </a:cubicBezTo>
                <a:cubicBezTo>
                  <a:pt x="554477" y="1150362"/>
                  <a:pt x="699349" y="1295234"/>
                  <a:pt x="878058" y="1295234"/>
                </a:cubicBezTo>
                <a:cubicBezTo>
                  <a:pt x="1056767" y="1295234"/>
                  <a:pt x="1201639" y="1150362"/>
                  <a:pt x="1201639" y="971653"/>
                </a:cubicBezTo>
                <a:cubicBezTo>
                  <a:pt x="1201639" y="792944"/>
                  <a:pt x="1056767" y="648072"/>
                  <a:pt x="878058" y="648072"/>
                </a:cubicBezTo>
                <a:close/>
                <a:moveTo>
                  <a:pt x="333511" y="0"/>
                </a:moveTo>
                <a:lnTo>
                  <a:pt x="3554921" y="0"/>
                </a:lnTo>
                <a:cubicBezTo>
                  <a:pt x="3739114" y="0"/>
                  <a:pt x="3888432" y="149318"/>
                  <a:pt x="3888432" y="333511"/>
                </a:cubicBezTo>
                <a:lnTo>
                  <a:pt x="3888432" y="3626929"/>
                </a:lnTo>
                <a:cubicBezTo>
                  <a:pt x="3888432" y="3811122"/>
                  <a:pt x="3739114" y="3960440"/>
                  <a:pt x="3554921" y="3960440"/>
                </a:cubicBezTo>
                <a:lnTo>
                  <a:pt x="333511" y="3960440"/>
                </a:lnTo>
                <a:cubicBezTo>
                  <a:pt x="149318" y="3960440"/>
                  <a:pt x="0" y="3811122"/>
                  <a:pt x="0" y="3626929"/>
                </a:cubicBezTo>
                <a:lnTo>
                  <a:pt x="0" y="333511"/>
                </a:lnTo>
                <a:cubicBezTo>
                  <a:pt x="0" y="149318"/>
                  <a:pt x="149318" y="0"/>
                  <a:pt x="33351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73" name="CustomShape 51"/>
          <p:cNvSpPr/>
          <p:nvPr/>
        </p:nvSpPr>
        <p:spPr>
          <a:xfrm>
            <a:off x="5433120" y="4223520"/>
            <a:ext cx="351000" cy="351000"/>
          </a:xfrm>
          <a:custGeom>
            <a:avLst/>
            <a:gdLst/>
            <a:ahLst/>
            <a:rect l="l" t="t" r="r" b="b"/>
            <a:pathLst>
              <a:path w="3960000" h="3960000">
                <a:moveTo>
                  <a:pt x="3160999" y="1374274"/>
                </a:moveTo>
                <a:lnTo>
                  <a:pt x="3155132" y="1419362"/>
                </a:lnTo>
                <a:lnTo>
                  <a:pt x="3160999" y="1374274"/>
                </a:lnTo>
                <a:close/>
                <a:moveTo>
                  <a:pt x="2496208" y="770986"/>
                </a:moveTo>
                <a:cubicBezTo>
                  <a:pt x="2113414" y="770986"/>
                  <a:pt x="1929581" y="1106902"/>
                  <a:pt x="1921633" y="1292845"/>
                </a:cubicBezTo>
                <a:cubicBezTo>
                  <a:pt x="1914712" y="1454769"/>
                  <a:pt x="1928136" y="1522392"/>
                  <a:pt x="1942445" y="1570340"/>
                </a:cubicBezTo>
                <a:cubicBezTo>
                  <a:pt x="1547199" y="1510736"/>
                  <a:pt x="1237189" y="1330681"/>
                  <a:pt x="815277" y="836121"/>
                </a:cubicBezTo>
                <a:cubicBezTo>
                  <a:pt x="618819" y="1229038"/>
                  <a:pt x="733086" y="1558961"/>
                  <a:pt x="965659" y="1735195"/>
                </a:cubicBezTo>
                <a:cubicBezTo>
                  <a:pt x="864541" y="1716416"/>
                  <a:pt x="662904" y="1695759"/>
                  <a:pt x="570453" y="1629310"/>
                </a:cubicBezTo>
                <a:cubicBezTo>
                  <a:pt x="597898" y="2016450"/>
                  <a:pt x="990931" y="2177657"/>
                  <a:pt x="1196057" y="2257108"/>
                </a:cubicBezTo>
                <a:cubicBezTo>
                  <a:pt x="1113718" y="2275887"/>
                  <a:pt x="943857" y="2321380"/>
                  <a:pt x="813848" y="2296824"/>
                </a:cubicBezTo>
                <a:cubicBezTo>
                  <a:pt x="926523" y="2634848"/>
                  <a:pt x="1326064" y="2611755"/>
                  <a:pt x="1486410" y="2607420"/>
                </a:cubicBezTo>
                <a:cubicBezTo>
                  <a:pt x="1297174" y="2749708"/>
                  <a:pt x="1000058" y="2795794"/>
                  <a:pt x="489408" y="2829018"/>
                </a:cubicBezTo>
                <a:cubicBezTo>
                  <a:pt x="914827" y="3139596"/>
                  <a:pt x="1734874" y="3242281"/>
                  <a:pt x="2062787" y="3146219"/>
                </a:cubicBezTo>
                <a:cubicBezTo>
                  <a:pt x="2763394" y="2903535"/>
                  <a:pt x="2915370" y="2621267"/>
                  <a:pt x="3074271" y="2105563"/>
                </a:cubicBezTo>
                <a:cubicBezTo>
                  <a:pt x="3173740" y="1733406"/>
                  <a:pt x="3145310" y="1648999"/>
                  <a:pt x="3207849" y="1493166"/>
                </a:cubicBezTo>
                <a:cubicBezTo>
                  <a:pt x="3270388" y="1337333"/>
                  <a:pt x="3414210" y="1276468"/>
                  <a:pt x="3449507" y="1170564"/>
                </a:cubicBezTo>
                <a:cubicBezTo>
                  <a:pt x="3349883" y="1192977"/>
                  <a:pt x="3252716" y="1239516"/>
                  <a:pt x="3140091" y="1227260"/>
                </a:cubicBezTo>
                <a:cubicBezTo>
                  <a:pt x="3219995" y="1183499"/>
                  <a:pt x="3274317" y="996523"/>
                  <a:pt x="3324107" y="851504"/>
                </a:cubicBezTo>
                <a:cubicBezTo>
                  <a:pt x="3215037" y="921165"/>
                  <a:pt x="3152155" y="998691"/>
                  <a:pt x="2995677" y="1008938"/>
                </a:cubicBezTo>
                <a:cubicBezTo>
                  <a:pt x="2884471" y="881691"/>
                  <a:pt x="2678487" y="770986"/>
                  <a:pt x="2496208" y="770986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74" name="CustomShape 52"/>
          <p:cNvSpPr/>
          <p:nvPr/>
        </p:nvSpPr>
        <p:spPr>
          <a:xfrm>
            <a:off x="4855680" y="4223520"/>
            <a:ext cx="351000" cy="351000"/>
          </a:xfrm>
          <a:custGeom>
            <a:avLst/>
            <a:gdLst/>
            <a:ahLst/>
            <a:rect l="l" t="t" r="r" b="b"/>
            <a:pathLst>
              <a:path w="3960000" h="3960000">
                <a:moveTo>
                  <a:pt x="2841893" y="181064"/>
                </a:moveTo>
                <a:cubicBezTo>
                  <a:pt x="2485731" y="190239"/>
                  <a:pt x="2106781" y="339266"/>
                  <a:pt x="2105790" y="859562"/>
                </a:cubicBezTo>
                <a:lnTo>
                  <a:pt x="2106860" y="863292"/>
                </a:lnTo>
                <a:lnTo>
                  <a:pt x="2106860" y="1248172"/>
                </a:lnTo>
                <a:lnTo>
                  <a:pt x="1691968" y="1248172"/>
                </a:lnTo>
                <a:lnTo>
                  <a:pt x="1691968" y="1824236"/>
                </a:lnTo>
                <a:lnTo>
                  <a:pt x="2106860" y="1824236"/>
                </a:lnTo>
                <a:lnTo>
                  <a:pt x="2106860" y="3779396"/>
                </a:lnTo>
                <a:lnTo>
                  <a:pt x="2754932" y="3779396"/>
                </a:lnTo>
                <a:lnTo>
                  <a:pt x="2754932" y="1824236"/>
                </a:lnTo>
                <a:lnTo>
                  <a:pt x="3305869" y="1813665"/>
                </a:lnTo>
                <a:lnTo>
                  <a:pt x="3348152" y="1248172"/>
                </a:lnTo>
                <a:lnTo>
                  <a:pt x="2754932" y="1248172"/>
                </a:lnTo>
                <a:lnTo>
                  <a:pt x="2754932" y="907124"/>
                </a:lnTo>
                <a:cubicBezTo>
                  <a:pt x="2746287" y="682909"/>
                  <a:pt x="3126764" y="685506"/>
                  <a:pt x="3369037" y="704441"/>
                </a:cubicBezTo>
                <a:cubicBezTo>
                  <a:pt x="3391941" y="556446"/>
                  <a:pt x="3409927" y="381656"/>
                  <a:pt x="3410216" y="195189"/>
                </a:cubicBezTo>
                <a:cubicBezTo>
                  <a:pt x="3239930" y="163882"/>
                  <a:pt x="3118909" y="173928"/>
                  <a:pt x="2841893" y="181064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75" name="CustomShape 53"/>
          <p:cNvSpPr/>
          <p:nvPr/>
        </p:nvSpPr>
        <p:spPr>
          <a:xfrm>
            <a:off x="6021000" y="4216680"/>
            <a:ext cx="352440" cy="358200"/>
          </a:xfrm>
          <a:custGeom>
            <a:avLst/>
            <a:gdLst/>
            <a:ahLst/>
            <a:rect l="l" t="t" r="r" b="b"/>
            <a:pathLst>
              <a:path w="3186824" h="3240000">
                <a:moveTo>
                  <a:pt x="2141174" y="1384899"/>
                </a:moveTo>
                <a:lnTo>
                  <a:pt x="2141174" y="1528887"/>
                </a:lnTo>
                <a:lnTo>
                  <a:pt x="1997174" y="1528887"/>
                </a:lnTo>
                <a:lnTo>
                  <a:pt x="1997174" y="1744911"/>
                </a:lnTo>
                <a:lnTo>
                  <a:pt x="2141174" y="1744911"/>
                </a:lnTo>
                <a:lnTo>
                  <a:pt x="2141174" y="1888899"/>
                </a:lnTo>
                <a:lnTo>
                  <a:pt x="2357174" y="1888899"/>
                </a:lnTo>
                <a:lnTo>
                  <a:pt x="2357174" y="1744911"/>
                </a:lnTo>
                <a:lnTo>
                  <a:pt x="2501174" y="1744911"/>
                </a:lnTo>
                <a:lnTo>
                  <a:pt x="2501174" y="1528887"/>
                </a:lnTo>
                <a:lnTo>
                  <a:pt x="2357174" y="1528887"/>
                </a:lnTo>
                <a:lnTo>
                  <a:pt x="2357174" y="1384899"/>
                </a:lnTo>
                <a:close/>
                <a:moveTo>
                  <a:pt x="1286582" y="1008157"/>
                </a:moveTo>
                <a:cubicBezTo>
                  <a:pt x="1148208" y="1006486"/>
                  <a:pt x="1009270" y="1051569"/>
                  <a:pt x="894997" y="1143711"/>
                </a:cubicBezTo>
                <a:cubicBezTo>
                  <a:pt x="666451" y="1327995"/>
                  <a:pt x="600947" y="1648602"/>
                  <a:pt x="738892" y="1907765"/>
                </a:cubicBezTo>
                <a:cubicBezTo>
                  <a:pt x="876837" y="2166928"/>
                  <a:pt x="1179371" y="2291639"/>
                  <a:pt x="1459875" y="2204971"/>
                </a:cubicBezTo>
                <a:cubicBezTo>
                  <a:pt x="1676459" y="2138053"/>
                  <a:pt x="1832801" y="1959669"/>
                  <a:pt x="1876637" y="1747242"/>
                </a:cubicBezTo>
                <a:lnTo>
                  <a:pt x="1879565" y="1747242"/>
                </a:lnTo>
                <a:lnTo>
                  <a:pt x="1879565" y="1728291"/>
                </a:lnTo>
                <a:cubicBezTo>
                  <a:pt x="1891883" y="1671800"/>
                  <a:pt x="1894168" y="1612713"/>
                  <a:pt x="1887545" y="1552862"/>
                </a:cubicBezTo>
                <a:lnTo>
                  <a:pt x="1879565" y="1553745"/>
                </a:lnTo>
                <a:lnTo>
                  <a:pt x="1879565" y="1531218"/>
                </a:lnTo>
                <a:lnTo>
                  <a:pt x="1231565" y="1531218"/>
                </a:lnTo>
                <a:lnTo>
                  <a:pt x="1231565" y="1747242"/>
                </a:lnTo>
                <a:lnTo>
                  <a:pt x="1565835" y="1747242"/>
                </a:lnTo>
                <a:cubicBezTo>
                  <a:pt x="1530201" y="1827940"/>
                  <a:pt x="1460959" y="1892348"/>
                  <a:pt x="1371795" y="1919897"/>
                </a:cubicBezTo>
                <a:cubicBezTo>
                  <a:pt x="1228031" y="1964316"/>
                  <a:pt x="1072976" y="1900399"/>
                  <a:pt x="1002277" y="1767573"/>
                </a:cubicBezTo>
                <a:cubicBezTo>
                  <a:pt x="931578" y="1634747"/>
                  <a:pt x="965150" y="1470429"/>
                  <a:pt x="1082284" y="1375980"/>
                </a:cubicBezTo>
                <a:cubicBezTo>
                  <a:pt x="1199418" y="1281531"/>
                  <a:pt x="1367118" y="1283556"/>
                  <a:pt x="1481937" y="1380807"/>
                </a:cubicBezTo>
                <a:lnTo>
                  <a:pt x="1674778" y="1153129"/>
                </a:lnTo>
                <a:cubicBezTo>
                  <a:pt x="1562764" y="1058254"/>
                  <a:pt x="1424955" y="1009828"/>
                  <a:pt x="1286582" y="1008157"/>
                </a:cubicBezTo>
                <a:close/>
                <a:moveTo>
                  <a:pt x="293028" y="0"/>
                </a:moveTo>
                <a:lnTo>
                  <a:pt x="2893796" y="0"/>
                </a:lnTo>
                <a:cubicBezTo>
                  <a:pt x="3055631" y="0"/>
                  <a:pt x="3186824" y="131193"/>
                  <a:pt x="3186824" y="293028"/>
                </a:cubicBezTo>
                <a:lnTo>
                  <a:pt x="3186824" y="2946972"/>
                </a:lnTo>
                <a:cubicBezTo>
                  <a:pt x="3186824" y="3108807"/>
                  <a:pt x="3055631" y="3240000"/>
                  <a:pt x="2893796" y="3240000"/>
                </a:cubicBezTo>
                <a:lnTo>
                  <a:pt x="293028" y="3240000"/>
                </a:lnTo>
                <a:cubicBezTo>
                  <a:pt x="131193" y="3240000"/>
                  <a:pt x="0" y="3108807"/>
                  <a:pt x="0" y="2946972"/>
                </a:cubicBezTo>
                <a:lnTo>
                  <a:pt x="0" y="293028"/>
                </a:lnTo>
                <a:cubicBezTo>
                  <a:pt x="0" y="131193"/>
                  <a:pt x="131193" y="0"/>
                  <a:pt x="29302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76" name="CustomShape 54"/>
          <p:cNvSpPr/>
          <p:nvPr/>
        </p:nvSpPr>
        <p:spPr>
          <a:xfrm>
            <a:off x="6557400" y="4241160"/>
            <a:ext cx="330120" cy="333360"/>
          </a:xfrm>
          <a:custGeom>
            <a:avLst/>
            <a:gdLst/>
            <a:ahLst/>
            <a:rect l="l" t="t" r="r" b="b"/>
            <a:pathLst>
              <a:path w="3189723" h="3221116">
                <a:moveTo>
                  <a:pt x="2664630" y="2175617"/>
                </a:moveTo>
                <a:lnTo>
                  <a:pt x="2658205" y="2178566"/>
                </a:lnTo>
                <a:cubicBezTo>
                  <a:pt x="2662222" y="2175972"/>
                  <a:pt x="2664284" y="2175096"/>
                  <a:pt x="2664630" y="2175617"/>
                </a:cubicBezTo>
                <a:close/>
                <a:moveTo>
                  <a:pt x="1477043" y="1144372"/>
                </a:moveTo>
                <a:lnTo>
                  <a:pt x="1409070" y="1159393"/>
                </a:lnTo>
                <a:cubicBezTo>
                  <a:pt x="1167974" y="1216277"/>
                  <a:pt x="1134894" y="1538245"/>
                  <a:pt x="1152384" y="1703728"/>
                </a:cubicBezTo>
                <a:cubicBezTo>
                  <a:pt x="1169874" y="1869211"/>
                  <a:pt x="1272747" y="2156947"/>
                  <a:pt x="1514013" y="2152290"/>
                </a:cubicBezTo>
                <a:cubicBezTo>
                  <a:pt x="1680659" y="2149073"/>
                  <a:pt x="1865876" y="1940767"/>
                  <a:pt x="1850815" y="1654259"/>
                </a:cubicBezTo>
                <a:cubicBezTo>
                  <a:pt x="1844015" y="1608142"/>
                  <a:pt x="1837162" y="1561942"/>
                  <a:pt x="1830467" y="1515986"/>
                </a:cubicBezTo>
                <a:cubicBezTo>
                  <a:pt x="1779361" y="1292438"/>
                  <a:pt x="1635542" y="1134285"/>
                  <a:pt x="1477043" y="1144372"/>
                </a:cubicBezTo>
                <a:close/>
                <a:moveTo>
                  <a:pt x="1651152" y="501"/>
                </a:moveTo>
                <a:cubicBezTo>
                  <a:pt x="1977584" y="8635"/>
                  <a:pt x="2235425" y="52153"/>
                  <a:pt x="2580395" y="324821"/>
                </a:cubicBezTo>
                <a:cubicBezTo>
                  <a:pt x="3000061" y="656529"/>
                  <a:pt x="3430704" y="1549940"/>
                  <a:pt x="3030464" y="2249544"/>
                </a:cubicBezTo>
                <a:cubicBezTo>
                  <a:pt x="2882259" y="2451798"/>
                  <a:pt x="2785813" y="2507403"/>
                  <a:pt x="2585849" y="2588887"/>
                </a:cubicBezTo>
                <a:cubicBezTo>
                  <a:pt x="2194785" y="2615774"/>
                  <a:pt x="1984876" y="2478759"/>
                  <a:pt x="1973374" y="2195096"/>
                </a:cubicBezTo>
                <a:cubicBezTo>
                  <a:pt x="1841986" y="2496540"/>
                  <a:pt x="1610941" y="2555551"/>
                  <a:pt x="1390827" y="2527630"/>
                </a:cubicBezTo>
                <a:cubicBezTo>
                  <a:pt x="1131071" y="2494680"/>
                  <a:pt x="853863" y="2136270"/>
                  <a:pt x="783896" y="1665044"/>
                </a:cubicBezTo>
                <a:cubicBezTo>
                  <a:pt x="715204" y="1202409"/>
                  <a:pt x="991941" y="900416"/>
                  <a:pt x="1268509" y="819983"/>
                </a:cubicBezTo>
                <a:cubicBezTo>
                  <a:pt x="1288264" y="814237"/>
                  <a:pt x="1308391" y="810536"/>
                  <a:pt x="1328805" y="807930"/>
                </a:cubicBezTo>
                <a:cubicBezTo>
                  <a:pt x="1349219" y="805325"/>
                  <a:pt x="1369921" y="803817"/>
                  <a:pt x="1390827" y="802457"/>
                </a:cubicBezTo>
                <a:cubicBezTo>
                  <a:pt x="1416795" y="800769"/>
                  <a:pt x="1355770" y="788713"/>
                  <a:pt x="1462242" y="801708"/>
                </a:cubicBezTo>
                <a:cubicBezTo>
                  <a:pt x="1599590" y="818472"/>
                  <a:pt x="1776043" y="890774"/>
                  <a:pt x="1956122" y="1110076"/>
                </a:cubicBezTo>
                <a:lnTo>
                  <a:pt x="1973374" y="875315"/>
                </a:lnTo>
                <a:lnTo>
                  <a:pt x="2333414" y="875315"/>
                </a:lnTo>
                <a:cubicBezTo>
                  <a:pt x="2330539" y="1325736"/>
                  <a:pt x="2327663" y="1603628"/>
                  <a:pt x="2324788" y="2054049"/>
                </a:cubicBezTo>
                <a:cubicBezTo>
                  <a:pt x="2290850" y="2479718"/>
                  <a:pt x="2627788" y="2217580"/>
                  <a:pt x="2661746" y="2179658"/>
                </a:cubicBezTo>
                <a:lnTo>
                  <a:pt x="2691046" y="2188689"/>
                </a:lnTo>
                <a:lnTo>
                  <a:pt x="2667011" y="2175828"/>
                </a:lnTo>
                <a:cubicBezTo>
                  <a:pt x="2945550" y="1655295"/>
                  <a:pt x="2803444" y="1009445"/>
                  <a:pt x="2332141" y="653899"/>
                </a:cubicBezTo>
                <a:cubicBezTo>
                  <a:pt x="1860838" y="298353"/>
                  <a:pt x="1200794" y="339069"/>
                  <a:pt x="776764" y="749845"/>
                </a:cubicBezTo>
                <a:cubicBezTo>
                  <a:pt x="352733" y="1160621"/>
                  <a:pt x="291083" y="1819040"/>
                  <a:pt x="631487" y="2301392"/>
                </a:cubicBezTo>
                <a:cubicBezTo>
                  <a:pt x="971891" y="2783745"/>
                  <a:pt x="1612904" y="2946283"/>
                  <a:pt x="2142017" y="2684410"/>
                </a:cubicBezTo>
                <a:lnTo>
                  <a:pt x="2324866" y="3053856"/>
                </a:lnTo>
                <a:cubicBezTo>
                  <a:pt x="1613730" y="3405817"/>
                  <a:pt x="752200" y="3187363"/>
                  <a:pt x="294693" y="2539075"/>
                </a:cubicBezTo>
                <a:cubicBezTo>
                  <a:pt x="-162814" y="1890787"/>
                  <a:pt x="-79956" y="1005863"/>
                  <a:pt x="489947" y="453774"/>
                </a:cubicBezTo>
                <a:cubicBezTo>
                  <a:pt x="810518" y="143225"/>
                  <a:pt x="1231454" y="-9956"/>
                  <a:pt x="1651152" y="50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77" name="CustomShape 55"/>
          <p:cNvSpPr/>
          <p:nvPr/>
        </p:nvSpPr>
        <p:spPr>
          <a:xfrm>
            <a:off x="8231040" y="4216680"/>
            <a:ext cx="367920" cy="358200"/>
          </a:xfrm>
          <a:custGeom>
            <a:avLst/>
            <a:gdLst/>
            <a:ahLst/>
            <a:rect l="l" t="t" r="r" b="b"/>
            <a:pathLst>
              <a:path w="3306630" h="3218379">
                <a:moveTo>
                  <a:pt x="0" y="2085651"/>
                </a:moveTo>
                <a:cubicBezTo>
                  <a:pt x="253919" y="2342528"/>
                  <a:pt x="881542" y="2297196"/>
                  <a:pt x="1388167" y="2271654"/>
                </a:cubicBezTo>
                <a:lnTo>
                  <a:pt x="1417952" y="2988872"/>
                </a:lnTo>
                <a:lnTo>
                  <a:pt x="717647" y="2950294"/>
                </a:lnTo>
                <a:cubicBezTo>
                  <a:pt x="467617" y="2928101"/>
                  <a:pt x="217417" y="2555860"/>
                  <a:pt x="0" y="2085651"/>
                </a:cubicBezTo>
                <a:close/>
                <a:moveTo>
                  <a:pt x="1969797" y="2019847"/>
                </a:moveTo>
                <a:lnTo>
                  <a:pt x="1969797" y="2274913"/>
                </a:lnTo>
                <a:lnTo>
                  <a:pt x="2657809" y="2274913"/>
                </a:lnTo>
                <a:cubicBezTo>
                  <a:pt x="2787205" y="2599270"/>
                  <a:pt x="2968360" y="2923626"/>
                  <a:pt x="2675062" y="2954686"/>
                </a:cubicBezTo>
                <a:lnTo>
                  <a:pt x="1969797" y="2963313"/>
                </a:lnTo>
                <a:lnTo>
                  <a:pt x="1969797" y="3218379"/>
                </a:lnTo>
                <a:lnTo>
                  <a:pt x="1429598" y="2619113"/>
                </a:lnTo>
                <a:close/>
                <a:moveTo>
                  <a:pt x="2961009" y="1275432"/>
                </a:moveTo>
                <a:lnTo>
                  <a:pt x="3277752" y="1901203"/>
                </a:lnTo>
                <a:cubicBezTo>
                  <a:pt x="3383548" y="2128832"/>
                  <a:pt x="3186278" y="2531632"/>
                  <a:pt x="2887773" y="2955026"/>
                </a:cubicBezTo>
                <a:cubicBezTo>
                  <a:pt x="2983276" y="2606687"/>
                  <a:pt x="2630206" y="2085815"/>
                  <a:pt x="2354773" y="1659836"/>
                </a:cubicBezTo>
                <a:close/>
                <a:moveTo>
                  <a:pt x="1019997" y="990789"/>
                </a:moveTo>
                <a:lnTo>
                  <a:pt x="1268877" y="1758248"/>
                </a:lnTo>
                <a:lnTo>
                  <a:pt x="1047983" y="1630715"/>
                </a:lnTo>
                <a:lnTo>
                  <a:pt x="703977" y="2226552"/>
                </a:lnTo>
                <a:cubicBezTo>
                  <a:pt x="358378" y="2176433"/>
                  <a:pt x="-13100" y="2171140"/>
                  <a:pt x="106650" y="1901606"/>
                </a:cubicBezTo>
                <a:lnTo>
                  <a:pt x="451811" y="1286515"/>
                </a:lnTo>
                <a:lnTo>
                  <a:pt x="230918" y="1158982"/>
                </a:lnTo>
                <a:close/>
                <a:moveTo>
                  <a:pt x="2174825" y="119764"/>
                </a:moveTo>
                <a:cubicBezTo>
                  <a:pt x="2220451" y="119103"/>
                  <a:pt x="2264887" y="143875"/>
                  <a:pt x="2308274" y="203493"/>
                </a:cubicBezTo>
                <a:lnTo>
                  <a:pt x="2668377" y="809957"/>
                </a:lnTo>
                <a:lnTo>
                  <a:pt x="2889271" y="682424"/>
                </a:lnTo>
                <a:lnTo>
                  <a:pt x="2640391" y="1449883"/>
                </a:lnTo>
                <a:lnTo>
                  <a:pt x="1851312" y="1281690"/>
                </a:lnTo>
                <a:lnTo>
                  <a:pt x="2072206" y="1154157"/>
                </a:lnTo>
                <a:lnTo>
                  <a:pt x="1728200" y="558321"/>
                </a:lnTo>
                <a:cubicBezTo>
                  <a:pt x="1890352" y="352642"/>
                  <a:pt x="2037947" y="121750"/>
                  <a:pt x="2174825" y="119764"/>
                </a:cubicBezTo>
                <a:close/>
                <a:moveTo>
                  <a:pt x="1831774" y="30"/>
                </a:moveTo>
                <a:cubicBezTo>
                  <a:pt x="1948530" y="539"/>
                  <a:pt x="2073232" y="7407"/>
                  <a:pt x="2202212" y="19111"/>
                </a:cubicBezTo>
                <a:cubicBezTo>
                  <a:pt x="1852790" y="110572"/>
                  <a:pt x="1578238" y="676776"/>
                  <a:pt x="1347045" y="1128297"/>
                </a:cubicBezTo>
                <a:lnTo>
                  <a:pt x="711024" y="795483"/>
                </a:lnTo>
                <a:lnTo>
                  <a:pt x="1094586" y="208291"/>
                </a:lnTo>
                <a:cubicBezTo>
                  <a:pt x="1202761" y="54213"/>
                  <a:pt x="1481508" y="-1496"/>
                  <a:pt x="1831774" y="3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78" name="CustomShape 56"/>
          <p:cNvSpPr/>
          <p:nvPr/>
        </p:nvSpPr>
        <p:spPr>
          <a:xfrm>
            <a:off x="7735320" y="4217400"/>
            <a:ext cx="287640" cy="363240"/>
          </a:xfrm>
          <a:custGeom>
            <a:avLst/>
            <a:gdLst/>
            <a:ahLst/>
            <a:rect l="l" t="t" r="r" b="b"/>
            <a:pathLst>
              <a:path w="2548531" h="3213371">
                <a:moveTo>
                  <a:pt x="792000" y="2498954"/>
                </a:moveTo>
                <a:lnTo>
                  <a:pt x="792000" y="2641726"/>
                </a:lnTo>
                <a:cubicBezTo>
                  <a:pt x="463357" y="2661706"/>
                  <a:pt x="216000" y="2748872"/>
                  <a:pt x="216000" y="2853371"/>
                </a:cubicBezTo>
                <a:cubicBezTo>
                  <a:pt x="216000" y="2972665"/>
                  <a:pt x="538355" y="3069371"/>
                  <a:pt x="936000" y="3069371"/>
                </a:cubicBezTo>
                <a:cubicBezTo>
                  <a:pt x="1333645" y="3069371"/>
                  <a:pt x="1656000" y="2972665"/>
                  <a:pt x="1656000" y="2853371"/>
                </a:cubicBezTo>
                <a:cubicBezTo>
                  <a:pt x="1656000" y="2748872"/>
                  <a:pt x="1408644" y="2661706"/>
                  <a:pt x="1080000" y="2641726"/>
                </a:cubicBezTo>
                <a:lnTo>
                  <a:pt x="1080000" y="2498954"/>
                </a:lnTo>
                <a:cubicBezTo>
                  <a:pt x="1528614" y="2524263"/>
                  <a:pt x="1872000" y="2673393"/>
                  <a:pt x="1872000" y="2853371"/>
                </a:cubicBezTo>
                <a:cubicBezTo>
                  <a:pt x="1872000" y="3052194"/>
                  <a:pt x="1452939" y="3213371"/>
                  <a:pt x="936000" y="3213371"/>
                </a:cubicBezTo>
                <a:cubicBezTo>
                  <a:pt x="419061" y="3213371"/>
                  <a:pt x="0" y="3052194"/>
                  <a:pt x="0" y="2853371"/>
                </a:cubicBezTo>
                <a:cubicBezTo>
                  <a:pt x="0" y="2673393"/>
                  <a:pt x="343386" y="2524263"/>
                  <a:pt x="792000" y="2498954"/>
                </a:cubicBezTo>
                <a:close/>
                <a:moveTo>
                  <a:pt x="2190403" y="180020"/>
                </a:moveTo>
                <a:cubicBezTo>
                  <a:pt x="2388233" y="180020"/>
                  <a:pt x="2548531" y="236495"/>
                  <a:pt x="2548531" y="306081"/>
                </a:cubicBezTo>
                <a:lnTo>
                  <a:pt x="2548531" y="1314569"/>
                </a:lnTo>
                <a:cubicBezTo>
                  <a:pt x="2548531" y="1244983"/>
                  <a:pt x="2388233" y="1188508"/>
                  <a:pt x="2190403" y="1188508"/>
                </a:cubicBezTo>
                <a:cubicBezTo>
                  <a:pt x="1992574" y="1188508"/>
                  <a:pt x="1832276" y="1244983"/>
                  <a:pt x="1832276" y="1314569"/>
                </a:cubicBezTo>
                <a:cubicBezTo>
                  <a:pt x="1832276" y="1384155"/>
                  <a:pt x="1671978" y="1440630"/>
                  <a:pt x="1474148" y="1440630"/>
                </a:cubicBezTo>
                <a:cubicBezTo>
                  <a:pt x="1276318" y="1440630"/>
                  <a:pt x="1116020" y="1384155"/>
                  <a:pt x="1116020" y="1314569"/>
                </a:cubicBezTo>
                <a:lnTo>
                  <a:pt x="1116020" y="306081"/>
                </a:lnTo>
                <a:cubicBezTo>
                  <a:pt x="1116020" y="375667"/>
                  <a:pt x="1276318" y="432142"/>
                  <a:pt x="1474148" y="432142"/>
                </a:cubicBezTo>
                <a:cubicBezTo>
                  <a:pt x="1671978" y="432142"/>
                  <a:pt x="1832276" y="375667"/>
                  <a:pt x="1832276" y="306081"/>
                </a:cubicBezTo>
                <a:cubicBezTo>
                  <a:pt x="1832276" y="236495"/>
                  <a:pt x="1992574" y="180020"/>
                  <a:pt x="2190403" y="180020"/>
                </a:cubicBezTo>
                <a:close/>
                <a:moveTo>
                  <a:pt x="936000" y="0"/>
                </a:moveTo>
                <a:cubicBezTo>
                  <a:pt x="1035422" y="0"/>
                  <a:pt x="1116020" y="80598"/>
                  <a:pt x="1116020" y="180020"/>
                </a:cubicBezTo>
                <a:cubicBezTo>
                  <a:pt x="1116020" y="246019"/>
                  <a:pt x="1080504" y="303723"/>
                  <a:pt x="1026000" y="332457"/>
                </a:cubicBezTo>
                <a:lnTo>
                  <a:pt x="1026000" y="2887874"/>
                </a:lnTo>
                <a:lnTo>
                  <a:pt x="846000" y="2887874"/>
                </a:lnTo>
                <a:lnTo>
                  <a:pt x="846000" y="332457"/>
                </a:lnTo>
                <a:cubicBezTo>
                  <a:pt x="791497" y="303723"/>
                  <a:pt x="755980" y="246019"/>
                  <a:pt x="755980" y="180020"/>
                </a:cubicBezTo>
                <a:cubicBezTo>
                  <a:pt x="755980" y="80598"/>
                  <a:pt x="836578" y="0"/>
                  <a:pt x="936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timing>
    <p:tnLst>
      <p:par>
        <p:cTn id="295" dur="indefinite" restart="never" nodeType="tmRoot">
          <p:childTnLst>
            <p:seq>
              <p:cTn id="29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CustomShape 1"/>
          <p:cNvSpPr/>
          <p:nvPr/>
        </p:nvSpPr>
        <p:spPr>
          <a:xfrm>
            <a:off x="0" y="123480"/>
            <a:ext cx="9142200" cy="57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  <a:spcBef>
                <a:spcPts val="720"/>
              </a:spcBef>
            </a:pPr>
            <a:r>
              <a:rPr b="0" lang="id-ID" sz="3600" spc="-1" strike="noStrike">
                <a:solidFill>
                  <a:srgbClr val="9bbb59"/>
                </a:solidFill>
                <a:latin typeface="맑은 고딕"/>
                <a:ea typeface="DejaVu Sans"/>
              </a:rPr>
              <a:t>Fully Editable Icon Sets : B</a:t>
            </a:r>
            <a:endParaRPr b="0" lang="id-ID" sz="3600" spc="-1" strike="noStrike">
              <a:latin typeface="Arial"/>
            </a:endParaRPr>
          </a:p>
        </p:txBody>
      </p:sp>
      <p:sp>
        <p:nvSpPr>
          <p:cNvPr id="1480" name="CustomShape 2"/>
          <p:cNvSpPr/>
          <p:nvPr/>
        </p:nvSpPr>
        <p:spPr>
          <a:xfrm>
            <a:off x="711720" y="1422720"/>
            <a:ext cx="2230560" cy="45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id-ID" sz="1200" spc="-1" strike="noStrike">
                <a:solidFill>
                  <a:srgbClr val="ffffff"/>
                </a:solidFill>
                <a:latin typeface="Arial"/>
                <a:ea typeface="DejaVu Sans"/>
              </a:rPr>
              <a:t>You can Resize without losing quality</a:t>
            </a:r>
            <a:endParaRPr b="0" lang="id-ID" sz="1200" spc="-1" strike="noStrike">
              <a:latin typeface="Arial"/>
            </a:endParaRPr>
          </a:p>
        </p:txBody>
      </p:sp>
      <p:sp>
        <p:nvSpPr>
          <p:cNvPr id="1481" name="CustomShape 3"/>
          <p:cNvSpPr/>
          <p:nvPr/>
        </p:nvSpPr>
        <p:spPr>
          <a:xfrm>
            <a:off x="711720" y="1935000"/>
            <a:ext cx="2230560" cy="45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id-ID" sz="1200" spc="-1" strike="noStrike">
                <a:solidFill>
                  <a:srgbClr val="ffffff"/>
                </a:solidFill>
                <a:latin typeface="Arial"/>
                <a:ea typeface="DejaVu Sans"/>
              </a:rPr>
              <a:t>You can Change Fill Color &amp;</a:t>
            </a:r>
            <a:endParaRPr b="0" lang="id-ID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id-ID" sz="1200" spc="-1" strike="noStrike">
                <a:solidFill>
                  <a:srgbClr val="ffffff"/>
                </a:solidFill>
                <a:latin typeface="Arial"/>
                <a:ea typeface="DejaVu Sans"/>
              </a:rPr>
              <a:t>Line Color</a:t>
            </a:r>
            <a:endParaRPr b="0" lang="id-ID" sz="1200" spc="-1" strike="noStrike">
              <a:latin typeface="Arial"/>
            </a:endParaRPr>
          </a:p>
        </p:txBody>
      </p:sp>
      <p:sp>
        <p:nvSpPr>
          <p:cNvPr id="1482" name="CustomShape 4"/>
          <p:cNvSpPr/>
          <p:nvPr/>
        </p:nvSpPr>
        <p:spPr>
          <a:xfrm>
            <a:off x="711720" y="4249800"/>
            <a:ext cx="2230200" cy="24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id-ID" sz="1000" spc="-1" strike="noStrike">
                <a:solidFill>
                  <a:srgbClr val="ffffff"/>
                </a:solidFill>
                <a:latin typeface="Arial"/>
                <a:ea typeface="DejaVu Sans"/>
              </a:rPr>
              <a:t>www.allppt.com</a:t>
            </a:r>
            <a:endParaRPr b="0" lang="id-ID" sz="1000" spc="-1" strike="noStrike">
              <a:latin typeface="Arial"/>
            </a:endParaRPr>
          </a:p>
        </p:txBody>
      </p:sp>
      <p:sp>
        <p:nvSpPr>
          <p:cNvPr id="1483" name="CustomShape 5"/>
          <p:cNvSpPr/>
          <p:nvPr/>
        </p:nvSpPr>
        <p:spPr>
          <a:xfrm>
            <a:off x="711720" y="3039840"/>
            <a:ext cx="2230200" cy="1270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id-ID" sz="2400" spc="-1" strike="noStrike">
                <a:solidFill>
                  <a:srgbClr val="ffffff"/>
                </a:solidFill>
                <a:latin typeface="맑은 고딕"/>
                <a:ea typeface="DejaVu Sans"/>
              </a:rPr>
              <a:t>FREE </a:t>
            </a:r>
            <a:endParaRPr b="0" lang="id-ID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id-ID" sz="2400" spc="-1" strike="noStrike">
                <a:solidFill>
                  <a:srgbClr val="ffffff"/>
                </a:solidFill>
                <a:latin typeface="맑은 고딕"/>
                <a:ea typeface="DejaVu Sans"/>
              </a:rPr>
              <a:t>PPT TEMPLATES</a:t>
            </a:r>
            <a:endParaRPr b="0" lang="id-ID" sz="2400" spc="-1" strike="noStrike">
              <a:latin typeface="Arial"/>
            </a:endParaRPr>
          </a:p>
        </p:txBody>
      </p:sp>
      <p:sp>
        <p:nvSpPr>
          <p:cNvPr id="1484" name="CustomShape 6"/>
          <p:cNvSpPr/>
          <p:nvPr/>
        </p:nvSpPr>
        <p:spPr>
          <a:xfrm rot="10800000">
            <a:off x="6693120" y="5358240"/>
            <a:ext cx="153000" cy="480960"/>
          </a:xfrm>
          <a:custGeom>
            <a:avLst/>
            <a:gdLst/>
            <a:ahLst/>
            <a:rect l="l" t="t" r="r" b="b"/>
            <a:pathLst>
              <a:path w="1040400" h="3240000">
                <a:moveTo>
                  <a:pt x="41345" y="940666"/>
                </a:moveTo>
                <a:lnTo>
                  <a:pt x="1242" y="653403"/>
                </a:lnTo>
                <a:lnTo>
                  <a:pt x="0" y="653403"/>
                </a:lnTo>
                <a:lnTo>
                  <a:pt x="1057" y="652077"/>
                </a:lnTo>
                <a:lnTo>
                  <a:pt x="447" y="647712"/>
                </a:lnTo>
                <a:lnTo>
                  <a:pt x="4531" y="647712"/>
                </a:lnTo>
                <a:lnTo>
                  <a:pt x="520200" y="0"/>
                </a:lnTo>
                <a:lnTo>
                  <a:pt x="659109" y="174478"/>
                </a:lnTo>
                <a:close/>
                <a:moveTo>
                  <a:pt x="101622" y="1372451"/>
                </a:moveTo>
                <a:lnTo>
                  <a:pt x="61820" y="1087335"/>
                </a:lnTo>
                <a:lnTo>
                  <a:pt x="728036" y="261055"/>
                </a:lnTo>
                <a:lnTo>
                  <a:pt x="870500" y="439998"/>
                </a:lnTo>
                <a:lnTo>
                  <a:pt x="860164" y="431664"/>
                </a:lnTo>
                <a:close/>
                <a:moveTo>
                  <a:pt x="161365" y="1800403"/>
                </a:moveTo>
                <a:lnTo>
                  <a:pt x="122098" y="1519120"/>
                </a:lnTo>
                <a:lnTo>
                  <a:pt x="930953" y="515931"/>
                </a:lnTo>
                <a:lnTo>
                  <a:pt x="1035869" y="647712"/>
                </a:lnTo>
                <a:lnTo>
                  <a:pt x="1039954" y="647712"/>
                </a:lnTo>
                <a:lnTo>
                  <a:pt x="1039345" y="652078"/>
                </a:lnTo>
                <a:lnTo>
                  <a:pt x="1040400" y="653403"/>
                </a:lnTo>
                <a:lnTo>
                  <a:pt x="1039160" y="653403"/>
                </a:lnTo>
                <a:lnTo>
                  <a:pt x="1029316" y="723920"/>
                </a:lnTo>
                <a:close/>
                <a:moveTo>
                  <a:pt x="217894" y="2205330"/>
                </a:moveTo>
                <a:lnTo>
                  <a:pt x="181840" y="1947070"/>
                </a:lnTo>
                <a:lnTo>
                  <a:pt x="1000266" y="932012"/>
                </a:lnTo>
                <a:lnTo>
                  <a:pt x="949113" y="1298429"/>
                </a:lnTo>
                <a:close/>
                <a:moveTo>
                  <a:pt x="330192" y="2564220"/>
                </a:moveTo>
                <a:lnTo>
                  <a:pt x="267995" y="2564220"/>
                </a:lnTo>
                <a:lnTo>
                  <a:pt x="237100" y="2342912"/>
                </a:lnTo>
                <a:lnTo>
                  <a:pt x="242309" y="2347112"/>
                </a:lnTo>
                <a:lnTo>
                  <a:pt x="920063" y="1506522"/>
                </a:lnTo>
                <a:lnTo>
                  <a:pt x="865005" y="1900914"/>
                </a:lnTo>
                <a:close/>
                <a:moveTo>
                  <a:pt x="772406" y="2564220"/>
                </a:moveTo>
                <a:lnTo>
                  <a:pt x="468924" y="2564220"/>
                </a:lnTo>
                <a:lnTo>
                  <a:pt x="835955" y="2109008"/>
                </a:lnTo>
                <a:close/>
                <a:moveTo>
                  <a:pt x="892044" y="3240000"/>
                </a:moveTo>
                <a:lnTo>
                  <a:pt x="148356" y="3240000"/>
                </a:lnTo>
                <a:lnTo>
                  <a:pt x="276144" y="2663936"/>
                </a:lnTo>
                <a:lnTo>
                  <a:pt x="764256" y="26639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85" name="CustomShape 7"/>
          <p:cNvSpPr/>
          <p:nvPr/>
        </p:nvSpPr>
        <p:spPr>
          <a:xfrm>
            <a:off x="6472440" y="3485880"/>
            <a:ext cx="370080" cy="369360"/>
          </a:xfrm>
          <a:custGeom>
            <a:avLst/>
            <a:gdLst/>
            <a:ah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86" name="CustomShape 8"/>
          <p:cNvSpPr/>
          <p:nvPr/>
        </p:nvSpPr>
        <p:spPr>
          <a:xfrm rot="16200000">
            <a:off x="3610080" y="2746440"/>
            <a:ext cx="309960" cy="370080"/>
          </a:xfrm>
          <a:custGeom>
            <a:avLst/>
            <a:gdLst/>
            <a:ahLst/>
            <a:rect l="l" t="t" r="r" b="b"/>
            <a:pathLst>
              <a:path w="2708011" h="3228660">
                <a:moveTo>
                  <a:pt x="1895121" y="2005092"/>
                </a:moveTo>
                <a:cubicBezTo>
                  <a:pt x="1769067" y="2196199"/>
                  <a:pt x="1559641" y="2315968"/>
                  <a:pt x="1331007" y="2327705"/>
                </a:cubicBezTo>
                <a:cubicBezTo>
                  <a:pt x="1102373" y="2339443"/>
                  <a:pt x="881783" y="2241749"/>
                  <a:pt x="736821" y="2064556"/>
                </a:cubicBezTo>
                <a:lnTo>
                  <a:pt x="885891" y="1942602"/>
                </a:lnTo>
                <a:cubicBezTo>
                  <a:pt x="992076" y="2072396"/>
                  <a:pt x="1153658" y="2143956"/>
                  <a:pt x="1321132" y="2135359"/>
                </a:cubicBezTo>
                <a:cubicBezTo>
                  <a:pt x="1488607" y="2126761"/>
                  <a:pt x="1642011" y="2039030"/>
                  <a:pt x="1734346" y="1899045"/>
                </a:cubicBezTo>
                <a:close/>
                <a:moveTo>
                  <a:pt x="2315256" y="2179725"/>
                </a:moveTo>
                <a:cubicBezTo>
                  <a:pt x="2124977" y="2519973"/>
                  <a:pt x="1777729" y="2743099"/>
                  <a:pt x="1389179" y="2774782"/>
                </a:cubicBezTo>
                <a:cubicBezTo>
                  <a:pt x="1000629" y="2806465"/>
                  <a:pt x="621821" y="2642541"/>
                  <a:pt x="378934" y="2337614"/>
                </a:cubicBezTo>
                <a:lnTo>
                  <a:pt x="519502" y="2225645"/>
                </a:lnTo>
                <a:cubicBezTo>
                  <a:pt x="725082" y="2483736"/>
                  <a:pt x="1045705" y="2622480"/>
                  <a:pt x="1374574" y="2595664"/>
                </a:cubicBezTo>
                <a:cubicBezTo>
                  <a:pt x="1703443" y="2568848"/>
                  <a:pt x="1997353" y="2379994"/>
                  <a:pt x="2158406" y="2092008"/>
                </a:cubicBezTo>
                <a:close/>
                <a:moveTo>
                  <a:pt x="2315941" y="1615003"/>
                </a:moveTo>
                <a:lnTo>
                  <a:pt x="272242" y="1615003"/>
                </a:lnTo>
                <a:lnTo>
                  <a:pt x="872561" y="666216"/>
                </a:lnTo>
                <a:lnTo>
                  <a:pt x="872561" y="219906"/>
                </a:lnTo>
                <a:cubicBezTo>
                  <a:pt x="872561" y="98674"/>
                  <a:pt x="970839" y="396"/>
                  <a:pt x="1092071" y="396"/>
                </a:cubicBezTo>
                <a:lnTo>
                  <a:pt x="1293841" y="396"/>
                </a:lnTo>
                <a:lnTo>
                  <a:pt x="1294092" y="0"/>
                </a:lnTo>
                <a:lnTo>
                  <a:pt x="1294343" y="396"/>
                </a:lnTo>
                <a:lnTo>
                  <a:pt x="1470231" y="396"/>
                </a:lnTo>
                <a:cubicBezTo>
                  <a:pt x="1591463" y="396"/>
                  <a:pt x="1689741" y="98674"/>
                  <a:pt x="1689741" y="219906"/>
                </a:cubicBezTo>
                <a:lnTo>
                  <a:pt x="1689741" y="625313"/>
                </a:lnTo>
                <a:close/>
                <a:moveTo>
                  <a:pt x="2708011" y="2399368"/>
                </a:moveTo>
                <a:cubicBezTo>
                  <a:pt x="2440740" y="2877288"/>
                  <a:pt x="1950128" y="3187847"/>
                  <a:pt x="1403807" y="3224932"/>
                </a:cubicBezTo>
                <a:cubicBezTo>
                  <a:pt x="857486" y="3262017"/>
                  <a:pt x="329406" y="3020609"/>
                  <a:pt x="0" y="2583191"/>
                </a:cubicBezTo>
                <a:lnTo>
                  <a:pt x="143153" y="2475389"/>
                </a:lnTo>
                <a:cubicBezTo>
                  <a:pt x="436120" y="2864419"/>
                  <a:pt x="905784" y="3079123"/>
                  <a:pt x="1391671" y="3046140"/>
                </a:cubicBezTo>
                <a:cubicBezTo>
                  <a:pt x="1877558" y="3013157"/>
                  <a:pt x="2313899" y="2736952"/>
                  <a:pt x="2551604" y="231189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87" name="CustomShape 9"/>
          <p:cNvSpPr/>
          <p:nvPr/>
        </p:nvSpPr>
        <p:spPr>
          <a:xfrm>
            <a:off x="7202520" y="2726640"/>
            <a:ext cx="339480" cy="406440"/>
          </a:xfrm>
          <a:custGeom>
            <a:avLst/>
            <a:gdLst/>
            <a:ahLst/>
            <a:rect l="l" t="t" r="r" b="b"/>
            <a:pathLst>
              <a:path w="2688046" h="3213079">
                <a:moveTo>
                  <a:pt x="1056023" y="556744"/>
                </a:moveTo>
                <a:lnTo>
                  <a:pt x="1056023" y="906412"/>
                </a:lnTo>
                <a:cubicBezTo>
                  <a:pt x="641240" y="1029807"/>
                  <a:pt x="338989" y="1414134"/>
                  <a:pt x="338989" y="1869056"/>
                </a:cubicBezTo>
                <a:cubicBezTo>
                  <a:pt x="338989" y="2424121"/>
                  <a:pt x="788958" y="2874090"/>
                  <a:pt x="1344023" y="2874090"/>
                </a:cubicBezTo>
                <a:cubicBezTo>
                  <a:pt x="1899088" y="2874090"/>
                  <a:pt x="2349057" y="2424121"/>
                  <a:pt x="2349057" y="1869056"/>
                </a:cubicBezTo>
                <a:cubicBezTo>
                  <a:pt x="2349057" y="1414134"/>
                  <a:pt x="2046806" y="1029807"/>
                  <a:pt x="1632023" y="906412"/>
                </a:cubicBezTo>
                <a:lnTo>
                  <a:pt x="1632023" y="556744"/>
                </a:lnTo>
                <a:cubicBezTo>
                  <a:pt x="2235992" y="687900"/>
                  <a:pt x="2688046" y="1225687"/>
                  <a:pt x="2688046" y="1869056"/>
                </a:cubicBezTo>
                <a:cubicBezTo>
                  <a:pt x="2688046" y="2611339"/>
                  <a:pt x="2086306" y="3213079"/>
                  <a:pt x="1344023" y="3213079"/>
                </a:cubicBezTo>
                <a:cubicBezTo>
                  <a:pt x="601740" y="3213079"/>
                  <a:pt x="0" y="2611339"/>
                  <a:pt x="0" y="1869056"/>
                </a:cubicBezTo>
                <a:cubicBezTo>
                  <a:pt x="0" y="1225687"/>
                  <a:pt x="452054" y="687900"/>
                  <a:pt x="1056023" y="556744"/>
                </a:cubicBezTo>
                <a:close/>
                <a:moveTo>
                  <a:pt x="1344023" y="0"/>
                </a:moveTo>
                <a:cubicBezTo>
                  <a:pt x="1443445" y="0"/>
                  <a:pt x="1524043" y="80598"/>
                  <a:pt x="1524043" y="180020"/>
                </a:cubicBezTo>
                <a:lnTo>
                  <a:pt x="1524043" y="1413058"/>
                </a:lnTo>
                <a:cubicBezTo>
                  <a:pt x="1524043" y="1512480"/>
                  <a:pt x="1443445" y="1593078"/>
                  <a:pt x="1344023" y="1593078"/>
                </a:cubicBezTo>
                <a:cubicBezTo>
                  <a:pt x="1244601" y="1593078"/>
                  <a:pt x="1164003" y="1512480"/>
                  <a:pt x="1164003" y="1413058"/>
                </a:cubicBezTo>
                <a:lnTo>
                  <a:pt x="1164003" y="180020"/>
                </a:lnTo>
                <a:cubicBezTo>
                  <a:pt x="1164003" y="80598"/>
                  <a:pt x="1244601" y="0"/>
                  <a:pt x="13440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88" name="CustomShape 10"/>
          <p:cNvSpPr/>
          <p:nvPr/>
        </p:nvSpPr>
        <p:spPr>
          <a:xfrm>
            <a:off x="7644600" y="3526560"/>
            <a:ext cx="357120" cy="288000"/>
          </a:xfrm>
          <a:custGeom>
            <a:avLst/>
            <a:gdLst/>
            <a:ahLst/>
            <a:rect l="l" t="t" r="r" b="b"/>
            <a:pathLst>
              <a:path w="3307788" h="2669631">
                <a:moveTo>
                  <a:pt x="2793832" y="1478391"/>
                </a:moveTo>
                <a:cubicBezTo>
                  <a:pt x="2772990" y="1635402"/>
                  <a:pt x="2717678" y="1784517"/>
                  <a:pt x="2633007" y="1915952"/>
                </a:cubicBezTo>
                <a:cubicBezTo>
                  <a:pt x="2695386" y="1951862"/>
                  <a:pt x="2772768" y="1955673"/>
                  <a:pt x="2841607" y="1924185"/>
                </a:cubicBezTo>
                <a:cubicBezTo>
                  <a:pt x="2943442" y="1877605"/>
                  <a:pt x="2999062" y="1766364"/>
                  <a:pt x="2975226" y="1656948"/>
                </a:cubicBezTo>
                <a:cubicBezTo>
                  <a:pt x="2955176" y="1564911"/>
                  <a:pt x="2883463" y="1495086"/>
                  <a:pt x="2793832" y="1478391"/>
                </a:cubicBezTo>
                <a:close/>
                <a:moveTo>
                  <a:pt x="2807611" y="1247700"/>
                </a:moveTo>
                <a:lnTo>
                  <a:pt x="2807472" y="1256060"/>
                </a:lnTo>
                <a:cubicBezTo>
                  <a:pt x="2994195" y="1281771"/>
                  <a:pt x="3148201" y="1421768"/>
                  <a:pt x="3189276" y="1610317"/>
                </a:cubicBezTo>
                <a:cubicBezTo>
                  <a:pt x="3235041" y="1820393"/>
                  <a:pt x="3128252" y="2033972"/>
                  <a:pt x="2932732" y="2123406"/>
                </a:cubicBezTo>
                <a:cubicBezTo>
                  <a:pt x="2789297" y="2189015"/>
                  <a:pt x="2626543" y="2174805"/>
                  <a:pt x="2499470" y="2094044"/>
                </a:cubicBezTo>
                <a:cubicBezTo>
                  <a:pt x="2427194" y="2172627"/>
                  <a:pt x="2343030" y="2241391"/>
                  <a:pt x="2248861" y="2297980"/>
                </a:cubicBezTo>
                <a:cubicBezTo>
                  <a:pt x="2178351" y="2340352"/>
                  <a:pt x="2104446" y="2374567"/>
                  <a:pt x="2027600" y="2398134"/>
                </a:cubicBezTo>
                <a:lnTo>
                  <a:pt x="3307788" y="2397615"/>
                </a:lnTo>
                <a:cubicBezTo>
                  <a:pt x="3265361" y="2549905"/>
                  <a:pt x="2537441" y="2669620"/>
                  <a:pt x="1653814" y="2669631"/>
                </a:cubicBezTo>
                <a:cubicBezTo>
                  <a:pt x="773102" y="2669642"/>
                  <a:pt x="46417" y="2550707"/>
                  <a:pt x="0" y="2398955"/>
                </a:cubicBezTo>
                <a:lnTo>
                  <a:pt x="1280678" y="2398436"/>
                </a:lnTo>
                <a:cubicBezTo>
                  <a:pt x="1203764" y="2374915"/>
                  <a:pt x="1129786" y="2340732"/>
                  <a:pt x="1059201" y="2298380"/>
                </a:cubicBezTo>
                <a:cubicBezTo>
                  <a:pt x="693039" y="2078675"/>
                  <a:pt x="477900" y="1674935"/>
                  <a:pt x="499745" y="1248476"/>
                </a:cubicBezTo>
                <a:close/>
                <a:moveTo>
                  <a:pt x="1331611" y="201752"/>
                </a:moveTo>
                <a:cubicBezTo>
                  <a:pt x="1206335" y="290902"/>
                  <a:pt x="1124761" y="308382"/>
                  <a:pt x="1132336" y="435988"/>
                </a:cubicBezTo>
                <a:cubicBezTo>
                  <a:pt x="1160888" y="640507"/>
                  <a:pt x="1527973" y="617783"/>
                  <a:pt x="1498839" y="840365"/>
                </a:cubicBezTo>
                <a:cubicBezTo>
                  <a:pt x="1455138" y="960979"/>
                  <a:pt x="1395705" y="987199"/>
                  <a:pt x="1213910" y="1052459"/>
                </a:cubicBezTo>
                <a:cubicBezTo>
                  <a:pt x="1331028" y="972050"/>
                  <a:pt x="1364241" y="921357"/>
                  <a:pt x="1360745" y="809484"/>
                </a:cubicBezTo>
                <a:cubicBezTo>
                  <a:pt x="1360746" y="646916"/>
                  <a:pt x="1111360" y="626523"/>
                  <a:pt x="1020462" y="495421"/>
                </a:cubicBezTo>
                <a:cubicBezTo>
                  <a:pt x="941218" y="374224"/>
                  <a:pt x="1061250" y="280996"/>
                  <a:pt x="1331611" y="201752"/>
                </a:cubicBezTo>
                <a:close/>
                <a:moveTo>
                  <a:pt x="2164365" y="80223"/>
                </a:moveTo>
                <a:cubicBezTo>
                  <a:pt x="2021192" y="182108"/>
                  <a:pt x="1927964" y="202086"/>
                  <a:pt x="1936621" y="347922"/>
                </a:cubicBezTo>
                <a:cubicBezTo>
                  <a:pt x="1969252" y="581657"/>
                  <a:pt x="2388778" y="555687"/>
                  <a:pt x="2355482" y="810066"/>
                </a:cubicBezTo>
                <a:cubicBezTo>
                  <a:pt x="2305538" y="947910"/>
                  <a:pt x="2237615" y="977876"/>
                  <a:pt x="2029849" y="1052459"/>
                </a:cubicBezTo>
                <a:cubicBezTo>
                  <a:pt x="2163698" y="960563"/>
                  <a:pt x="2201656" y="902628"/>
                  <a:pt x="2197660" y="774773"/>
                </a:cubicBezTo>
                <a:cubicBezTo>
                  <a:pt x="2197661" y="588982"/>
                  <a:pt x="1912649" y="565676"/>
                  <a:pt x="1808765" y="415844"/>
                </a:cubicBezTo>
                <a:cubicBezTo>
                  <a:pt x="1718201" y="277334"/>
                  <a:pt x="1855380" y="170787"/>
                  <a:pt x="2164365" y="80223"/>
                </a:cubicBezTo>
                <a:close/>
                <a:moveTo>
                  <a:pt x="1754169" y="0"/>
                </a:moveTo>
                <a:cubicBezTo>
                  <a:pt x="1583512" y="121444"/>
                  <a:pt x="1472387" y="145257"/>
                  <a:pt x="1482706" y="319088"/>
                </a:cubicBezTo>
                <a:cubicBezTo>
                  <a:pt x="1521601" y="597693"/>
                  <a:pt x="2021663" y="566738"/>
                  <a:pt x="1981975" y="869950"/>
                </a:cubicBezTo>
                <a:cubicBezTo>
                  <a:pt x="1922443" y="1034256"/>
                  <a:pt x="1841481" y="1069974"/>
                  <a:pt x="1593831" y="1158875"/>
                </a:cubicBezTo>
                <a:cubicBezTo>
                  <a:pt x="1753374" y="1049338"/>
                  <a:pt x="1798619" y="980281"/>
                  <a:pt x="1793856" y="827882"/>
                </a:cubicBezTo>
                <a:cubicBezTo>
                  <a:pt x="1793857" y="606424"/>
                  <a:pt x="1454132" y="578644"/>
                  <a:pt x="1330306" y="400050"/>
                </a:cubicBezTo>
                <a:cubicBezTo>
                  <a:pt x="1222356" y="234950"/>
                  <a:pt x="1385869" y="107950"/>
                  <a:pt x="175416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89" name="CustomShape 11"/>
          <p:cNvSpPr/>
          <p:nvPr/>
        </p:nvSpPr>
        <p:spPr>
          <a:xfrm>
            <a:off x="7747920" y="2750040"/>
            <a:ext cx="359640" cy="359640"/>
          </a:xfrm>
          <a:custGeom>
            <a:avLst/>
            <a:gdLst/>
            <a:ahLst/>
            <a:rect l="l" t="t" r="r" b="b"/>
            <a:pathLst>
              <a:path w="3240000" h="3240000">
                <a:moveTo>
                  <a:pt x="1415334" y="1947658"/>
                </a:moveTo>
                <a:lnTo>
                  <a:pt x="838053" y="2871852"/>
                </a:lnTo>
                <a:cubicBezTo>
                  <a:pt x="1312591" y="3168264"/>
                  <a:pt x="1913932" y="3170879"/>
                  <a:pt x="2391030" y="2878606"/>
                </a:cubicBezTo>
                <a:lnTo>
                  <a:pt x="1821709" y="1949263"/>
                </a:lnTo>
                <a:cubicBezTo>
                  <a:pt x="1763478" y="1986502"/>
                  <a:pt x="1694174" y="2007350"/>
                  <a:pt x="1620000" y="2007350"/>
                </a:cubicBezTo>
                <a:cubicBezTo>
                  <a:pt x="1544621" y="2007350"/>
                  <a:pt x="1474270" y="1985818"/>
                  <a:pt x="1415334" y="1947658"/>
                </a:cubicBezTo>
                <a:close/>
                <a:moveTo>
                  <a:pt x="1620001" y="1350973"/>
                </a:moveTo>
                <a:cubicBezTo>
                  <a:pt x="1471421" y="1350973"/>
                  <a:pt x="1350973" y="1471421"/>
                  <a:pt x="1350973" y="1620001"/>
                </a:cubicBezTo>
                <a:cubicBezTo>
                  <a:pt x="1350973" y="1768581"/>
                  <a:pt x="1471421" y="1889029"/>
                  <a:pt x="1620001" y="1889029"/>
                </a:cubicBezTo>
                <a:cubicBezTo>
                  <a:pt x="1768581" y="1889029"/>
                  <a:pt x="1889029" y="1768581"/>
                  <a:pt x="1889029" y="1620001"/>
                </a:cubicBezTo>
                <a:cubicBezTo>
                  <a:pt x="1889029" y="1471421"/>
                  <a:pt x="1768581" y="1350973"/>
                  <a:pt x="1620001" y="1350973"/>
                </a:cubicBezTo>
                <a:close/>
                <a:moveTo>
                  <a:pt x="2324470" y="322965"/>
                </a:moveTo>
                <a:lnTo>
                  <a:pt x="1804044" y="1281148"/>
                </a:lnTo>
                <a:cubicBezTo>
                  <a:pt x="1925507" y="1345192"/>
                  <a:pt x="2007350" y="1473038"/>
                  <a:pt x="2007350" y="1620000"/>
                </a:cubicBezTo>
                <a:lnTo>
                  <a:pt x="2005998" y="1633413"/>
                </a:lnTo>
                <a:lnTo>
                  <a:pt x="3095109" y="1671260"/>
                </a:lnTo>
                <a:cubicBezTo>
                  <a:pt x="3114541" y="1112092"/>
                  <a:pt x="2816135" y="590008"/>
                  <a:pt x="2324470" y="322965"/>
                </a:cubicBezTo>
                <a:close/>
                <a:moveTo>
                  <a:pt x="926838" y="316888"/>
                </a:moveTo>
                <a:cubicBezTo>
                  <a:pt x="432869" y="579644"/>
                  <a:pt x="129933" y="1099113"/>
                  <a:pt x="144500" y="1658429"/>
                </a:cubicBezTo>
                <a:lnTo>
                  <a:pt x="1233664" y="1630062"/>
                </a:lnTo>
                <a:cubicBezTo>
                  <a:pt x="1232693" y="1626734"/>
                  <a:pt x="1232650" y="1623372"/>
                  <a:pt x="1232650" y="1620000"/>
                </a:cubicBezTo>
                <a:cubicBezTo>
                  <a:pt x="1232650" y="1471836"/>
                  <a:pt x="1315838" y="1343102"/>
                  <a:pt x="1438904" y="1279548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90" name="CustomShape 12"/>
          <p:cNvSpPr/>
          <p:nvPr/>
        </p:nvSpPr>
        <p:spPr>
          <a:xfrm>
            <a:off x="8271720" y="4162320"/>
            <a:ext cx="374760" cy="400680"/>
          </a:xfrm>
          <a:custGeom>
            <a:avLst/>
            <a:gdLst/>
            <a:ahLst/>
            <a:rect l="l" t="t" r="r" b="b"/>
            <a:pathLst>
              <a:path w="2969045" h="3173121">
                <a:moveTo>
                  <a:pt x="1148733" y="3168594"/>
                </a:moveTo>
                <a:cubicBezTo>
                  <a:pt x="-68605" y="2992718"/>
                  <a:pt x="289357" y="2373225"/>
                  <a:pt x="0" y="1749200"/>
                </a:cubicBezTo>
                <a:cubicBezTo>
                  <a:pt x="211718" y="1712379"/>
                  <a:pt x="518500" y="2277611"/>
                  <a:pt x="449559" y="2009927"/>
                </a:cubicBezTo>
                <a:cubicBezTo>
                  <a:pt x="87752" y="952162"/>
                  <a:pt x="1169975" y="921963"/>
                  <a:pt x="826277" y="0"/>
                </a:cubicBezTo>
                <a:cubicBezTo>
                  <a:pt x="1894489" y="60376"/>
                  <a:pt x="1582046" y="1053258"/>
                  <a:pt x="2084415" y="1294704"/>
                </a:cubicBezTo>
                <a:cubicBezTo>
                  <a:pt x="2220765" y="1319082"/>
                  <a:pt x="2384277" y="1207659"/>
                  <a:pt x="2081534" y="711461"/>
                </a:cubicBezTo>
                <a:cubicBezTo>
                  <a:pt x="3844765" y="2025429"/>
                  <a:pt x="2606774" y="3099478"/>
                  <a:pt x="1581537" y="3173121"/>
                </a:cubicBezTo>
                <a:cubicBezTo>
                  <a:pt x="2049242" y="2917586"/>
                  <a:pt x="2204598" y="1824606"/>
                  <a:pt x="1237328" y="1143558"/>
                </a:cubicBezTo>
                <a:cubicBezTo>
                  <a:pt x="1479342" y="1777869"/>
                  <a:pt x="1318476" y="2090782"/>
                  <a:pt x="1162138" y="2408222"/>
                </a:cubicBezTo>
                <a:cubicBezTo>
                  <a:pt x="1159532" y="2246847"/>
                  <a:pt x="1324413" y="1899876"/>
                  <a:pt x="918927" y="1697760"/>
                </a:cubicBezTo>
                <a:cubicBezTo>
                  <a:pt x="1108697" y="2305733"/>
                  <a:pt x="307113" y="2497246"/>
                  <a:pt x="1148733" y="316859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91" name="CustomShape 13"/>
          <p:cNvSpPr/>
          <p:nvPr/>
        </p:nvSpPr>
        <p:spPr>
          <a:xfrm>
            <a:off x="8254080" y="2047320"/>
            <a:ext cx="410400" cy="300240"/>
          </a:xfrm>
          <a:custGeom>
            <a:avLst/>
            <a:gdLst/>
            <a:ahLst/>
            <a:rect l="l" t="t" r="r" b="b"/>
            <a:pathLst>
              <a:path w="3248842" h="2380886">
                <a:moveTo>
                  <a:pt x="1194785" y="1472263"/>
                </a:moveTo>
                <a:cubicBezTo>
                  <a:pt x="1150014" y="1472263"/>
                  <a:pt x="1113720" y="1508557"/>
                  <a:pt x="1113720" y="1553328"/>
                </a:cubicBezTo>
                <a:lnTo>
                  <a:pt x="1113720" y="1600880"/>
                </a:lnTo>
                <a:cubicBezTo>
                  <a:pt x="1113720" y="1645651"/>
                  <a:pt x="1150014" y="1681945"/>
                  <a:pt x="1194785" y="1681945"/>
                </a:cubicBezTo>
                <a:lnTo>
                  <a:pt x="2067186" y="1681945"/>
                </a:lnTo>
                <a:cubicBezTo>
                  <a:pt x="2111957" y="1681945"/>
                  <a:pt x="2148251" y="1645651"/>
                  <a:pt x="2148251" y="1600880"/>
                </a:cubicBezTo>
                <a:lnTo>
                  <a:pt x="2148251" y="1553328"/>
                </a:lnTo>
                <a:cubicBezTo>
                  <a:pt x="2148251" y="1508557"/>
                  <a:pt x="2111957" y="1472263"/>
                  <a:pt x="2067186" y="1472263"/>
                </a:cubicBezTo>
                <a:close/>
                <a:moveTo>
                  <a:pt x="2582402" y="986449"/>
                </a:moveTo>
                <a:cubicBezTo>
                  <a:pt x="2477247" y="986449"/>
                  <a:pt x="2392002" y="1071694"/>
                  <a:pt x="2392002" y="1176848"/>
                </a:cubicBezTo>
                <a:cubicBezTo>
                  <a:pt x="2392002" y="1282003"/>
                  <a:pt x="2477247" y="1367248"/>
                  <a:pt x="2582402" y="1367248"/>
                </a:cubicBezTo>
                <a:cubicBezTo>
                  <a:pt x="2687557" y="1367248"/>
                  <a:pt x="2772801" y="1282003"/>
                  <a:pt x="2772801" y="1176848"/>
                </a:cubicBezTo>
                <a:cubicBezTo>
                  <a:pt x="2772801" y="1071694"/>
                  <a:pt x="2687557" y="986449"/>
                  <a:pt x="2582402" y="986449"/>
                </a:cubicBezTo>
                <a:close/>
                <a:moveTo>
                  <a:pt x="679570" y="986449"/>
                </a:moveTo>
                <a:cubicBezTo>
                  <a:pt x="574415" y="986449"/>
                  <a:pt x="489171" y="1071694"/>
                  <a:pt x="489171" y="1176848"/>
                </a:cubicBezTo>
                <a:cubicBezTo>
                  <a:pt x="489171" y="1282003"/>
                  <a:pt x="574415" y="1367248"/>
                  <a:pt x="679570" y="1367248"/>
                </a:cubicBezTo>
                <a:cubicBezTo>
                  <a:pt x="784725" y="1367248"/>
                  <a:pt x="869970" y="1282003"/>
                  <a:pt x="869970" y="1176848"/>
                </a:cubicBezTo>
                <a:cubicBezTo>
                  <a:pt x="869970" y="1071694"/>
                  <a:pt x="784725" y="986449"/>
                  <a:pt x="679570" y="986449"/>
                </a:cubicBezTo>
                <a:close/>
                <a:moveTo>
                  <a:pt x="867954" y="155801"/>
                </a:moveTo>
                <a:lnTo>
                  <a:pt x="726849" y="858549"/>
                </a:lnTo>
                <a:lnTo>
                  <a:pt x="2535122" y="858549"/>
                </a:lnTo>
                <a:lnTo>
                  <a:pt x="2394017" y="155801"/>
                </a:lnTo>
                <a:close/>
                <a:moveTo>
                  <a:pt x="677268" y="0"/>
                </a:moveTo>
                <a:lnTo>
                  <a:pt x="2584703" y="0"/>
                </a:lnTo>
                <a:lnTo>
                  <a:pt x="2736658" y="607820"/>
                </a:lnTo>
                <a:cubicBezTo>
                  <a:pt x="2766265" y="579906"/>
                  <a:pt x="2806392" y="564164"/>
                  <a:pt x="2850195" y="564164"/>
                </a:cubicBezTo>
                <a:lnTo>
                  <a:pt x="3069929" y="564164"/>
                </a:lnTo>
                <a:cubicBezTo>
                  <a:pt x="3168740" y="564164"/>
                  <a:pt x="3248842" y="644266"/>
                  <a:pt x="3248842" y="743077"/>
                </a:cubicBezTo>
                <a:lnTo>
                  <a:pt x="3248842" y="792706"/>
                </a:lnTo>
                <a:cubicBezTo>
                  <a:pt x="3248842" y="891517"/>
                  <a:pt x="3168740" y="971619"/>
                  <a:pt x="3069929" y="971619"/>
                </a:cubicBezTo>
                <a:lnTo>
                  <a:pt x="3054536" y="971619"/>
                </a:lnTo>
                <a:cubicBezTo>
                  <a:pt x="3060628" y="989042"/>
                  <a:pt x="3063411" y="1007758"/>
                  <a:pt x="3063411" y="1027125"/>
                </a:cubicBezTo>
                <a:lnTo>
                  <a:pt x="3063411" y="2015961"/>
                </a:lnTo>
                <a:lnTo>
                  <a:pt x="2889080" y="2015961"/>
                </a:lnTo>
                <a:lnTo>
                  <a:pt x="2889080" y="2260325"/>
                </a:lnTo>
                <a:cubicBezTo>
                  <a:pt x="2889080" y="2326909"/>
                  <a:pt x="2835102" y="2380886"/>
                  <a:pt x="2768518" y="2380886"/>
                </a:cubicBezTo>
                <a:lnTo>
                  <a:pt x="2286284" y="2380886"/>
                </a:lnTo>
                <a:cubicBezTo>
                  <a:pt x="2219700" y="2380886"/>
                  <a:pt x="2165723" y="2326909"/>
                  <a:pt x="2165723" y="2260325"/>
                </a:cubicBezTo>
                <a:lnTo>
                  <a:pt x="2165723" y="2015961"/>
                </a:lnTo>
                <a:lnTo>
                  <a:pt x="1096248" y="2015961"/>
                </a:lnTo>
                <a:lnTo>
                  <a:pt x="1096248" y="2260325"/>
                </a:lnTo>
                <a:cubicBezTo>
                  <a:pt x="1096248" y="2326909"/>
                  <a:pt x="1042270" y="2380886"/>
                  <a:pt x="975686" y="2380886"/>
                </a:cubicBezTo>
                <a:lnTo>
                  <a:pt x="493453" y="2380886"/>
                </a:lnTo>
                <a:cubicBezTo>
                  <a:pt x="426869" y="2380886"/>
                  <a:pt x="372891" y="2326909"/>
                  <a:pt x="372891" y="2260325"/>
                </a:cubicBezTo>
                <a:lnTo>
                  <a:pt x="372891" y="2015961"/>
                </a:lnTo>
                <a:lnTo>
                  <a:pt x="198560" y="2015961"/>
                </a:lnTo>
                <a:lnTo>
                  <a:pt x="198560" y="1027125"/>
                </a:lnTo>
                <a:cubicBezTo>
                  <a:pt x="198560" y="1007758"/>
                  <a:pt x="201343" y="989042"/>
                  <a:pt x="207435" y="971619"/>
                </a:cubicBezTo>
                <a:lnTo>
                  <a:pt x="178913" y="971619"/>
                </a:lnTo>
                <a:cubicBezTo>
                  <a:pt x="80102" y="971619"/>
                  <a:pt x="0" y="891517"/>
                  <a:pt x="0" y="792706"/>
                </a:cubicBezTo>
                <a:lnTo>
                  <a:pt x="0" y="743077"/>
                </a:lnTo>
                <a:cubicBezTo>
                  <a:pt x="0" y="644266"/>
                  <a:pt x="80102" y="564164"/>
                  <a:pt x="178913" y="564164"/>
                </a:cubicBezTo>
                <a:lnTo>
                  <a:pt x="398647" y="564164"/>
                </a:lnTo>
                <a:cubicBezTo>
                  <a:pt x="447310" y="564164"/>
                  <a:pt x="491436" y="583593"/>
                  <a:pt x="523419" y="61539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92" name="CustomShape 14"/>
          <p:cNvSpPr/>
          <p:nvPr/>
        </p:nvSpPr>
        <p:spPr>
          <a:xfrm>
            <a:off x="7187400" y="4163040"/>
            <a:ext cx="393840" cy="398880"/>
          </a:xfrm>
          <a:custGeom>
            <a:avLst/>
            <a:gdLst/>
            <a:ahLst/>
            <a:rect l="l" t="t" r="r" b="b"/>
            <a:pathLst>
              <a:path w="2844151" h="2880180">
                <a:moveTo>
                  <a:pt x="2390187" y="1502145"/>
                </a:moveTo>
                <a:lnTo>
                  <a:pt x="2844151" y="1530794"/>
                </a:lnTo>
                <a:cubicBezTo>
                  <a:pt x="2804784" y="2154619"/>
                  <a:pt x="2367464" y="2681809"/>
                  <a:pt x="1761650" y="2835749"/>
                </a:cubicBezTo>
                <a:cubicBezTo>
                  <a:pt x="1191486" y="2980631"/>
                  <a:pt x="594633" y="2763755"/>
                  <a:pt x="252983" y="2293680"/>
                </a:cubicBezTo>
                <a:lnTo>
                  <a:pt x="102982" y="2380283"/>
                </a:lnTo>
                <a:lnTo>
                  <a:pt x="104524" y="1603708"/>
                </a:lnTo>
                <a:lnTo>
                  <a:pt x="777828" y="1990661"/>
                </a:lnTo>
                <a:lnTo>
                  <a:pt x="648358" y="2065410"/>
                </a:lnTo>
                <a:cubicBezTo>
                  <a:pt x="886760" y="2358087"/>
                  <a:pt x="1276546" y="2489694"/>
                  <a:pt x="1649627" y="2394891"/>
                </a:cubicBezTo>
                <a:cubicBezTo>
                  <a:pt x="2064076" y="2289577"/>
                  <a:pt x="2363256" y="1928916"/>
                  <a:pt x="2390187" y="1502145"/>
                </a:cubicBezTo>
                <a:close/>
                <a:moveTo>
                  <a:pt x="1424249" y="58"/>
                </a:moveTo>
                <a:cubicBezTo>
                  <a:pt x="1880498" y="-4073"/>
                  <a:pt x="2318325" y="209551"/>
                  <a:pt x="2591169" y="586524"/>
                </a:cubicBezTo>
                <a:lnTo>
                  <a:pt x="2741170" y="499921"/>
                </a:lnTo>
                <a:lnTo>
                  <a:pt x="2739628" y="1276497"/>
                </a:lnTo>
                <a:lnTo>
                  <a:pt x="2066324" y="889544"/>
                </a:lnTo>
                <a:lnTo>
                  <a:pt x="2195793" y="814795"/>
                </a:lnTo>
                <a:cubicBezTo>
                  <a:pt x="1957391" y="522118"/>
                  <a:pt x="1567606" y="390511"/>
                  <a:pt x="1194524" y="485313"/>
                </a:cubicBezTo>
                <a:cubicBezTo>
                  <a:pt x="780075" y="590627"/>
                  <a:pt x="480895" y="951288"/>
                  <a:pt x="453964" y="1378059"/>
                </a:cubicBezTo>
                <a:lnTo>
                  <a:pt x="0" y="1349410"/>
                </a:lnTo>
                <a:cubicBezTo>
                  <a:pt x="39367" y="725585"/>
                  <a:pt x="476687" y="198395"/>
                  <a:pt x="1082501" y="44455"/>
                </a:cubicBezTo>
                <a:cubicBezTo>
                  <a:pt x="1196091" y="15591"/>
                  <a:pt x="1310740" y="1086"/>
                  <a:pt x="1424249" y="5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93" name="CustomShape 15"/>
          <p:cNvSpPr/>
          <p:nvPr/>
        </p:nvSpPr>
        <p:spPr>
          <a:xfrm rot="9900000">
            <a:off x="7719480" y="1271880"/>
            <a:ext cx="405360" cy="344160"/>
          </a:xfrm>
          <a:custGeom>
            <a:avLst/>
            <a:gdLst/>
            <a:ahLst/>
            <a:rect l="l" t="t" r="r" b="b"/>
            <a:pathLst>
              <a:path w="2911009" h="2472345">
                <a:moveTo>
                  <a:pt x="2219598" y="1335309"/>
                </a:moveTo>
                <a:lnTo>
                  <a:pt x="2219598" y="1222573"/>
                </a:lnTo>
                <a:cubicBezTo>
                  <a:pt x="2219598" y="1176944"/>
                  <a:pt x="2241926" y="1136530"/>
                  <a:pt x="2277694" y="1113650"/>
                </a:cubicBezTo>
                <a:lnTo>
                  <a:pt x="2277694" y="137786"/>
                </a:lnTo>
                <a:cubicBezTo>
                  <a:pt x="2277694" y="61689"/>
                  <a:pt x="2339383" y="0"/>
                  <a:pt x="2415480" y="0"/>
                </a:cubicBezTo>
                <a:lnTo>
                  <a:pt x="2545196" y="0"/>
                </a:lnTo>
                <a:cubicBezTo>
                  <a:pt x="2621293" y="0"/>
                  <a:pt x="2682982" y="61689"/>
                  <a:pt x="2682982" y="137786"/>
                </a:cubicBezTo>
                <a:lnTo>
                  <a:pt x="2682982" y="1099067"/>
                </a:lnTo>
                <a:cubicBezTo>
                  <a:pt x="2730197" y="1120049"/>
                  <a:pt x="2762708" y="1167515"/>
                  <a:pt x="2762708" y="1222573"/>
                </a:cubicBezTo>
                <a:lnTo>
                  <a:pt x="2762708" y="1480834"/>
                </a:lnTo>
                <a:close/>
                <a:moveTo>
                  <a:pt x="241900" y="1676361"/>
                </a:moveTo>
                <a:cubicBezTo>
                  <a:pt x="69371" y="1631107"/>
                  <a:pt x="-34146" y="1454930"/>
                  <a:pt x="10296" y="1282189"/>
                </a:cubicBezTo>
                <a:cubicBezTo>
                  <a:pt x="54739" y="1109449"/>
                  <a:pt x="230428" y="1005105"/>
                  <a:pt x="403375" y="1048736"/>
                </a:cubicBezTo>
                <a:cubicBezTo>
                  <a:pt x="349550" y="1257945"/>
                  <a:pt x="295726" y="1467153"/>
                  <a:pt x="241900" y="1676361"/>
                </a:cubicBezTo>
                <a:close/>
                <a:moveTo>
                  <a:pt x="2578947" y="2467929"/>
                </a:moveTo>
                <a:lnTo>
                  <a:pt x="1957545" y="2301425"/>
                </a:lnTo>
                <a:lnTo>
                  <a:pt x="2194209" y="1418183"/>
                </a:lnTo>
                <a:lnTo>
                  <a:pt x="2815611" y="1584687"/>
                </a:lnTo>
                <a:cubicBezTo>
                  <a:pt x="2884250" y="1603079"/>
                  <a:pt x="2924985" y="1673632"/>
                  <a:pt x="2906593" y="1742272"/>
                </a:cubicBezTo>
                <a:lnTo>
                  <a:pt x="2736532" y="2376947"/>
                </a:lnTo>
                <a:cubicBezTo>
                  <a:pt x="2718140" y="2445587"/>
                  <a:pt x="2647586" y="2486321"/>
                  <a:pt x="2578947" y="2467929"/>
                </a:cubicBezTo>
                <a:close/>
                <a:moveTo>
                  <a:pt x="610249" y="2287120"/>
                </a:moveTo>
                <a:lnTo>
                  <a:pt x="1020264" y="756923"/>
                </a:lnTo>
                <a:lnTo>
                  <a:pt x="2107356" y="1398691"/>
                </a:lnTo>
                <a:lnTo>
                  <a:pt x="1872582" y="2274879"/>
                </a:lnTo>
                <a:close/>
                <a:moveTo>
                  <a:pt x="426016" y="2349577"/>
                </a:moveTo>
                <a:lnTo>
                  <a:pt x="243978" y="2300800"/>
                </a:lnTo>
                <a:cubicBezTo>
                  <a:pt x="205115" y="2290387"/>
                  <a:pt x="182051" y="2250439"/>
                  <a:pt x="192464" y="2211576"/>
                </a:cubicBezTo>
                <a:lnTo>
                  <a:pt x="620679" y="613455"/>
                </a:lnTo>
                <a:cubicBezTo>
                  <a:pt x="631093" y="574592"/>
                  <a:pt x="671040" y="551528"/>
                  <a:pt x="709903" y="561941"/>
                </a:cubicBezTo>
                <a:lnTo>
                  <a:pt x="891942" y="610718"/>
                </a:lnTo>
                <a:cubicBezTo>
                  <a:pt x="930805" y="621132"/>
                  <a:pt x="953869" y="661079"/>
                  <a:pt x="943455" y="699942"/>
                </a:cubicBezTo>
                <a:lnTo>
                  <a:pt x="515240" y="2298064"/>
                </a:lnTo>
                <a:cubicBezTo>
                  <a:pt x="504827" y="2336927"/>
                  <a:pt x="464879" y="2359990"/>
                  <a:pt x="426016" y="234957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94" name="CustomShape 16"/>
          <p:cNvSpPr/>
          <p:nvPr/>
        </p:nvSpPr>
        <p:spPr>
          <a:xfrm>
            <a:off x="3530880" y="3469320"/>
            <a:ext cx="402480" cy="402480"/>
          </a:xfrm>
          <a:custGeom>
            <a:avLst/>
            <a:gdLst/>
            <a:ahLst/>
            <a:rect l="l" t="t" r="r" b="b"/>
            <a:pathLst>
              <a:path w="3240000" h="3240000">
                <a:moveTo>
                  <a:pt x="1152300" y="922782"/>
                </a:moveTo>
                <a:lnTo>
                  <a:pt x="2354400" y="1620000"/>
                </a:lnTo>
                <a:lnTo>
                  <a:pt x="1152300" y="2317218"/>
                </a:lnTo>
                <a:close/>
                <a:moveTo>
                  <a:pt x="1620000" y="342403"/>
                </a:moveTo>
                <a:cubicBezTo>
                  <a:pt x="914403" y="342403"/>
                  <a:pt x="342403" y="914403"/>
                  <a:pt x="342403" y="1620000"/>
                </a:cubicBezTo>
                <a:cubicBezTo>
                  <a:pt x="342403" y="2325597"/>
                  <a:pt x="914403" y="2897597"/>
                  <a:pt x="1620000" y="2897597"/>
                </a:cubicBezTo>
                <a:cubicBezTo>
                  <a:pt x="2325597" y="2897597"/>
                  <a:pt x="2897597" y="2325597"/>
                  <a:pt x="2897597" y="1620000"/>
                </a:cubicBezTo>
                <a:cubicBezTo>
                  <a:pt x="2897597" y="914403"/>
                  <a:pt x="2325597" y="342403"/>
                  <a:pt x="1620000" y="342403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95" name="CustomShape 17"/>
          <p:cNvSpPr/>
          <p:nvPr/>
        </p:nvSpPr>
        <p:spPr>
          <a:xfrm>
            <a:off x="6704640" y="2749320"/>
            <a:ext cx="291600" cy="361440"/>
          </a:xfrm>
          <a:custGeom>
            <a:avLst/>
            <a:gdLst/>
            <a:ahLst/>
            <a:rect l="l" t="t" r="r" b="b"/>
            <a:pathLst>
              <a:path w="1565431" h="1937121">
                <a:moveTo>
                  <a:pt x="332898" y="199"/>
                </a:moveTo>
                <a:cubicBezTo>
                  <a:pt x="480797" y="-12106"/>
                  <a:pt x="712130" y="551085"/>
                  <a:pt x="532477" y="593021"/>
                </a:cubicBezTo>
                <a:lnTo>
                  <a:pt x="344260" y="645543"/>
                </a:lnTo>
                <a:cubicBezTo>
                  <a:pt x="475639" y="1163599"/>
                  <a:pt x="690666" y="1300897"/>
                  <a:pt x="951847" y="1518960"/>
                </a:cubicBezTo>
                <a:cubicBezTo>
                  <a:pt x="1003138" y="1396518"/>
                  <a:pt x="1042046" y="1291100"/>
                  <a:pt x="1137450" y="1301627"/>
                </a:cubicBezTo>
                <a:cubicBezTo>
                  <a:pt x="1276950" y="1299313"/>
                  <a:pt x="1636332" y="1564228"/>
                  <a:pt x="1553064" y="1689868"/>
                </a:cubicBezTo>
                <a:cubicBezTo>
                  <a:pt x="1389777" y="1941825"/>
                  <a:pt x="1145722" y="1971673"/>
                  <a:pt x="1002627" y="1909214"/>
                </a:cubicBezTo>
                <a:cubicBezTo>
                  <a:pt x="545977" y="1690048"/>
                  <a:pt x="-37590" y="1110316"/>
                  <a:pt x="1901" y="380586"/>
                </a:cubicBezTo>
                <a:cubicBezTo>
                  <a:pt x="36305" y="148891"/>
                  <a:pt x="133416" y="23363"/>
                  <a:pt x="332898" y="19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96" name="CustomShape 18"/>
          <p:cNvSpPr/>
          <p:nvPr/>
        </p:nvSpPr>
        <p:spPr>
          <a:xfrm>
            <a:off x="4175640" y="3499560"/>
            <a:ext cx="409680" cy="342360"/>
          </a:xfrm>
          <a:custGeom>
            <a:avLst/>
            <a:gdLst/>
            <a:ah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97" name="CustomShape 19"/>
          <p:cNvSpPr/>
          <p:nvPr/>
        </p:nvSpPr>
        <p:spPr>
          <a:xfrm>
            <a:off x="6388560" y="1280520"/>
            <a:ext cx="423360" cy="324720"/>
          </a:xfrm>
          <a:custGeom>
            <a:avLst/>
            <a:gdLst/>
            <a:ah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98" name="CustomShape 20"/>
          <p:cNvSpPr/>
          <p:nvPr/>
        </p:nvSpPr>
        <p:spPr>
          <a:xfrm>
            <a:off x="7049520" y="1257120"/>
            <a:ext cx="430200" cy="371160"/>
          </a:xfrm>
          <a:custGeom>
            <a:avLst/>
            <a:gdLst/>
            <a:ah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99" name="CustomShape 21"/>
          <p:cNvSpPr/>
          <p:nvPr/>
        </p:nvSpPr>
        <p:spPr>
          <a:xfrm>
            <a:off x="8360640" y="1226520"/>
            <a:ext cx="197280" cy="432360"/>
          </a:xfrm>
          <a:custGeom>
            <a:avLst/>
            <a:gdLst/>
            <a:ahLst/>
            <a:rect l="l" t="t" r="r" b="b"/>
            <a:pathLst>
              <a:path w="1492970" h="3255081">
                <a:moveTo>
                  <a:pt x="1492970" y="1569688"/>
                </a:moveTo>
                <a:cubicBezTo>
                  <a:pt x="1492970" y="1957118"/>
                  <a:pt x="1197680" y="2277765"/>
                  <a:pt x="816277" y="2310957"/>
                </a:cubicBezTo>
                <a:lnTo>
                  <a:pt x="816277" y="2787043"/>
                </a:lnTo>
                <a:cubicBezTo>
                  <a:pt x="873982" y="2789209"/>
                  <a:pt x="931009" y="2798017"/>
                  <a:pt x="986081" y="2811674"/>
                </a:cubicBezTo>
                <a:cubicBezTo>
                  <a:pt x="1252919" y="2877847"/>
                  <a:pt x="1430830" y="3046369"/>
                  <a:pt x="1433593" y="3235566"/>
                </a:cubicBezTo>
                <a:lnTo>
                  <a:pt x="57488" y="3255081"/>
                </a:lnTo>
                <a:cubicBezTo>
                  <a:pt x="47920" y="3062506"/>
                  <a:pt x="221127" y="2886615"/>
                  <a:pt x="490574" y="2815284"/>
                </a:cubicBezTo>
                <a:cubicBezTo>
                  <a:pt x="549928" y="2799571"/>
                  <a:pt x="611777" y="2789553"/>
                  <a:pt x="674460" y="2787163"/>
                </a:cubicBezTo>
                <a:lnTo>
                  <a:pt x="674460" y="2310809"/>
                </a:lnTo>
                <a:cubicBezTo>
                  <a:pt x="317470" y="2280245"/>
                  <a:pt x="28405" y="1994114"/>
                  <a:pt x="0" y="1627428"/>
                </a:cubicBezTo>
                <a:lnTo>
                  <a:pt x="142201" y="1616413"/>
                </a:lnTo>
                <a:cubicBezTo>
                  <a:pt x="167304" y="1940464"/>
                  <a:pt x="443969" y="2186771"/>
                  <a:pt x="768748" y="2174211"/>
                </a:cubicBezTo>
                <a:cubicBezTo>
                  <a:pt x="1093527" y="2161650"/>
                  <a:pt x="1350342" y="1894710"/>
                  <a:pt x="1350342" y="1569689"/>
                </a:cubicBezTo>
                <a:close/>
                <a:moveTo>
                  <a:pt x="745368" y="0"/>
                </a:moveTo>
                <a:cubicBezTo>
                  <a:pt x="989132" y="0"/>
                  <a:pt x="1186742" y="197610"/>
                  <a:pt x="1186742" y="441374"/>
                </a:cubicBezTo>
                <a:lnTo>
                  <a:pt x="1186742" y="1575353"/>
                </a:lnTo>
                <a:cubicBezTo>
                  <a:pt x="1186742" y="1819117"/>
                  <a:pt x="989132" y="2016727"/>
                  <a:pt x="745368" y="2016727"/>
                </a:cubicBezTo>
                <a:cubicBezTo>
                  <a:pt x="501604" y="2016727"/>
                  <a:pt x="303994" y="1819117"/>
                  <a:pt x="303994" y="1575353"/>
                </a:cubicBezTo>
                <a:lnTo>
                  <a:pt x="303994" y="441374"/>
                </a:lnTo>
                <a:cubicBezTo>
                  <a:pt x="303994" y="197610"/>
                  <a:pt x="501604" y="0"/>
                  <a:pt x="74536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00" name="CustomShape 22"/>
          <p:cNvSpPr/>
          <p:nvPr/>
        </p:nvSpPr>
        <p:spPr>
          <a:xfrm>
            <a:off x="4827960" y="3529440"/>
            <a:ext cx="430200" cy="282240"/>
          </a:xfrm>
          <a:custGeom>
            <a:avLst/>
            <a:gdLst/>
            <a:ahLst/>
            <a:rect l="l" t="t" r="r" b="b"/>
            <a:pathLst>
              <a:path w="3240006" h="2129375">
                <a:moveTo>
                  <a:pt x="1916836" y="454558"/>
                </a:moveTo>
                <a:cubicBezTo>
                  <a:pt x="2018418" y="454558"/>
                  <a:pt x="2100766" y="536906"/>
                  <a:pt x="2100766" y="638488"/>
                </a:cubicBezTo>
                <a:cubicBezTo>
                  <a:pt x="2100766" y="740070"/>
                  <a:pt x="2018418" y="822418"/>
                  <a:pt x="1916836" y="822418"/>
                </a:cubicBezTo>
                <a:cubicBezTo>
                  <a:pt x="1815254" y="822418"/>
                  <a:pt x="1732906" y="740070"/>
                  <a:pt x="1732906" y="638488"/>
                </a:cubicBezTo>
                <a:cubicBezTo>
                  <a:pt x="1732906" y="536906"/>
                  <a:pt x="1815254" y="454558"/>
                  <a:pt x="1916836" y="454558"/>
                </a:cubicBezTo>
                <a:close/>
                <a:moveTo>
                  <a:pt x="1197545" y="272737"/>
                </a:moveTo>
                <a:lnTo>
                  <a:pt x="1861974" y="1458536"/>
                </a:lnTo>
                <a:lnTo>
                  <a:pt x="2263096" y="848801"/>
                </a:lnTo>
                <a:lnTo>
                  <a:pt x="2919562" y="1846679"/>
                </a:lnTo>
                <a:lnTo>
                  <a:pt x="2079459" y="1846679"/>
                </a:lnTo>
                <a:lnTo>
                  <a:pt x="1606629" y="1846679"/>
                </a:lnTo>
                <a:lnTo>
                  <a:pt x="315630" y="1846679"/>
                </a:lnTo>
                <a:close/>
                <a:moveTo>
                  <a:pt x="180003" y="164687"/>
                </a:moveTo>
                <a:lnTo>
                  <a:pt x="180003" y="1964687"/>
                </a:lnTo>
                <a:lnTo>
                  <a:pt x="3060003" y="1964687"/>
                </a:lnTo>
                <a:lnTo>
                  <a:pt x="3060003" y="164687"/>
                </a:lnTo>
                <a:close/>
                <a:moveTo>
                  <a:pt x="0" y="0"/>
                </a:moveTo>
                <a:lnTo>
                  <a:pt x="3240006" y="0"/>
                </a:lnTo>
                <a:lnTo>
                  <a:pt x="3240006" y="2129375"/>
                </a:lnTo>
                <a:lnTo>
                  <a:pt x="0" y="21293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01" name="CustomShape 23"/>
          <p:cNvSpPr/>
          <p:nvPr/>
        </p:nvSpPr>
        <p:spPr>
          <a:xfrm>
            <a:off x="4156200" y="2826720"/>
            <a:ext cx="430920" cy="206640"/>
          </a:xfrm>
          <a:custGeom>
            <a:avLst/>
            <a:gdLst/>
            <a:ah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02" name="CustomShape 24"/>
          <p:cNvSpPr/>
          <p:nvPr/>
        </p:nvSpPr>
        <p:spPr>
          <a:xfrm>
            <a:off x="4793400" y="2826720"/>
            <a:ext cx="430920" cy="206640"/>
          </a:xfrm>
          <a:custGeom>
            <a:avLst/>
            <a:gdLst/>
            <a:ah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03" name="CustomShape 25"/>
          <p:cNvSpPr/>
          <p:nvPr/>
        </p:nvSpPr>
        <p:spPr>
          <a:xfrm>
            <a:off x="5430600" y="2826720"/>
            <a:ext cx="430920" cy="206640"/>
          </a:xfrm>
          <a:custGeom>
            <a:avLst/>
            <a:gdLst/>
            <a:ah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1584648" y="234376"/>
                </a:moveTo>
                <a:lnTo>
                  <a:pt x="2088704" y="234376"/>
                </a:lnTo>
                <a:lnTo>
                  <a:pt x="2088704" y="1314376"/>
                </a:lnTo>
                <a:lnTo>
                  <a:pt x="1584648" y="1314376"/>
                </a:ln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04" name="CustomShape 26"/>
          <p:cNvSpPr/>
          <p:nvPr/>
        </p:nvSpPr>
        <p:spPr>
          <a:xfrm>
            <a:off x="6067440" y="2826720"/>
            <a:ext cx="430920" cy="206640"/>
          </a:xfrm>
          <a:custGeom>
            <a:avLst/>
            <a:gdLst/>
            <a:ah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2240385" y="234376"/>
                </a:moveTo>
                <a:lnTo>
                  <a:pt x="2744441" y="234376"/>
                </a:lnTo>
                <a:lnTo>
                  <a:pt x="2744441" y="1314376"/>
                </a:lnTo>
                <a:lnTo>
                  <a:pt x="2240385" y="1314376"/>
                </a:lnTo>
                <a:close/>
                <a:moveTo>
                  <a:pt x="1584648" y="234376"/>
                </a:moveTo>
                <a:lnTo>
                  <a:pt x="2088704" y="234376"/>
                </a:lnTo>
                <a:lnTo>
                  <a:pt x="2088704" y="1314376"/>
                </a:lnTo>
                <a:lnTo>
                  <a:pt x="1584648" y="1314376"/>
                </a:ln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05" name="CustomShape 27"/>
          <p:cNvSpPr/>
          <p:nvPr/>
        </p:nvSpPr>
        <p:spPr>
          <a:xfrm rot="8100000">
            <a:off x="8314920" y="2784960"/>
            <a:ext cx="291240" cy="291240"/>
          </a:xfrm>
          <a:custGeom>
            <a:avLst/>
            <a:gdLst/>
            <a:ahLst/>
            <a:rect l="l" t="t" r="r" b="b"/>
            <a:pathLst>
              <a:path w="2483832" h="2483835">
                <a:moveTo>
                  <a:pt x="657616" y="1826218"/>
                </a:moveTo>
                <a:cubicBezTo>
                  <a:pt x="806520" y="1975122"/>
                  <a:pt x="1047940" y="1975122"/>
                  <a:pt x="1196844" y="1826218"/>
                </a:cubicBezTo>
                <a:cubicBezTo>
                  <a:pt x="1345748" y="1677314"/>
                  <a:pt x="1345748" y="1435894"/>
                  <a:pt x="1196844" y="1286990"/>
                </a:cubicBezTo>
                <a:cubicBezTo>
                  <a:pt x="1047940" y="1138086"/>
                  <a:pt x="806520" y="1138086"/>
                  <a:pt x="657616" y="1286990"/>
                </a:cubicBezTo>
                <a:cubicBezTo>
                  <a:pt x="508712" y="1435894"/>
                  <a:pt x="508712" y="1677314"/>
                  <a:pt x="657616" y="1826218"/>
                </a:cubicBezTo>
                <a:close/>
                <a:moveTo>
                  <a:pt x="293335" y="2190500"/>
                </a:moveTo>
                <a:cubicBezTo>
                  <a:pt x="112098" y="2009262"/>
                  <a:pt x="0" y="1758885"/>
                  <a:pt x="0" y="1482325"/>
                </a:cubicBezTo>
                <a:cubicBezTo>
                  <a:pt x="0" y="929206"/>
                  <a:pt x="459290" y="590078"/>
                  <a:pt x="1001509" y="480815"/>
                </a:cubicBezTo>
                <a:cubicBezTo>
                  <a:pt x="1569704" y="366317"/>
                  <a:pt x="1861757" y="259925"/>
                  <a:pt x="2483832" y="0"/>
                </a:cubicBezTo>
                <a:cubicBezTo>
                  <a:pt x="2230640" y="682694"/>
                  <a:pt x="2130986" y="873716"/>
                  <a:pt x="2003018" y="1482325"/>
                </a:cubicBezTo>
                <a:cubicBezTo>
                  <a:pt x="1901990" y="2042180"/>
                  <a:pt x="1554627" y="2483835"/>
                  <a:pt x="1001509" y="2483835"/>
                </a:cubicBezTo>
                <a:cubicBezTo>
                  <a:pt x="724950" y="2483835"/>
                  <a:pt x="474573" y="2371737"/>
                  <a:pt x="293335" y="219050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06" name="CustomShape 28"/>
          <p:cNvSpPr/>
          <p:nvPr/>
        </p:nvSpPr>
        <p:spPr>
          <a:xfrm>
            <a:off x="4603320" y="1979640"/>
            <a:ext cx="431640" cy="435240"/>
          </a:xfrm>
          <a:custGeom>
            <a:avLst/>
            <a:gdLst/>
            <a:ahLst/>
            <a:rect l="l" t="t" r="r" b="b"/>
            <a:pathLst>
              <a:path w="3208412" h="3234532">
                <a:moveTo>
                  <a:pt x="1561445" y="1065858"/>
                </a:moveTo>
                <a:cubicBezTo>
                  <a:pt x="1654998" y="1065858"/>
                  <a:pt x="1743610" y="1087015"/>
                  <a:pt x="1821879" y="1126644"/>
                </a:cubicBezTo>
                <a:lnTo>
                  <a:pt x="1611352" y="1337172"/>
                </a:lnTo>
                <a:cubicBezTo>
                  <a:pt x="1595200" y="1333388"/>
                  <a:pt x="1578468" y="1332141"/>
                  <a:pt x="1561445" y="1332141"/>
                </a:cubicBezTo>
                <a:cubicBezTo>
                  <a:pt x="1373145" y="1332141"/>
                  <a:pt x="1220499" y="1484787"/>
                  <a:pt x="1220499" y="1673087"/>
                </a:cubicBezTo>
                <a:cubicBezTo>
                  <a:pt x="1220499" y="1861387"/>
                  <a:pt x="1373145" y="2014033"/>
                  <a:pt x="1561445" y="2014033"/>
                </a:cubicBezTo>
                <a:cubicBezTo>
                  <a:pt x="1749745" y="2014033"/>
                  <a:pt x="1902391" y="1861387"/>
                  <a:pt x="1902391" y="1673087"/>
                </a:cubicBezTo>
                <a:cubicBezTo>
                  <a:pt x="1902391" y="1643675"/>
                  <a:pt x="1898667" y="1615133"/>
                  <a:pt x="1890450" y="1588219"/>
                </a:cubicBezTo>
                <a:lnTo>
                  <a:pt x="2093156" y="1385512"/>
                </a:lnTo>
                <a:cubicBezTo>
                  <a:pt x="2142229" y="1470075"/>
                  <a:pt x="2168674" y="1568493"/>
                  <a:pt x="2168674" y="1673087"/>
                </a:cubicBezTo>
                <a:cubicBezTo>
                  <a:pt x="2168674" y="2008450"/>
                  <a:pt x="1896808" y="2280316"/>
                  <a:pt x="1561445" y="2280316"/>
                </a:cubicBezTo>
                <a:cubicBezTo>
                  <a:pt x="1226082" y="2280316"/>
                  <a:pt x="954217" y="2008450"/>
                  <a:pt x="954217" y="1673087"/>
                </a:cubicBezTo>
                <a:cubicBezTo>
                  <a:pt x="954217" y="1337724"/>
                  <a:pt x="1226082" y="1065858"/>
                  <a:pt x="1561445" y="1065858"/>
                </a:cubicBezTo>
                <a:close/>
                <a:moveTo>
                  <a:pt x="1561445" y="580076"/>
                </a:moveTo>
                <a:cubicBezTo>
                  <a:pt x="1790175" y="580076"/>
                  <a:pt x="2002494" y="650333"/>
                  <a:pt x="2177834" y="770690"/>
                </a:cubicBezTo>
                <a:lnTo>
                  <a:pt x="1968030" y="980494"/>
                </a:lnTo>
                <a:cubicBezTo>
                  <a:pt x="1849962" y="907198"/>
                  <a:pt x="1710422" y="866794"/>
                  <a:pt x="1561445" y="866794"/>
                </a:cubicBezTo>
                <a:cubicBezTo>
                  <a:pt x="1116142" y="866794"/>
                  <a:pt x="755153" y="1227784"/>
                  <a:pt x="755153" y="1673087"/>
                </a:cubicBezTo>
                <a:cubicBezTo>
                  <a:pt x="755153" y="2118390"/>
                  <a:pt x="1116142" y="2479380"/>
                  <a:pt x="1561445" y="2479380"/>
                </a:cubicBezTo>
                <a:cubicBezTo>
                  <a:pt x="2006748" y="2479380"/>
                  <a:pt x="2367738" y="2118390"/>
                  <a:pt x="2367738" y="1673087"/>
                </a:cubicBezTo>
                <a:cubicBezTo>
                  <a:pt x="2367738" y="1513043"/>
                  <a:pt x="2321108" y="1363890"/>
                  <a:pt x="2239307" y="1239362"/>
                </a:cubicBezTo>
                <a:lnTo>
                  <a:pt x="2445928" y="1032741"/>
                </a:lnTo>
                <a:cubicBezTo>
                  <a:pt x="2577451" y="1212149"/>
                  <a:pt x="2654457" y="1433625"/>
                  <a:pt x="2654457" y="1673087"/>
                </a:cubicBezTo>
                <a:cubicBezTo>
                  <a:pt x="2654457" y="2276741"/>
                  <a:pt x="2165099" y="2766099"/>
                  <a:pt x="1561445" y="2766099"/>
                </a:cubicBezTo>
                <a:cubicBezTo>
                  <a:pt x="957792" y="2766099"/>
                  <a:pt x="468434" y="2276741"/>
                  <a:pt x="468434" y="1673087"/>
                </a:cubicBezTo>
                <a:cubicBezTo>
                  <a:pt x="468434" y="1069433"/>
                  <a:pt x="957792" y="580076"/>
                  <a:pt x="1561445" y="580076"/>
                </a:cubicBezTo>
                <a:close/>
                <a:moveTo>
                  <a:pt x="1561445" y="111642"/>
                </a:moveTo>
                <a:cubicBezTo>
                  <a:pt x="1890473" y="111642"/>
                  <a:pt x="2195731" y="213411"/>
                  <a:pt x="2447076" y="387744"/>
                </a:cubicBezTo>
                <a:lnTo>
                  <a:pt x="2453780" y="494744"/>
                </a:lnTo>
                <a:lnTo>
                  <a:pt x="2309436" y="639088"/>
                </a:lnTo>
                <a:cubicBezTo>
                  <a:pt x="2099826" y="485554"/>
                  <a:pt x="1841132" y="395669"/>
                  <a:pt x="1561445" y="395669"/>
                </a:cubicBezTo>
                <a:cubicBezTo>
                  <a:pt x="855947" y="395669"/>
                  <a:pt x="284027" y="967589"/>
                  <a:pt x="284027" y="1673087"/>
                </a:cubicBezTo>
                <a:cubicBezTo>
                  <a:pt x="284027" y="2378585"/>
                  <a:pt x="855947" y="2950505"/>
                  <a:pt x="1561445" y="2950505"/>
                </a:cubicBezTo>
                <a:cubicBezTo>
                  <a:pt x="2266943" y="2950505"/>
                  <a:pt x="2838863" y="2378585"/>
                  <a:pt x="2838863" y="1673087"/>
                </a:cubicBezTo>
                <a:cubicBezTo>
                  <a:pt x="2838863" y="1382650"/>
                  <a:pt x="2741936" y="1114852"/>
                  <a:pt x="2577529" y="901139"/>
                </a:cubicBezTo>
                <a:lnTo>
                  <a:pt x="2706681" y="771988"/>
                </a:lnTo>
                <a:lnTo>
                  <a:pt x="2841540" y="780437"/>
                </a:lnTo>
                <a:cubicBezTo>
                  <a:pt x="3019168" y="1032973"/>
                  <a:pt x="3122890" y="1340917"/>
                  <a:pt x="3122890" y="1673087"/>
                </a:cubicBezTo>
                <a:cubicBezTo>
                  <a:pt x="3122890" y="2535449"/>
                  <a:pt x="2423807" y="3234532"/>
                  <a:pt x="1561445" y="3234532"/>
                </a:cubicBezTo>
                <a:cubicBezTo>
                  <a:pt x="699083" y="3234532"/>
                  <a:pt x="0" y="2535449"/>
                  <a:pt x="0" y="1673087"/>
                </a:cubicBezTo>
                <a:cubicBezTo>
                  <a:pt x="0" y="810725"/>
                  <a:pt x="699083" y="111642"/>
                  <a:pt x="1561445" y="111642"/>
                </a:cubicBezTo>
                <a:close/>
                <a:moveTo>
                  <a:pt x="2909110" y="0"/>
                </a:moveTo>
                <a:lnTo>
                  <a:pt x="2926757" y="281655"/>
                </a:lnTo>
                <a:lnTo>
                  <a:pt x="3208412" y="299301"/>
                </a:lnTo>
                <a:lnTo>
                  <a:pt x="2863230" y="644483"/>
                </a:lnTo>
                <a:lnTo>
                  <a:pt x="2685547" y="633351"/>
                </a:lnTo>
                <a:lnTo>
                  <a:pt x="1718098" y="1600799"/>
                </a:lnTo>
                <a:cubicBezTo>
                  <a:pt x="1729236" y="1622491"/>
                  <a:pt x="1734939" y="1647123"/>
                  <a:pt x="1734939" y="1673087"/>
                </a:cubicBezTo>
                <a:cubicBezTo>
                  <a:pt x="1734939" y="1768905"/>
                  <a:pt x="1657263" y="1846581"/>
                  <a:pt x="1561445" y="1846581"/>
                </a:cubicBezTo>
                <a:cubicBezTo>
                  <a:pt x="1465627" y="1846581"/>
                  <a:pt x="1387951" y="1768905"/>
                  <a:pt x="1387951" y="1673087"/>
                </a:cubicBezTo>
                <a:cubicBezTo>
                  <a:pt x="1387951" y="1577269"/>
                  <a:pt x="1465627" y="1499593"/>
                  <a:pt x="1561445" y="1499593"/>
                </a:cubicBezTo>
                <a:lnTo>
                  <a:pt x="1591006" y="1505561"/>
                </a:lnTo>
                <a:lnTo>
                  <a:pt x="2574981" y="521587"/>
                </a:lnTo>
                <a:lnTo>
                  <a:pt x="2563928" y="34518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07" name="CustomShape 29"/>
          <p:cNvSpPr/>
          <p:nvPr/>
        </p:nvSpPr>
        <p:spPr>
          <a:xfrm>
            <a:off x="5277240" y="1979280"/>
            <a:ext cx="338760" cy="435960"/>
          </a:xfrm>
          <a:custGeom>
            <a:avLst/>
            <a:gdLst/>
            <a:ahLst/>
            <a:rect l="l" t="t" r="r" b="b"/>
            <a:pathLst>
              <a:path w="2519554" h="3240000">
                <a:moveTo>
                  <a:pt x="1259778" y="0"/>
                </a:moveTo>
                <a:cubicBezTo>
                  <a:pt x="1299543" y="0"/>
                  <a:pt x="1331778" y="32235"/>
                  <a:pt x="1331778" y="72000"/>
                </a:cubicBezTo>
                <a:lnTo>
                  <a:pt x="1331778" y="292696"/>
                </a:lnTo>
                <a:cubicBezTo>
                  <a:pt x="1526887" y="301316"/>
                  <a:pt x="1719796" y="357828"/>
                  <a:pt x="1894309" y="459601"/>
                </a:cubicBezTo>
                <a:cubicBezTo>
                  <a:pt x="2284331" y="687055"/>
                  <a:pt x="2522839" y="1105809"/>
                  <a:pt x="2519520" y="1557297"/>
                </a:cubicBezTo>
                <a:lnTo>
                  <a:pt x="2509882" y="1557270"/>
                </a:lnTo>
                <a:cubicBezTo>
                  <a:pt x="2413806" y="1435449"/>
                  <a:pt x="2264527" y="1358626"/>
                  <a:pt x="2097304" y="1358626"/>
                </a:cubicBezTo>
                <a:cubicBezTo>
                  <a:pt x="1931567" y="1358626"/>
                  <a:pt x="1783455" y="1434091"/>
                  <a:pt x="1688484" y="1554913"/>
                </a:cubicBezTo>
                <a:lnTo>
                  <a:pt x="1657888" y="1554825"/>
                </a:lnTo>
                <a:cubicBezTo>
                  <a:pt x="1579123" y="1454657"/>
                  <a:pt x="1463823" y="1385682"/>
                  <a:pt x="1331778" y="1368008"/>
                </a:cubicBezTo>
                <a:lnTo>
                  <a:pt x="1331778" y="2507895"/>
                </a:lnTo>
                <a:lnTo>
                  <a:pt x="1356113" y="2507895"/>
                </a:lnTo>
                <a:lnTo>
                  <a:pt x="1356113" y="2868215"/>
                </a:lnTo>
                <a:lnTo>
                  <a:pt x="1353558" y="2868215"/>
                </a:lnTo>
                <a:cubicBezTo>
                  <a:pt x="1347515" y="3074779"/>
                  <a:pt x="1177830" y="3240000"/>
                  <a:pt x="969556" y="3240000"/>
                </a:cubicBezTo>
                <a:cubicBezTo>
                  <a:pt x="759529" y="3240000"/>
                  <a:pt x="588743" y="3071985"/>
                  <a:pt x="585029" y="2863014"/>
                </a:cubicBezTo>
                <a:cubicBezTo>
                  <a:pt x="584214" y="2861474"/>
                  <a:pt x="584183" y="2859896"/>
                  <a:pt x="584183" y="2858310"/>
                </a:cubicBezTo>
                <a:lnTo>
                  <a:pt x="584422" y="2856985"/>
                </a:lnTo>
                <a:cubicBezTo>
                  <a:pt x="584186" y="2856201"/>
                  <a:pt x="584184" y="2855415"/>
                  <a:pt x="584184" y="2854628"/>
                </a:cubicBezTo>
                <a:lnTo>
                  <a:pt x="584846" y="2854628"/>
                </a:lnTo>
                <a:cubicBezTo>
                  <a:pt x="585977" y="2797047"/>
                  <a:pt x="628115" y="2750982"/>
                  <a:pt x="679843" y="2750982"/>
                </a:cubicBezTo>
                <a:cubicBezTo>
                  <a:pt x="731571" y="2750982"/>
                  <a:pt x="773709" y="2797047"/>
                  <a:pt x="774841" y="2854628"/>
                </a:cubicBezTo>
                <a:lnTo>
                  <a:pt x="776870" y="2854628"/>
                </a:lnTo>
                <a:cubicBezTo>
                  <a:pt x="776870" y="2961046"/>
                  <a:pt x="863138" y="3047314"/>
                  <a:pt x="969556" y="3047314"/>
                </a:cubicBezTo>
                <a:cubicBezTo>
                  <a:pt x="1075974" y="3047314"/>
                  <a:pt x="1162242" y="2961046"/>
                  <a:pt x="1162242" y="2854628"/>
                </a:cubicBezTo>
                <a:lnTo>
                  <a:pt x="1163439" y="2854628"/>
                </a:lnTo>
                <a:lnTo>
                  <a:pt x="1163439" y="2507895"/>
                </a:lnTo>
                <a:lnTo>
                  <a:pt x="1187778" y="2507895"/>
                </a:lnTo>
                <a:lnTo>
                  <a:pt x="1187778" y="1365548"/>
                </a:lnTo>
                <a:cubicBezTo>
                  <a:pt x="1048083" y="1378241"/>
                  <a:pt x="925400" y="1448176"/>
                  <a:pt x="842602" y="1552487"/>
                </a:cubicBezTo>
                <a:lnTo>
                  <a:pt x="807450" y="1552386"/>
                </a:lnTo>
                <a:cubicBezTo>
                  <a:pt x="712615" y="1432960"/>
                  <a:pt x="565486" y="1358626"/>
                  <a:pt x="400996" y="1358626"/>
                </a:cubicBezTo>
                <a:cubicBezTo>
                  <a:pt x="240343" y="1358626"/>
                  <a:pt x="96251" y="1429532"/>
                  <a:pt x="0" y="1543232"/>
                </a:cubicBezTo>
                <a:cubicBezTo>
                  <a:pt x="1264" y="1094357"/>
                  <a:pt x="241710" y="680052"/>
                  <a:pt x="631054" y="455977"/>
                </a:cubicBezTo>
                <a:cubicBezTo>
                  <a:pt x="804121" y="356374"/>
                  <a:pt x="994908" y="301092"/>
                  <a:pt x="1187778" y="292721"/>
                </a:cubicBezTo>
                <a:lnTo>
                  <a:pt x="1187778" y="72000"/>
                </a:lnTo>
                <a:cubicBezTo>
                  <a:pt x="1187778" y="32235"/>
                  <a:pt x="1220013" y="0"/>
                  <a:pt x="125977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08" name="CustomShape 30"/>
          <p:cNvSpPr/>
          <p:nvPr/>
        </p:nvSpPr>
        <p:spPr>
          <a:xfrm>
            <a:off x="5770800" y="1252440"/>
            <a:ext cx="380520" cy="380520"/>
          </a:xfrm>
          <a:prstGeom prst="hear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09" name="CustomShape 31"/>
          <p:cNvSpPr/>
          <p:nvPr/>
        </p:nvSpPr>
        <p:spPr>
          <a:xfrm>
            <a:off x="7782840" y="4185000"/>
            <a:ext cx="287280" cy="355320"/>
          </a:xfrm>
          <a:custGeom>
            <a:avLst/>
            <a:gdLst/>
            <a:ahLst/>
            <a:rect l="l" t="t" r="r" b="b"/>
            <a:pathLst>
              <a:path w="2600931" h="3213524">
                <a:moveTo>
                  <a:pt x="1304260" y="0"/>
                </a:moveTo>
                <a:cubicBezTo>
                  <a:pt x="1403671" y="0"/>
                  <a:pt x="1484260" y="80589"/>
                  <a:pt x="1484260" y="180000"/>
                </a:cubicBezTo>
                <a:lnTo>
                  <a:pt x="1484260" y="412061"/>
                </a:lnTo>
                <a:lnTo>
                  <a:pt x="2330931" y="412061"/>
                </a:lnTo>
                <a:lnTo>
                  <a:pt x="2600931" y="682061"/>
                </a:lnTo>
                <a:lnTo>
                  <a:pt x="2330931" y="952061"/>
                </a:lnTo>
                <a:lnTo>
                  <a:pt x="1484260" y="952061"/>
                </a:lnTo>
                <a:lnTo>
                  <a:pt x="1484260" y="1110244"/>
                </a:lnTo>
                <a:lnTo>
                  <a:pt x="2375646" y="1110244"/>
                </a:lnTo>
                <a:lnTo>
                  <a:pt x="2375646" y="1650244"/>
                </a:lnTo>
                <a:lnTo>
                  <a:pt x="1484260" y="1650244"/>
                </a:lnTo>
                <a:lnTo>
                  <a:pt x="1484260" y="3213524"/>
                </a:lnTo>
                <a:lnTo>
                  <a:pt x="1124260" y="3213524"/>
                </a:lnTo>
                <a:lnTo>
                  <a:pt x="1124260" y="1650244"/>
                </a:lnTo>
                <a:lnTo>
                  <a:pt x="270000" y="1650244"/>
                </a:lnTo>
                <a:lnTo>
                  <a:pt x="0" y="1380244"/>
                </a:lnTo>
                <a:lnTo>
                  <a:pt x="270000" y="1110244"/>
                </a:lnTo>
                <a:lnTo>
                  <a:pt x="1124260" y="1110244"/>
                </a:lnTo>
                <a:lnTo>
                  <a:pt x="1124260" y="952061"/>
                </a:lnTo>
                <a:lnTo>
                  <a:pt x="224931" y="952061"/>
                </a:lnTo>
                <a:lnTo>
                  <a:pt x="224931" y="412061"/>
                </a:lnTo>
                <a:lnTo>
                  <a:pt x="1124260" y="412061"/>
                </a:lnTo>
                <a:lnTo>
                  <a:pt x="1124260" y="180000"/>
                </a:lnTo>
                <a:cubicBezTo>
                  <a:pt x="1124260" y="80589"/>
                  <a:pt x="1204849" y="0"/>
                  <a:pt x="130426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10" name="CustomShape 32"/>
          <p:cNvSpPr/>
          <p:nvPr/>
        </p:nvSpPr>
        <p:spPr>
          <a:xfrm>
            <a:off x="3528000" y="4223520"/>
            <a:ext cx="474480" cy="278280"/>
          </a:xfrm>
          <a:custGeom>
            <a:avLst/>
            <a:gdLst/>
            <a:ahLst/>
            <a:rect l="l" t="t" r="r" b="b"/>
            <a:pathLst>
              <a:path w="4529836" h="2664566">
                <a:moveTo>
                  <a:pt x="1861969" y="0"/>
                </a:moveTo>
                <a:cubicBezTo>
                  <a:pt x="2177122" y="0"/>
                  <a:pt x="2455874" y="155855"/>
                  <a:pt x="2611443" y="404565"/>
                </a:cubicBezTo>
                <a:cubicBezTo>
                  <a:pt x="2709453" y="315054"/>
                  <a:pt x="2840684" y="266178"/>
                  <a:pt x="2983336" y="266178"/>
                </a:cubicBezTo>
                <a:cubicBezTo>
                  <a:pt x="3293144" y="266178"/>
                  <a:pt x="3549108" y="496718"/>
                  <a:pt x="3578241" y="797044"/>
                </a:cubicBezTo>
                <a:cubicBezTo>
                  <a:pt x="3583592" y="793823"/>
                  <a:pt x="3589010" y="793774"/>
                  <a:pt x="3594440" y="793774"/>
                </a:cubicBezTo>
                <a:cubicBezTo>
                  <a:pt x="4111042" y="793774"/>
                  <a:pt x="4529836" y="1212568"/>
                  <a:pt x="4529836" y="1729170"/>
                </a:cubicBezTo>
                <a:cubicBezTo>
                  <a:pt x="4529836" y="2216938"/>
                  <a:pt x="4156487" y="2617512"/>
                  <a:pt x="3679930" y="2660249"/>
                </a:cubicBezTo>
                <a:lnTo>
                  <a:pt x="3679930" y="2664566"/>
                </a:lnTo>
                <a:lnTo>
                  <a:pt x="3594440" y="2664566"/>
                </a:lnTo>
                <a:lnTo>
                  <a:pt x="1043912" y="2664566"/>
                </a:lnTo>
                <a:lnTo>
                  <a:pt x="1043912" y="2657589"/>
                </a:lnTo>
                <a:cubicBezTo>
                  <a:pt x="1008374" y="2662448"/>
                  <a:pt x="972132" y="2664566"/>
                  <a:pt x="935396" y="2664566"/>
                </a:cubicBezTo>
                <a:cubicBezTo>
                  <a:pt x="418794" y="2664566"/>
                  <a:pt x="0" y="2245772"/>
                  <a:pt x="0" y="1729170"/>
                </a:cubicBezTo>
                <a:cubicBezTo>
                  <a:pt x="0" y="1212568"/>
                  <a:pt x="418794" y="793774"/>
                  <a:pt x="935396" y="793774"/>
                </a:cubicBezTo>
                <a:lnTo>
                  <a:pt x="954395" y="797612"/>
                </a:lnTo>
                <a:cubicBezTo>
                  <a:pt x="1004779" y="344999"/>
                  <a:pt x="1393085" y="0"/>
                  <a:pt x="186196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11" name="CustomShape 33"/>
          <p:cNvSpPr/>
          <p:nvPr/>
        </p:nvSpPr>
        <p:spPr>
          <a:xfrm>
            <a:off x="6633360" y="4184640"/>
            <a:ext cx="352440" cy="355680"/>
          </a:xfrm>
          <a:custGeom>
            <a:avLst/>
            <a:gdLst/>
            <a:ahLst/>
            <a:rect l="l" t="t" r="r" b="b"/>
            <a:pathLst>
              <a:path w="3187187" h="3217189">
                <a:moveTo>
                  <a:pt x="2136560" y="2669280"/>
                </a:moveTo>
                <a:cubicBezTo>
                  <a:pt x="2154235" y="2662847"/>
                  <a:pt x="2173778" y="2671961"/>
                  <a:pt x="2180211" y="2689635"/>
                </a:cubicBezTo>
                <a:lnTo>
                  <a:pt x="2338628" y="3124881"/>
                </a:lnTo>
                <a:cubicBezTo>
                  <a:pt x="2345061" y="3142556"/>
                  <a:pt x="2335948" y="3162099"/>
                  <a:pt x="2318273" y="3168533"/>
                </a:cubicBezTo>
                <a:lnTo>
                  <a:pt x="2190259" y="3215126"/>
                </a:lnTo>
                <a:cubicBezTo>
                  <a:pt x="2172585" y="3221559"/>
                  <a:pt x="2153041" y="3212445"/>
                  <a:pt x="2146608" y="3194771"/>
                </a:cubicBezTo>
                <a:lnTo>
                  <a:pt x="1988192" y="2759525"/>
                </a:lnTo>
                <a:cubicBezTo>
                  <a:pt x="1981759" y="2741850"/>
                  <a:pt x="1990872" y="2722307"/>
                  <a:pt x="2008547" y="2715873"/>
                </a:cubicBezTo>
                <a:close/>
                <a:moveTo>
                  <a:pt x="1050626" y="2669280"/>
                </a:moveTo>
                <a:lnTo>
                  <a:pt x="1178640" y="2715873"/>
                </a:lnTo>
                <a:cubicBezTo>
                  <a:pt x="1196314" y="2722307"/>
                  <a:pt x="1205428" y="2741850"/>
                  <a:pt x="1198995" y="2759525"/>
                </a:cubicBezTo>
                <a:lnTo>
                  <a:pt x="1040578" y="3194771"/>
                </a:lnTo>
                <a:cubicBezTo>
                  <a:pt x="1034145" y="3212445"/>
                  <a:pt x="1014601" y="3221559"/>
                  <a:pt x="996927" y="3215126"/>
                </a:cubicBezTo>
                <a:lnTo>
                  <a:pt x="868913" y="3168533"/>
                </a:lnTo>
                <a:cubicBezTo>
                  <a:pt x="851239" y="3162099"/>
                  <a:pt x="842125" y="3142556"/>
                  <a:pt x="848558" y="3124881"/>
                </a:cubicBezTo>
                <a:lnTo>
                  <a:pt x="1006975" y="2689635"/>
                </a:lnTo>
                <a:cubicBezTo>
                  <a:pt x="1013408" y="2671961"/>
                  <a:pt x="1032952" y="2662847"/>
                  <a:pt x="1050626" y="2669280"/>
                </a:cubicBezTo>
                <a:close/>
                <a:moveTo>
                  <a:pt x="2647909" y="2029882"/>
                </a:moveTo>
                <a:cubicBezTo>
                  <a:pt x="2656328" y="2027626"/>
                  <a:pt x="2665608" y="2028582"/>
                  <a:pt x="2673752" y="2033284"/>
                </a:cubicBezTo>
                <a:lnTo>
                  <a:pt x="3074877" y="2264874"/>
                </a:lnTo>
                <a:cubicBezTo>
                  <a:pt x="3091166" y="2274278"/>
                  <a:pt x="3096747" y="2295107"/>
                  <a:pt x="3087343" y="2311396"/>
                </a:cubicBezTo>
                <a:lnTo>
                  <a:pt x="3019228" y="2429374"/>
                </a:lnTo>
                <a:cubicBezTo>
                  <a:pt x="3009824" y="2445663"/>
                  <a:pt x="2988995" y="2451244"/>
                  <a:pt x="2972706" y="2441840"/>
                </a:cubicBezTo>
                <a:lnTo>
                  <a:pt x="2571581" y="2210250"/>
                </a:lnTo>
                <a:cubicBezTo>
                  <a:pt x="2555292" y="2200846"/>
                  <a:pt x="2549710" y="2180017"/>
                  <a:pt x="2559115" y="2163728"/>
                </a:cubicBezTo>
                <a:lnTo>
                  <a:pt x="2627229" y="2045750"/>
                </a:lnTo>
                <a:cubicBezTo>
                  <a:pt x="2631932" y="2037605"/>
                  <a:pt x="2639490" y="2032138"/>
                  <a:pt x="2647909" y="2029882"/>
                </a:cubicBezTo>
                <a:close/>
                <a:moveTo>
                  <a:pt x="539277" y="2029882"/>
                </a:moveTo>
                <a:cubicBezTo>
                  <a:pt x="547696" y="2032138"/>
                  <a:pt x="555255" y="2037605"/>
                  <a:pt x="559957" y="2045750"/>
                </a:cubicBezTo>
                <a:lnTo>
                  <a:pt x="628071" y="2163728"/>
                </a:lnTo>
                <a:cubicBezTo>
                  <a:pt x="637476" y="2180017"/>
                  <a:pt x="631895" y="2200846"/>
                  <a:pt x="615606" y="2210250"/>
                </a:cubicBezTo>
                <a:lnTo>
                  <a:pt x="214481" y="2441840"/>
                </a:lnTo>
                <a:cubicBezTo>
                  <a:pt x="198192" y="2451244"/>
                  <a:pt x="177363" y="2445663"/>
                  <a:pt x="167958" y="2429374"/>
                </a:cubicBezTo>
                <a:lnTo>
                  <a:pt x="99844" y="2311396"/>
                </a:lnTo>
                <a:cubicBezTo>
                  <a:pt x="90439" y="2295107"/>
                  <a:pt x="96020" y="2274278"/>
                  <a:pt x="112309" y="2264874"/>
                </a:cubicBezTo>
                <a:lnTo>
                  <a:pt x="513434" y="2033284"/>
                </a:lnTo>
                <a:cubicBezTo>
                  <a:pt x="521579" y="2028582"/>
                  <a:pt x="530858" y="2027626"/>
                  <a:pt x="539277" y="2029882"/>
                </a:cubicBezTo>
                <a:close/>
                <a:moveTo>
                  <a:pt x="3094879" y="918289"/>
                </a:moveTo>
                <a:cubicBezTo>
                  <a:pt x="3112554" y="911856"/>
                  <a:pt x="3132097" y="920969"/>
                  <a:pt x="3138531" y="938644"/>
                </a:cubicBezTo>
                <a:lnTo>
                  <a:pt x="3185124" y="1066657"/>
                </a:lnTo>
                <a:cubicBezTo>
                  <a:pt x="3191557" y="1084332"/>
                  <a:pt x="3182443" y="1103875"/>
                  <a:pt x="3164769" y="1110308"/>
                </a:cubicBezTo>
                <a:lnTo>
                  <a:pt x="2729523" y="1268725"/>
                </a:lnTo>
                <a:cubicBezTo>
                  <a:pt x="2711848" y="1275158"/>
                  <a:pt x="2692304" y="1266045"/>
                  <a:pt x="2685871" y="1248370"/>
                </a:cubicBezTo>
                <a:lnTo>
                  <a:pt x="2639278" y="1120357"/>
                </a:lnTo>
                <a:cubicBezTo>
                  <a:pt x="2632845" y="1102682"/>
                  <a:pt x="2641959" y="1083138"/>
                  <a:pt x="2659633" y="1076705"/>
                </a:cubicBezTo>
                <a:close/>
                <a:moveTo>
                  <a:pt x="92307" y="918289"/>
                </a:moveTo>
                <a:lnTo>
                  <a:pt x="527553" y="1076705"/>
                </a:lnTo>
                <a:cubicBezTo>
                  <a:pt x="545228" y="1083138"/>
                  <a:pt x="554341" y="1102682"/>
                  <a:pt x="547908" y="1120357"/>
                </a:cubicBezTo>
                <a:lnTo>
                  <a:pt x="501315" y="1248370"/>
                </a:lnTo>
                <a:cubicBezTo>
                  <a:pt x="494882" y="1266045"/>
                  <a:pt x="475338" y="1275158"/>
                  <a:pt x="457664" y="1268725"/>
                </a:cubicBezTo>
                <a:lnTo>
                  <a:pt x="22418" y="1110308"/>
                </a:lnTo>
                <a:cubicBezTo>
                  <a:pt x="4743" y="1103875"/>
                  <a:pt x="-4370" y="1084332"/>
                  <a:pt x="2063" y="1066657"/>
                </a:cubicBezTo>
                <a:lnTo>
                  <a:pt x="48656" y="938644"/>
                </a:lnTo>
                <a:cubicBezTo>
                  <a:pt x="55089" y="920969"/>
                  <a:pt x="74633" y="911856"/>
                  <a:pt x="92307" y="918289"/>
                </a:cubicBezTo>
                <a:close/>
                <a:moveTo>
                  <a:pt x="1593593" y="658644"/>
                </a:moveTo>
                <a:cubicBezTo>
                  <a:pt x="2116495" y="658644"/>
                  <a:pt x="2540391" y="1082540"/>
                  <a:pt x="2540391" y="1605442"/>
                </a:cubicBezTo>
                <a:cubicBezTo>
                  <a:pt x="2540391" y="2128344"/>
                  <a:pt x="2116495" y="2552240"/>
                  <a:pt x="1593593" y="2552240"/>
                </a:cubicBezTo>
                <a:cubicBezTo>
                  <a:pt x="1070691" y="2552240"/>
                  <a:pt x="646795" y="2128344"/>
                  <a:pt x="646795" y="1605442"/>
                </a:cubicBezTo>
                <a:cubicBezTo>
                  <a:pt x="646795" y="1082540"/>
                  <a:pt x="1070691" y="658644"/>
                  <a:pt x="1593593" y="658644"/>
                </a:cubicBezTo>
                <a:close/>
                <a:moveTo>
                  <a:pt x="2246117" y="1165"/>
                </a:moveTo>
                <a:cubicBezTo>
                  <a:pt x="2254536" y="-1090"/>
                  <a:pt x="2263815" y="-135"/>
                  <a:pt x="2271960" y="4568"/>
                </a:cubicBezTo>
                <a:lnTo>
                  <a:pt x="2389938" y="72682"/>
                </a:lnTo>
                <a:cubicBezTo>
                  <a:pt x="2406227" y="82087"/>
                  <a:pt x="2411808" y="102916"/>
                  <a:pt x="2402403" y="119205"/>
                </a:cubicBezTo>
                <a:lnTo>
                  <a:pt x="2170814" y="520330"/>
                </a:lnTo>
                <a:cubicBezTo>
                  <a:pt x="2161409" y="536619"/>
                  <a:pt x="2140580" y="542200"/>
                  <a:pt x="2124291" y="532795"/>
                </a:cubicBezTo>
                <a:lnTo>
                  <a:pt x="2006313" y="464681"/>
                </a:lnTo>
                <a:cubicBezTo>
                  <a:pt x="1990024" y="455276"/>
                  <a:pt x="1984443" y="434447"/>
                  <a:pt x="1993848" y="418158"/>
                </a:cubicBezTo>
                <a:lnTo>
                  <a:pt x="2225437" y="17033"/>
                </a:lnTo>
                <a:cubicBezTo>
                  <a:pt x="2230139" y="8889"/>
                  <a:pt x="2237698" y="3421"/>
                  <a:pt x="2246117" y="1165"/>
                </a:cubicBezTo>
                <a:close/>
                <a:moveTo>
                  <a:pt x="941069" y="1165"/>
                </a:moveTo>
                <a:cubicBezTo>
                  <a:pt x="949488" y="3421"/>
                  <a:pt x="957047" y="8889"/>
                  <a:pt x="961749" y="17033"/>
                </a:cubicBezTo>
                <a:lnTo>
                  <a:pt x="1193338" y="418158"/>
                </a:lnTo>
                <a:cubicBezTo>
                  <a:pt x="1202743" y="434447"/>
                  <a:pt x="1197162" y="455276"/>
                  <a:pt x="1180873" y="464681"/>
                </a:cubicBezTo>
                <a:lnTo>
                  <a:pt x="1062895" y="532795"/>
                </a:lnTo>
                <a:cubicBezTo>
                  <a:pt x="1046606" y="542200"/>
                  <a:pt x="1025777" y="536619"/>
                  <a:pt x="1016372" y="520330"/>
                </a:cubicBezTo>
                <a:lnTo>
                  <a:pt x="784783" y="119205"/>
                </a:lnTo>
                <a:cubicBezTo>
                  <a:pt x="775378" y="102916"/>
                  <a:pt x="780959" y="82087"/>
                  <a:pt x="797248" y="72682"/>
                </a:cubicBezTo>
                <a:lnTo>
                  <a:pt x="915226" y="4568"/>
                </a:lnTo>
                <a:cubicBezTo>
                  <a:pt x="923371" y="-135"/>
                  <a:pt x="932650" y="-1090"/>
                  <a:pt x="941069" y="116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12" name="CustomShape 34"/>
          <p:cNvSpPr/>
          <p:nvPr/>
        </p:nvSpPr>
        <p:spPr>
          <a:xfrm>
            <a:off x="4736160" y="4206960"/>
            <a:ext cx="484200" cy="311400"/>
          </a:xfrm>
          <a:custGeom>
            <a:avLst/>
            <a:gdLst/>
            <a:ahLst/>
            <a:rect l="l" t="t" r="r" b="b"/>
            <a:pathLst>
              <a:path w="3224845" h="2078296">
                <a:moveTo>
                  <a:pt x="1153236" y="427959"/>
                </a:moveTo>
                <a:cubicBezTo>
                  <a:pt x="1348431" y="427959"/>
                  <a:pt x="1521080" y="524490"/>
                  <a:pt x="1617434" y="678532"/>
                </a:cubicBezTo>
                <a:cubicBezTo>
                  <a:pt x="1678138" y="623092"/>
                  <a:pt x="1759417" y="592820"/>
                  <a:pt x="1847771" y="592820"/>
                </a:cubicBezTo>
                <a:cubicBezTo>
                  <a:pt x="2039655" y="592820"/>
                  <a:pt x="2198190" y="735609"/>
                  <a:pt x="2216233" y="921620"/>
                </a:cubicBezTo>
                <a:cubicBezTo>
                  <a:pt x="2219548" y="919625"/>
                  <a:pt x="2222903" y="919594"/>
                  <a:pt x="2226267" y="919594"/>
                </a:cubicBezTo>
                <a:cubicBezTo>
                  <a:pt x="2546231" y="919594"/>
                  <a:pt x="2805617" y="1178981"/>
                  <a:pt x="2805617" y="1498945"/>
                </a:cubicBezTo>
                <a:cubicBezTo>
                  <a:pt x="2805617" y="1801051"/>
                  <a:pt x="2574378" y="2049153"/>
                  <a:pt x="2279216" y="2075622"/>
                </a:cubicBezTo>
                <a:lnTo>
                  <a:pt x="2279216" y="2078296"/>
                </a:lnTo>
                <a:lnTo>
                  <a:pt x="2226267" y="2078296"/>
                </a:lnTo>
                <a:lnTo>
                  <a:pt x="646561" y="2078296"/>
                </a:lnTo>
                <a:lnTo>
                  <a:pt x="646561" y="2073975"/>
                </a:lnTo>
                <a:cubicBezTo>
                  <a:pt x="624550" y="2076984"/>
                  <a:pt x="602103" y="2078296"/>
                  <a:pt x="579350" y="2078296"/>
                </a:cubicBezTo>
                <a:cubicBezTo>
                  <a:pt x="259386" y="2078296"/>
                  <a:pt x="0" y="1818910"/>
                  <a:pt x="0" y="1498945"/>
                </a:cubicBezTo>
                <a:cubicBezTo>
                  <a:pt x="0" y="1178981"/>
                  <a:pt x="259386" y="919594"/>
                  <a:pt x="579350" y="919594"/>
                </a:cubicBezTo>
                <a:lnTo>
                  <a:pt x="591118" y="921972"/>
                </a:lnTo>
                <a:cubicBezTo>
                  <a:pt x="622324" y="641639"/>
                  <a:pt x="862826" y="427959"/>
                  <a:pt x="1153236" y="427959"/>
                </a:cubicBezTo>
                <a:close/>
                <a:moveTo>
                  <a:pt x="1844671" y="0"/>
                </a:moveTo>
                <a:cubicBezTo>
                  <a:pt x="2007709" y="0"/>
                  <a:pt x="2151917" y="80629"/>
                  <a:pt x="2232398" y="209295"/>
                </a:cubicBezTo>
                <a:cubicBezTo>
                  <a:pt x="2283102" y="162988"/>
                  <a:pt x="2350992" y="137703"/>
                  <a:pt x="2424790" y="137703"/>
                </a:cubicBezTo>
                <a:cubicBezTo>
                  <a:pt x="2585064" y="137703"/>
                  <a:pt x="2717483" y="256969"/>
                  <a:pt x="2732554" y="412337"/>
                </a:cubicBezTo>
                <a:cubicBezTo>
                  <a:pt x="2735322" y="410671"/>
                  <a:pt x="2738125" y="410646"/>
                  <a:pt x="2740934" y="410646"/>
                </a:cubicBezTo>
                <a:cubicBezTo>
                  <a:pt x="3008189" y="410646"/>
                  <a:pt x="3224845" y="627302"/>
                  <a:pt x="3224845" y="894557"/>
                </a:cubicBezTo>
                <a:cubicBezTo>
                  <a:pt x="3224845" y="1096996"/>
                  <a:pt x="3100535" y="1270403"/>
                  <a:pt x="2923312" y="1340619"/>
                </a:cubicBezTo>
                <a:cubicBezTo>
                  <a:pt x="2866347" y="1049229"/>
                  <a:pt x="2609521" y="829523"/>
                  <a:pt x="2301383" y="829523"/>
                </a:cubicBezTo>
                <a:cubicBezTo>
                  <a:pt x="2297701" y="829523"/>
                  <a:pt x="2294026" y="829557"/>
                  <a:pt x="2290397" y="831741"/>
                </a:cubicBezTo>
                <a:cubicBezTo>
                  <a:pt x="2270640" y="628070"/>
                  <a:pt x="2097054" y="471725"/>
                  <a:pt x="1886953" y="471725"/>
                </a:cubicBezTo>
                <a:cubicBezTo>
                  <a:pt x="1790211" y="471725"/>
                  <a:pt x="1701214" y="504871"/>
                  <a:pt x="1634747" y="565575"/>
                </a:cubicBezTo>
                <a:cubicBezTo>
                  <a:pt x="1575570" y="470966"/>
                  <a:pt x="1490108" y="396171"/>
                  <a:pt x="1388252" y="349790"/>
                </a:cubicBezTo>
                <a:cubicBezTo>
                  <a:pt x="1438607" y="147092"/>
                  <a:pt x="1624461" y="0"/>
                  <a:pt x="184467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13" name="CustomShape 35"/>
          <p:cNvSpPr/>
          <p:nvPr/>
        </p:nvSpPr>
        <p:spPr>
          <a:xfrm>
            <a:off x="5421960" y="4162680"/>
            <a:ext cx="405360" cy="399960"/>
          </a:xfrm>
          <a:custGeom>
            <a:avLst/>
            <a:gdLst/>
            <a:ahLst/>
            <a:rect l="l" t="t" r="r" b="b"/>
            <a:pathLst>
              <a:path w="3240076" h="3196551">
                <a:moveTo>
                  <a:pt x="2810300" y="1617710"/>
                </a:moveTo>
                <a:cubicBezTo>
                  <a:pt x="2817009" y="1615912"/>
                  <a:pt x="2824405" y="1616674"/>
                  <a:pt x="2830895" y="1620421"/>
                </a:cubicBezTo>
                <a:lnTo>
                  <a:pt x="3150571" y="1804986"/>
                </a:lnTo>
                <a:cubicBezTo>
                  <a:pt x="3163552" y="1812480"/>
                  <a:pt x="3168000" y="1829080"/>
                  <a:pt x="3160506" y="1842062"/>
                </a:cubicBezTo>
                <a:lnTo>
                  <a:pt x="3106222" y="1936084"/>
                </a:lnTo>
                <a:cubicBezTo>
                  <a:pt x="3098727" y="1949065"/>
                  <a:pt x="3082128" y="1953513"/>
                  <a:pt x="3069146" y="1946019"/>
                </a:cubicBezTo>
                <a:lnTo>
                  <a:pt x="2749470" y="1761453"/>
                </a:lnTo>
                <a:cubicBezTo>
                  <a:pt x="2736489" y="1753959"/>
                  <a:pt x="2732040" y="1737359"/>
                  <a:pt x="2739536" y="1724378"/>
                </a:cubicBezTo>
                <a:lnTo>
                  <a:pt x="2793819" y="1630356"/>
                </a:lnTo>
                <a:cubicBezTo>
                  <a:pt x="2797567" y="1623864"/>
                  <a:pt x="2803590" y="1619508"/>
                  <a:pt x="2810300" y="1617710"/>
                </a:cubicBezTo>
                <a:close/>
                <a:moveTo>
                  <a:pt x="1308278" y="1324343"/>
                </a:moveTo>
                <a:cubicBezTo>
                  <a:pt x="1529714" y="1324343"/>
                  <a:pt x="1725574" y="1433852"/>
                  <a:pt x="1834882" y="1608603"/>
                </a:cubicBezTo>
                <a:cubicBezTo>
                  <a:pt x="1903747" y="1545710"/>
                  <a:pt x="1995954" y="1511368"/>
                  <a:pt x="2096186" y="1511368"/>
                </a:cubicBezTo>
                <a:cubicBezTo>
                  <a:pt x="2313867" y="1511368"/>
                  <a:pt x="2493715" y="1673353"/>
                  <a:pt x="2514185" y="1884371"/>
                </a:cubicBezTo>
                <a:cubicBezTo>
                  <a:pt x="2517944" y="1882108"/>
                  <a:pt x="2521751" y="1882074"/>
                  <a:pt x="2525567" y="1882074"/>
                </a:cubicBezTo>
                <a:cubicBezTo>
                  <a:pt x="2888547" y="1882074"/>
                  <a:pt x="3182805" y="2176332"/>
                  <a:pt x="3182805" y="2539312"/>
                </a:cubicBezTo>
                <a:cubicBezTo>
                  <a:pt x="3182805" y="2882034"/>
                  <a:pt x="2920478" y="3163490"/>
                  <a:pt x="2585635" y="3193518"/>
                </a:cubicBezTo>
                <a:lnTo>
                  <a:pt x="2585635" y="3196551"/>
                </a:lnTo>
                <a:lnTo>
                  <a:pt x="2525567" y="3196551"/>
                </a:lnTo>
                <a:lnTo>
                  <a:pt x="733485" y="3196551"/>
                </a:lnTo>
                <a:lnTo>
                  <a:pt x="733485" y="3191649"/>
                </a:lnTo>
                <a:cubicBezTo>
                  <a:pt x="708515" y="3195063"/>
                  <a:pt x="683050" y="3196551"/>
                  <a:pt x="657239" y="3196551"/>
                </a:cubicBezTo>
                <a:cubicBezTo>
                  <a:pt x="294258" y="3196551"/>
                  <a:pt x="0" y="2902293"/>
                  <a:pt x="0" y="2539312"/>
                </a:cubicBezTo>
                <a:cubicBezTo>
                  <a:pt x="0" y="2176332"/>
                  <a:pt x="294258" y="1882074"/>
                  <a:pt x="657239" y="1882074"/>
                </a:cubicBezTo>
                <a:lnTo>
                  <a:pt x="670588" y="1884770"/>
                </a:lnTo>
                <a:cubicBezTo>
                  <a:pt x="705989" y="1566750"/>
                  <a:pt x="978825" y="1324343"/>
                  <a:pt x="1308278" y="1324343"/>
                </a:cubicBezTo>
                <a:close/>
                <a:moveTo>
                  <a:pt x="3166512" y="731828"/>
                </a:moveTo>
                <a:cubicBezTo>
                  <a:pt x="3180598" y="726701"/>
                  <a:pt x="3196172" y="733964"/>
                  <a:pt x="3201300" y="748050"/>
                </a:cubicBezTo>
                <a:lnTo>
                  <a:pt x="3238432" y="850070"/>
                </a:lnTo>
                <a:cubicBezTo>
                  <a:pt x="3243559" y="864156"/>
                  <a:pt x="3236295" y="879731"/>
                  <a:pt x="3222210" y="884857"/>
                </a:cubicBezTo>
                <a:lnTo>
                  <a:pt x="2875342" y="1011107"/>
                </a:lnTo>
                <a:cubicBezTo>
                  <a:pt x="2861256" y="1016234"/>
                  <a:pt x="2845680" y="1008972"/>
                  <a:pt x="2840554" y="994886"/>
                </a:cubicBezTo>
                <a:lnTo>
                  <a:pt x="2803421" y="892866"/>
                </a:lnTo>
                <a:cubicBezTo>
                  <a:pt x="2798295" y="878780"/>
                  <a:pt x="2805558" y="863204"/>
                  <a:pt x="2819643" y="858077"/>
                </a:cubicBezTo>
                <a:close/>
                <a:moveTo>
                  <a:pt x="773619" y="731828"/>
                </a:moveTo>
                <a:lnTo>
                  <a:pt x="1120487" y="858077"/>
                </a:lnTo>
                <a:cubicBezTo>
                  <a:pt x="1134573" y="863204"/>
                  <a:pt x="1141836" y="878780"/>
                  <a:pt x="1136709" y="892866"/>
                </a:cubicBezTo>
                <a:lnTo>
                  <a:pt x="1099577" y="994886"/>
                </a:lnTo>
                <a:cubicBezTo>
                  <a:pt x="1094450" y="1008972"/>
                  <a:pt x="1078875" y="1016234"/>
                  <a:pt x="1064789" y="1011107"/>
                </a:cubicBezTo>
                <a:lnTo>
                  <a:pt x="717921" y="884857"/>
                </a:lnTo>
                <a:cubicBezTo>
                  <a:pt x="703835" y="879731"/>
                  <a:pt x="696572" y="864156"/>
                  <a:pt x="701699" y="850070"/>
                </a:cubicBezTo>
                <a:lnTo>
                  <a:pt x="738831" y="748050"/>
                </a:lnTo>
                <a:cubicBezTo>
                  <a:pt x="743958" y="733964"/>
                  <a:pt x="759534" y="726701"/>
                  <a:pt x="773619" y="731828"/>
                </a:cubicBezTo>
                <a:close/>
                <a:moveTo>
                  <a:pt x="1970065" y="524905"/>
                </a:moveTo>
                <a:cubicBezTo>
                  <a:pt x="2386791" y="524905"/>
                  <a:pt x="2724614" y="862728"/>
                  <a:pt x="2724614" y="1279453"/>
                </a:cubicBezTo>
                <a:cubicBezTo>
                  <a:pt x="2724614" y="1453368"/>
                  <a:pt x="2665775" y="1613540"/>
                  <a:pt x="2564463" y="1739247"/>
                </a:cubicBezTo>
                <a:cubicBezTo>
                  <a:pt x="2529951" y="1545877"/>
                  <a:pt x="2358485" y="1402176"/>
                  <a:pt x="2153457" y="1402176"/>
                </a:cubicBezTo>
                <a:cubicBezTo>
                  <a:pt x="2053225" y="1402176"/>
                  <a:pt x="1961018" y="1436518"/>
                  <a:pt x="1892153" y="1499411"/>
                </a:cubicBezTo>
                <a:cubicBezTo>
                  <a:pt x="1782845" y="1324660"/>
                  <a:pt x="1586985" y="1215151"/>
                  <a:pt x="1365549" y="1215151"/>
                </a:cubicBezTo>
                <a:cubicBezTo>
                  <a:pt x="1314582" y="1215151"/>
                  <a:pt x="1264970" y="1220953"/>
                  <a:pt x="1217820" y="1233835"/>
                </a:cubicBezTo>
                <a:cubicBezTo>
                  <a:pt x="1240489" y="838320"/>
                  <a:pt x="1568676" y="524905"/>
                  <a:pt x="1970065" y="524905"/>
                </a:cubicBezTo>
                <a:close/>
                <a:moveTo>
                  <a:pt x="2490093" y="928"/>
                </a:moveTo>
                <a:cubicBezTo>
                  <a:pt x="2496802" y="-869"/>
                  <a:pt x="2504197" y="-108"/>
                  <a:pt x="2510688" y="3640"/>
                </a:cubicBezTo>
                <a:lnTo>
                  <a:pt x="2604711" y="57924"/>
                </a:lnTo>
                <a:cubicBezTo>
                  <a:pt x="2617692" y="65419"/>
                  <a:pt x="2622140" y="82019"/>
                  <a:pt x="2614644" y="95000"/>
                </a:cubicBezTo>
                <a:lnTo>
                  <a:pt x="2430080" y="414676"/>
                </a:lnTo>
                <a:cubicBezTo>
                  <a:pt x="2422585" y="427657"/>
                  <a:pt x="2405985" y="432105"/>
                  <a:pt x="2393004" y="424610"/>
                </a:cubicBezTo>
                <a:lnTo>
                  <a:pt x="2298982" y="370326"/>
                </a:lnTo>
                <a:cubicBezTo>
                  <a:pt x="2286000" y="362831"/>
                  <a:pt x="2281552" y="346232"/>
                  <a:pt x="2289048" y="333250"/>
                </a:cubicBezTo>
                <a:lnTo>
                  <a:pt x="2473612" y="13574"/>
                </a:lnTo>
                <a:cubicBezTo>
                  <a:pt x="2477359" y="7084"/>
                  <a:pt x="2483383" y="2726"/>
                  <a:pt x="2490093" y="928"/>
                </a:cubicBezTo>
                <a:close/>
                <a:moveTo>
                  <a:pt x="1450038" y="928"/>
                </a:moveTo>
                <a:cubicBezTo>
                  <a:pt x="1456747" y="2726"/>
                  <a:pt x="1462771" y="7084"/>
                  <a:pt x="1466519" y="13574"/>
                </a:cubicBezTo>
                <a:lnTo>
                  <a:pt x="1651083" y="333250"/>
                </a:lnTo>
                <a:cubicBezTo>
                  <a:pt x="1658578" y="346232"/>
                  <a:pt x="1654131" y="362831"/>
                  <a:pt x="1641149" y="370326"/>
                </a:cubicBezTo>
                <a:lnTo>
                  <a:pt x="1547127" y="424610"/>
                </a:lnTo>
                <a:cubicBezTo>
                  <a:pt x="1534145" y="432105"/>
                  <a:pt x="1517546" y="427657"/>
                  <a:pt x="1510050" y="414676"/>
                </a:cubicBezTo>
                <a:lnTo>
                  <a:pt x="1325486" y="95000"/>
                </a:lnTo>
                <a:cubicBezTo>
                  <a:pt x="1317991" y="82019"/>
                  <a:pt x="1322439" y="65419"/>
                  <a:pt x="1335420" y="57924"/>
                </a:cubicBezTo>
                <a:lnTo>
                  <a:pt x="1429442" y="3640"/>
                </a:lnTo>
                <a:cubicBezTo>
                  <a:pt x="1435933" y="-108"/>
                  <a:pt x="1443328" y="-869"/>
                  <a:pt x="1450038" y="92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14" name="CustomShape 36"/>
          <p:cNvSpPr/>
          <p:nvPr/>
        </p:nvSpPr>
        <p:spPr>
          <a:xfrm rot="18900000">
            <a:off x="4202640" y="4194720"/>
            <a:ext cx="330840" cy="335880"/>
          </a:xfrm>
          <a:custGeom>
            <a:avLst/>
            <a:gdLst/>
            <a:ahLst/>
            <a:rect l="l" t="t" r="r" b="b"/>
            <a:pathLst>
              <a:path w="2646489" h="2688071">
                <a:moveTo>
                  <a:pt x="306023" y="2382048"/>
                </a:moveTo>
                <a:cubicBezTo>
                  <a:pt x="271732" y="2441625"/>
                  <a:pt x="254586" y="2501201"/>
                  <a:pt x="254586" y="2560778"/>
                </a:cubicBezTo>
                <a:cubicBezTo>
                  <a:pt x="254586" y="2631080"/>
                  <a:pt x="197595" y="2688071"/>
                  <a:pt x="127293" y="2688071"/>
                </a:cubicBezTo>
                <a:cubicBezTo>
                  <a:pt x="56991" y="2688071"/>
                  <a:pt x="0" y="2631081"/>
                  <a:pt x="0" y="2560778"/>
                </a:cubicBezTo>
                <a:cubicBezTo>
                  <a:pt x="0" y="2490477"/>
                  <a:pt x="56991" y="2433485"/>
                  <a:pt x="127293" y="2433485"/>
                </a:cubicBezTo>
                <a:cubicBezTo>
                  <a:pt x="186870" y="2433486"/>
                  <a:pt x="246446" y="2416340"/>
                  <a:pt x="306023" y="2382048"/>
                </a:cubicBezTo>
                <a:close/>
                <a:moveTo>
                  <a:pt x="812224" y="2334103"/>
                </a:moveTo>
                <a:cubicBezTo>
                  <a:pt x="777933" y="2393681"/>
                  <a:pt x="760787" y="2453256"/>
                  <a:pt x="760787" y="2512834"/>
                </a:cubicBezTo>
                <a:cubicBezTo>
                  <a:pt x="760787" y="2583136"/>
                  <a:pt x="703796" y="2640127"/>
                  <a:pt x="633494" y="2640127"/>
                </a:cubicBezTo>
                <a:cubicBezTo>
                  <a:pt x="563192" y="2640127"/>
                  <a:pt x="506201" y="2583136"/>
                  <a:pt x="506201" y="2512834"/>
                </a:cubicBezTo>
                <a:cubicBezTo>
                  <a:pt x="506201" y="2442532"/>
                  <a:pt x="563192" y="2385541"/>
                  <a:pt x="633494" y="2385541"/>
                </a:cubicBezTo>
                <a:cubicBezTo>
                  <a:pt x="693071" y="2385540"/>
                  <a:pt x="752647" y="2368395"/>
                  <a:pt x="812224" y="2334103"/>
                </a:cubicBezTo>
                <a:close/>
                <a:moveTo>
                  <a:pt x="353968" y="1875848"/>
                </a:moveTo>
                <a:cubicBezTo>
                  <a:pt x="319677" y="1935424"/>
                  <a:pt x="302531" y="1995001"/>
                  <a:pt x="302530" y="2054578"/>
                </a:cubicBezTo>
                <a:cubicBezTo>
                  <a:pt x="302530" y="2124880"/>
                  <a:pt x="245539" y="2181871"/>
                  <a:pt x="175237" y="2181871"/>
                </a:cubicBezTo>
                <a:cubicBezTo>
                  <a:pt x="104935" y="2181871"/>
                  <a:pt x="47945" y="2124880"/>
                  <a:pt x="47944" y="2054578"/>
                </a:cubicBezTo>
                <a:cubicBezTo>
                  <a:pt x="47944" y="1984276"/>
                  <a:pt x="104935" y="1927285"/>
                  <a:pt x="175237" y="1927285"/>
                </a:cubicBezTo>
                <a:cubicBezTo>
                  <a:pt x="234815" y="1927285"/>
                  <a:pt x="294391" y="1910139"/>
                  <a:pt x="353968" y="1875848"/>
                </a:cubicBezTo>
                <a:close/>
                <a:moveTo>
                  <a:pt x="401912" y="1369646"/>
                </a:moveTo>
                <a:cubicBezTo>
                  <a:pt x="367621" y="1429223"/>
                  <a:pt x="350475" y="1488799"/>
                  <a:pt x="350475" y="1548377"/>
                </a:cubicBezTo>
                <a:cubicBezTo>
                  <a:pt x="350475" y="1618679"/>
                  <a:pt x="293484" y="1675670"/>
                  <a:pt x="223182" y="1675670"/>
                </a:cubicBezTo>
                <a:cubicBezTo>
                  <a:pt x="152880" y="1675670"/>
                  <a:pt x="95889" y="1618679"/>
                  <a:pt x="95889" y="1548377"/>
                </a:cubicBezTo>
                <a:cubicBezTo>
                  <a:pt x="95889" y="1478075"/>
                  <a:pt x="152880" y="1421084"/>
                  <a:pt x="223182" y="1421084"/>
                </a:cubicBezTo>
                <a:cubicBezTo>
                  <a:pt x="282759" y="1421084"/>
                  <a:pt x="342335" y="1403938"/>
                  <a:pt x="401912" y="1369646"/>
                </a:cubicBezTo>
                <a:close/>
                <a:moveTo>
                  <a:pt x="1318425" y="2286158"/>
                </a:moveTo>
                <a:cubicBezTo>
                  <a:pt x="1284134" y="2345735"/>
                  <a:pt x="1266988" y="2405312"/>
                  <a:pt x="1266987" y="2464888"/>
                </a:cubicBezTo>
                <a:cubicBezTo>
                  <a:pt x="1266987" y="2535190"/>
                  <a:pt x="1209996" y="2592182"/>
                  <a:pt x="1139694" y="2592182"/>
                </a:cubicBezTo>
                <a:cubicBezTo>
                  <a:pt x="1069392" y="2592182"/>
                  <a:pt x="1012402" y="2535191"/>
                  <a:pt x="1012401" y="2464888"/>
                </a:cubicBezTo>
                <a:cubicBezTo>
                  <a:pt x="1012401" y="2394586"/>
                  <a:pt x="1069392" y="2337595"/>
                  <a:pt x="1139694" y="2337595"/>
                </a:cubicBezTo>
                <a:cubicBezTo>
                  <a:pt x="1199271" y="2337596"/>
                  <a:pt x="1258848" y="2320449"/>
                  <a:pt x="1318425" y="2286158"/>
                </a:cubicBezTo>
                <a:close/>
                <a:moveTo>
                  <a:pt x="860169" y="1827902"/>
                </a:moveTo>
                <a:cubicBezTo>
                  <a:pt x="825878" y="1887479"/>
                  <a:pt x="808731" y="1947056"/>
                  <a:pt x="808731" y="2006633"/>
                </a:cubicBezTo>
                <a:cubicBezTo>
                  <a:pt x="808731" y="2076935"/>
                  <a:pt x="751740" y="2133926"/>
                  <a:pt x="681438" y="2133926"/>
                </a:cubicBezTo>
                <a:cubicBezTo>
                  <a:pt x="611136" y="2133926"/>
                  <a:pt x="554146" y="2076935"/>
                  <a:pt x="554145" y="2006633"/>
                </a:cubicBezTo>
                <a:cubicBezTo>
                  <a:pt x="554145" y="1936331"/>
                  <a:pt x="611136" y="1879340"/>
                  <a:pt x="681438" y="1879340"/>
                </a:cubicBezTo>
                <a:cubicBezTo>
                  <a:pt x="741015" y="1879340"/>
                  <a:pt x="800591" y="1862193"/>
                  <a:pt x="860169" y="1827902"/>
                </a:cubicBezTo>
                <a:close/>
                <a:moveTo>
                  <a:pt x="2096803" y="190871"/>
                </a:moveTo>
                <a:cubicBezTo>
                  <a:pt x="2253382" y="347450"/>
                  <a:pt x="2314442" y="563378"/>
                  <a:pt x="2268166" y="764238"/>
                </a:cubicBezTo>
                <a:cubicBezTo>
                  <a:pt x="2361334" y="768461"/>
                  <a:pt x="2450817" y="809378"/>
                  <a:pt x="2521691" y="880252"/>
                </a:cubicBezTo>
                <a:cubicBezTo>
                  <a:pt x="2675615" y="1034176"/>
                  <a:pt x="2688247" y="1275888"/>
                  <a:pt x="2553508" y="1439575"/>
                </a:cubicBezTo>
                <a:cubicBezTo>
                  <a:pt x="2557767" y="1440633"/>
                  <a:pt x="2560483" y="1443301"/>
                  <a:pt x="2563181" y="1445999"/>
                </a:cubicBezTo>
                <a:cubicBezTo>
                  <a:pt x="2819847" y="1702665"/>
                  <a:pt x="2819847" y="2118808"/>
                  <a:pt x="2563181" y="2375474"/>
                </a:cubicBezTo>
                <a:cubicBezTo>
                  <a:pt x="2320841" y="2617815"/>
                  <a:pt x="1936328" y="2631341"/>
                  <a:pt x="1678325" y="2415804"/>
                </a:cubicBezTo>
                <a:lnTo>
                  <a:pt x="1676180" y="2417949"/>
                </a:lnTo>
                <a:lnTo>
                  <a:pt x="1633705" y="2375475"/>
                </a:lnTo>
                <a:lnTo>
                  <a:pt x="366513" y="1108282"/>
                </a:lnTo>
                <a:lnTo>
                  <a:pt x="369979" y="1104815"/>
                </a:lnTo>
                <a:cubicBezTo>
                  <a:pt x="349908" y="1089573"/>
                  <a:pt x="330850" y="1072619"/>
                  <a:pt x="312598" y="1054367"/>
                </a:cubicBezTo>
                <a:cubicBezTo>
                  <a:pt x="55932" y="797701"/>
                  <a:pt x="55932" y="381558"/>
                  <a:pt x="312598" y="124891"/>
                </a:cubicBezTo>
                <a:cubicBezTo>
                  <a:pt x="569264" y="-131775"/>
                  <a:pt x="985408" y="-131775"/>
                  <a:pt x="1242074" y="124891"/>
                </a:cubicBezTo>
                <a:lnTo>
                  <a:pt x="1249606" y="136238"/>
                </a:lnTo>
                <a:cubicBezTo>
                  <a:pt x="1499513" y="-63604"/>
                  <a:pt x="1863845" y="-42087"/>
                  <a:pt x="2096803" y="19087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15" name="CustomShape 37"/>
          <p:cNvSpPr/>
          <p:nvPr/>
        </p:nvSpPr>
        <p:spPr>
          <a:xfrm>
            <a:off x="6028920" y="4159800"/>
            <a:ext cx="402840" cy="405360"/>
          </a:xfrm>
          <a:custGeom>
            <a:avLst/>
            <a:gdLst/>
            <a:ahLst/>
            <a:rect l="l" t="t" r="r" b="b"/>
            <a:pathLst>
              <a:path w="3220951" h="3240001">
                <a:moveTo>
                  <a:pt x="1308278" y="1367793"/>
                </a:moveTo>
                <a:cubicBezTo>
                  <a:pt x="1529714" y="1367793"/>
                  <a:pt x="1725574" y="1477302"/>
                  <a:pt x="1834882" y="1652053"/>
                </a:cubicBezTo>
                <a:cubicBezTo>
                  <a:pt x="1903747" y="1589160"/>
                  <a:pt x="1995954" y="1554818"/>
                  <a:pt x="2096186" y="1554818"/>
                </a:cubicBezTo>
                <a:cubicBezTo>
                  <a:pt x="2313867" y="1554818"/>
                  <a:pt x="2493715" y="1716803"/>
                  <a:pt x="2514185" y="1927821"/>
                </a:cubicBezTo>
                <a:cubicBezTo>
                  <a:pt x="2517944" y="1925558"/>
                  <a:pt x="2521751" y="1925524"/>
                  <a:pt x="2525567" y="1925524"/>
                </a:cubicBezTo>
                <a:cubicBezTo>
                  <a:pt x="2888547" y="1925524"/>
                  <a:pt x="3182805" y="2219782"/>
                  <a:pt x="3182805" y="2582762"/>
                </a:cubicBezTo>
                <a:cubicBezTo>
                  <a:pt x="3182805" y="2925484"/>
                  <a:pt x="2920478" y="3206940"/>
                  <a:pt x="2585635" y="3236968"/>
                </a:cubicBezTo>
                <a:lnTo>
                  <a:pt x="2585635" y="3240001"/>
                </a:lnTo>
                <a:lnTo>
                  <a:pt x="2525567" y="3240001"/>
                </a:lnTo>
                <a:lnTo>
                  <a:pt x="733485" y="3240001"/>
                </a:lnTo>
                <a:lnTo>
                  <a:pt x="733485" y="3235099"/>
                </a:lnTo>
                <a:cubicBezTo>
                  <a:pt x="708515" y="3238513"/>
                  <a:pt x="683051" y="3240001"/>
                  <a:pt x="657239" y="3240001"/>
                </a:cubicBezTo>
                <a:cubicBezTo>
                  <a:pt x="294258" y="3240001"/>
                  <a:pt x="0" y="2945743"/>
                  <a:pt x="0" y="2582762"/>
                </a:cubicBezTo>
                <a:cubicBezTo>
                  <a:pt x="0" y="2219782"/>
                  <a:pt x="294258" y="1925524"/>
                  <a:pt x="657239" y="1925524"/>
                </a:cubicBezTo>
                <a:lnTo>
                  <a:pt x="670588" y="1928221"/>
                </a:lnTo>
                <a:cubicBezTo>
                  <a:pt x="705989" y="1610200"/>
                  <a:pt x="978825" y="1367793"/>
                  <a:pt x="1308278" y="1367793"/>
                </a:cubicBezTo>
                <a:close/>
                <a:moveTo>
                  <a:pt x="1589786" y="0"/>
                </a:moveTo>
                <a:cubicBezTo>
                  <a:pt x="1520182" y="453314"/>
                  <a:pt x="1668069" y="912942"/>
                  <a:pt x="1988957" y="1240613"/>
                </a:cubicBezTo>
                <a:cubicBezTo>
                  <a:pt x="2309845" y="1568285"/>
                  <a:pt x="2766281" y="1725754"/>
                  <a:pt x="3220951" y="1665645"/>
                </a:cubicBezTo>
                <a:cubicBezTo>
                  <a:pt x="3108976" y="1775302"/>
                  <a:pt x="2980523" y="1857805"/>
                  <a:pt x="2843553" y="1912752"/>
                </a:cubicBezTo>
                <a:cubicBezTo>
                  <a:pt x="2756367" y="1866073"/>
                  <a:pt x="2656598" y="1841175"/>
                  <a:pt x="2551012" y="1841175"/>
                </a:cubicBezTo>
                <a:cubicBezTo>
                  <a:pt x="2547197" y="1841176"/>
                  <a:pt x="2543390" y="1841210"/>
                  <a:pt x="2539631" y="1843473"/>
                </a:cubicBezTo>
                <a:cubicBezTo>
                  <a:pt x="2519161" y="1632454"/>
                  <a:pt x="2339312" y="1470470"/>
                  <a:pt x="2121631" y="1470470"/>
                </a:cubicBezTo>
                <a:cubicBezTo>
                  <a:pt x="2021400" y="1470470"/>
                  <a:pt x="1929192" y="1504812"/>
                  <a:pt x="1860327" y="1567705"/>
                </a:cubicBezTo>
                <a:cubicBezTo>
                  <a:pt x="1751020" y="1392954"/>
                  <a:pt x="1555160" y="1283445"/>
                  <a:pt x="1333723" y="1283445"/>
                </a:cubicBezTo>
                <a:lnTo>
                  <a:pt x="1331160" y="1283679"/>
                </a:lnTo>
                <a:cubicBezTo>
                  <a:pt x="1150898" y="856385"/>
                  <a:pt x="1238290" y="344219"/>
                  <a:pt x="1589786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16" name="CustomShape 38"/>
          <p:cNvSpPr/>
          <p:nvPr/>
        </p:nvSpPr>
        <p:spPr>
          <a:xfrm>
            <a:off x="3677760" y="1211400"/>
            <a:ext cx="174600" cy="462960"/>
          </a:xfrm>
          <a:custGeom>
            <a:avLst/>
            <a:gdLst/>
            <a:ahLst/>
            <a:rect l="l" t="t" r="r" b="b"/>
            <a:pathLst>
              <a:path w="1489775" h="3923699">
                <a:moveTo>
                  <a:pt x="280204" y="750754"/>
                </a:moveTo>
                <a:lnTo>
                  <a:pt x="1209570" y="750754"/>
                </a:lnTo>
                <a:cubicBezTo>
                  <a:pt x="1364322" y="750754"/>
                  <a:pt x="1489774" y="876206"/>
                  <a:pt x="1489774" y="1030958"/>
                </a:cubicBezTo>
                <a:lnTo>
                  <a:pt x="1489774" y="1293518"/>
                </a:lnTo>
                <a:lnTo>
                  <a:pt x="1489775" y="1293518"/>
                </a:lnTo>
                <a:lnTo>
                  <a:pt x="1489775" y="2063902"/>
                </a:lnTo>
                <a:cubicBezTo>
                  <a:pt x="1489775" y="2143440"/>
                  <a:pt x="1425297" y="2207918"/>
                  <a:pt x="1345759" y="2207918"/>
                </a:cubicBezTo>
                <a:cubicBezTo>
                  <a:pt x="1266221" y="2207918"/>
                  <a:pt x="1201743" y="2143440"/>
                  <a:pt x="1201743" y="2063902"/>
                </a:cubicBezTo>
                <a:lnTo>
                  <a:pt x="1201743" y="1390678"/>
                </a:lnTo>
                <a:lnTo>
                  <a:pt x="1158887" y="1390678"/>
                </a:lnTo>
                <a:cubicBezTo>
                  <a:pt x="1156542" y="2175018"/>
                  <a:pt x="1154198" y="2959359"/>
                  <a:pt x="1151853" y="3743699"/>
                </a:cubicBezTo>
                <a:cubicBezTo>
                  <a:pt x="1151853" y="3843110"/>
                  <a:pt x="1071264" y="3923699"/>
                  <a:pt x="971853" y="3923699"/>
                </a:cubicBezTo>
                <a:cubicBezTo>
                  <a:pt x="872442" y="3923699"/>
                  <a:pt x="791853" y="3843110"/>
                  <a:pt x="791853" y="3743699"/>
                </a:cubicBezTo>
                <a:lnTo>
                  <a:pt x="791853" y="2305078"/>
                </a:lnTo>
                <a:lnTo>
                  <a:pt x="683854" y="2305078"/>
                </a:lnTo>
                <a:lnTo>
                  <a:pt x="683854" y="3743698"/>
                </a:lnTo>
                <a:cubicBezTo>
                  <a:pt x="683854" y="3843109"/>
                  <a:pt x="603265" y="3923698"/>
                  <a:pt x="503854" y="3923698"/>
                </a:cubicBezTo>
                <a:cubicBezTo>
                  <a:pt x="404443" y="3923698"/>
                  <a:pt x="323854" y="3843109"/>
                  <a:pt x="323854" y="3743698"/>
                </a:cubicBezTo>
                <a:cubicBezTo>
                  <a:pt x="326198" y="2959358"/>
                  <a:pt x="328543" y="2175018"/>
                  <a:pt x="330887" y="1390678"/>
                </a:cubicBezTo>
                <a:lnTo>
                  <a:pt x="288033" y="1390678"/>
                </a:lnTo>
                <a:lnTo>
                  <a:pt x="288033" y="2063902"/>
                </a:lnTo>
                <a:cubicBezTo>
                  <a:pt x="288033" y="2143440"/>
                  <a:pt x="223555" y="2207918"/>
                  <a:pt x="144017" y="2207918"/>
                </a:cubicBezTo>
                <a:cubicBezTo>
                  <a:pt x="64479" y="2207918"/>
                  <a:pt x="1" y="2143440"/>
                  <a:pt x="1" y="2063902"/>
                </a:cubicBezTo>
                <a:lnTo>
                  <a:pt x="1" y="1390678"/>
                </a:lnTo>
                <a:lnTo>
                  <a:pt x="0" y="1390678"/>
                </a:lnTo>
                <a:lnTo>
                  <a:pt x="0" y="1030958"/>
                </a:lnTo>
                <a:cubicBezTo>
                  <a:pt x="0" y="876206"/>
                  <a:pt x="125452" y="750754"/>
                  <a:pt x="280204" y="750754"/>
                </a:cubicBezTo>
                <a:close/>
                <a:moveTo>
                  <a:pt x="744888" y="0"/>
                </a:moveTo>
                <a:cubicBezTo>
                  <a:pt x="931180" y="0"/>
                  <a:pt x="1082199" y="151019"/>
                  <a:pt x="1082199" y="337311"/>
                </a:cubicBezTo>
                <a:cubicBezTo>
                  <a:pt x="1082199" y="523603"/>
                  <a:pt x="931180" y="674622"/>
                  <a:pt x="744888" y="674622"/>
                </a:cubicBezTo>
                <a:cubicBezTo>
                  <a:pt x="558596" y="674622"/>
                  <a:pt x="407577" y="523603"/>
                  <a:pt x="407577" y="337311"/>
                </a:cubicBezTo>
                <a:cubicBezTo>
                  <a:pt x="407577" y="151019"/>
                  <a:pt x="558596" y="0"/>
                  <a:pt x="74488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17" name="CustomShape 39"/>
          <p:cNvSpPr/>
          <p:nvPr/>
        </p:nvSpPr>
        <p:spPr>
          <a:xfrm rot="10800000">
            <a:off x="5186160" y="3551040"/>
            <a:ext cx="218160" cy="467280"/>
          </a:xfrm>
          <a:custGeom>
            <a:avLst/>
            <a:gdLst/>
            <a:ahLst/>
            <a:rect l="l" t="t" r="r" b="b"/>
            <a:pathLst>
              <a:path w="1856332" h="3959924">
                <a:moveTo>
                  <a:pt x="1228565" y="3214674"/>
                </a:moveTo>
                <a:lnTo>
                  <a:pt x="622681" y="3214674"/>
                </a:lnTo>
                <a:cubicBezTo>
                  <a:pt x="495703" y="3202920"/>
                  <a:pt x="501057" y="3225622"/>
                  <a:pt x="466697" y="3144149"/>
                </a:cubicBezTo>
                <a:lnTo>
                  <a:pt x="8303" y="1942070"/>
                </a:lnTo>
                <a:cubicBezTo>
                  <a:pt x="-16491" y="1877049"/>
                  <a:pt x="16118" y="1804239"/>
                  <a:pt x="81139" y="1779444"/>
                </a:cubicBezTo>
                <a:cubicBezTo>
                  <a:pt x="146160" y="1754650"/>
                  <a:pt x="218970" y="1787259"/>
                  <a:pt x="243764" y="1852280"/>
                </a:cubicBezTo>
                <a:lnTo>
                  <a:pt x="504770" y="2536736"/>
                </a:lnTo>
                <a:lnTo>
                  <a:pt x="555637" y="2536736"/>
                </a:lnTo>
                <a:lnTo>
                  <a:pt x="226299" y="1210417"/>
                </a:lnTo>
                <a:lnTo>
                  <a:pt x="551784" y="1210417"/>
                </a:lnTo>
                <a:lnTo>
                  <a:pt x="551784" y="168335"/>
                </a:lnTo>
                <a:cubicBezTo>
                  <a:pt x="551784" y="75366"/>
                  <a:pt x="627150" y="0"/>
                  <a:pt x="720119" y="0"/>
                </a:cubicBezTo>
                <a:cubicBezTo>
                  <a:pt x="813088" y="0"/>
                  <a:pt x="888454" y="75366"/>
                  <a:pt x="888454" y="168335"/>
                </a:cubicBezTo>
                <a:lnTo>
                  <a:pt x="888454" y="1210417"/>
                </a:lnTo>
                <a:lnTo>
                  <a:pt x="968040" y="1210417"/>
                </a:lnTo>
                <a:lnTo>
                  <a:pt x="968040" y="168335"/>
                </a:lnTo>
                <a:cubicBezTo>
                  <a:pt x="968040" y="75366"/>
                  <a:pt x="1043406" y="0"/>
                  <a:pt x="1136375" y="0"/>
                </a:cubicBezTo>
                <a:cubicBezTo>
                  <a:pt x="1229344" y="0"/>
                  <a:pt x="1304710" y="75366"/>
                  <a:pt x="1304710" y="168335"/>
                </a:cubicBezTo>
                <a:lnTo>
                  <a:pt x="1304710" y="1210417"/>
                </a:lnTo>
                <a:lnTo>
                  <a:pt x="1631589" y="1210417"/>
                </a:lnTo>
                <a:lnTo>
                  <a:pt x="1302251" y="2536736"/>
                </a:lnTo>
                <a:lnTo>
                  <a:pt x="1351562" y="2536736"/>
                </a:lnTo>
                <a:lnTo>
                  <a:pt x="1612568" y="1852280"/>
                </a:lnTo>
                <a:cubicBezTo>
                  <a:pt x="1637362" y="1787259"/>
                  <a:pt x="1710172" y="1754650"/>
                  <a:pt x="1775193" y="1779444"/>
                </a:cubicBezTo>
                <a:cubicBezTo>
                  <a:pt x="1840214" y="1804239"/>
                  <a:pt x="1872823" y="1877049"/>
                  <a:pt x="1848029" y="1942070"/>
                </a:cubicBezTo>
                <a:lnTo>
                  <a:pt x="1389635" y="3144149"/>
                </a:lnTo>
                <a:cubicBezTo>
                  <a:pt x="1348984" y="3225622"/>
                  <a:pt x="1356391" y="3202920"/>
                  <a:pt x="1228565" y="3214674"/>
                </a:cubicBezTo>
                <a:close/>
                <a:moveTo>
                  <a:pt x="925623" y="3959924"/>
                </a:moveTo>
                <a:cubicBezTo>
                  <a:pt x="746683" y="3959924"/>
                  <a:pt x="601623" y="3814864"/>
                  <a:pt x="601623" y="3635924"/>
                </a:cubicBezTo>
                <a:cubicBezTo>
                  <a:pt x="601623" y="3456984"/>
                  <a:pt x="746683" y="3311924"/>
                  <a:pt x="925623" y="3311924"/>
                </a:cubicBezTo>
                <a:cubicBezTo>
                  <a:pt x="1104563" y="3311924"/>
                  <a:pt x="1249623" y="3456984"/>
                  <a:pt x="1249623" y="3635924"/>
                </a:cubicBezTo>
                <a:cubicBezTo>
                  <a:pt x="1249623" y="3814864"/>
                  <a:pt x="1104563" y="3959924"/>
                  <a:pt x="925623" y="395992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18" name="CustomShape 40"/>
          <p:cNvSpPr/>
          <p:nvPr/>
        </p:nvSpPr>
        <p:spPr>
          <a:xfrm>
            <a:off x="4545720" y="1274040"/>
            <a:ext cx="354600" cy="364680"/>
          </a:xfrm>
          <a:custGeom>
            <a:avLst/>
            <a:gdLst/>
            <a:ahLst/>
            <a:rect l="l" t="t" r="r" b="b"/>
            <a:pathLst>
              <a:path w="356471" h="366339">
                <a:moveTo>
                  <a:pt x="144025" y="123680"/>
                </a:moveTo>
                <a:cubicBezTo>
                  <a:pt x="89551" y="123680"/>
                  <a:pt x="45391" y="167840"/>
                  <a:pt x="45391" y="222314"/>
                </a:cubicBezTo>
                <a:cubicBezTo>
                  <a:pt x="45391" y="276788"/>
                  <a:pt x="89551" y="320948"/>
                  <a:pt x="144025" y="320948"/>
                </a:cubicBezTo>
                <a:cubicBezTo>
                  <a:pt x="198499" y="320948"/>
                  <a:pt x="242659" y="276788"/>
                  <a:pt x="242659" y="222314"/>
                </a:cubicBezTo>
                <a:cubicBezTo>
                  <a:pt x="242659" y="167840"/>
                  <a:pt x="198499" y="123680"/>
                  <a:pt x="144025" y="123680"/>
                </a:cubicBezTo>
                <a:close/>
                <a:moveTo>
                  <a:pt x="354808" y="0"/>
                </a:moveTo>
                <a:lnTo>
                  <a:pt x="356471" y="85288"/>
                </a:lnTo>
                <a:lnTo>
                  <a:pt x="334733" y="64382"/>
                </a:lnTo>
                <a:lnTo>
                  <a:pt x="260258" y="141819"/>
                </a:lnTo>
                <a:cubicBezTo>
                  <a:pt x="278587" y="163579"/>
                  <a:pt x="288050" y="191841"/>
                  <a:pt x="288050" y="222314"/>
                </a:cubicBezTo>
                <a:cubicBezTo>
                  <a:pt x="288050" y="301857"/>
                  <a:pt x="223568" y="366339"/>
                  <a:pt x="144025" y="366339"/>
                </a:cubicBezTo>
                <a:cubicBezTo>
                  <a:pt x="64482" y="366339"/>
                  <a:pt x="0" y="301857"/>
                  <a:pt x="0" y="222314"/>
                </a:cubicBezTo>
                <a:cubicBezTo>
                  <a:pt x="0" y="142771"/>
                  <a:pt x="64482" y="78289"/>
                  <a:pt x="144025" y="78289"/>
                </a:cubicBezTo>
                <a:cubicBezTo>
                  <a:pt x="170876" y="78289"/>
                  <a:pt x="196011" y="85637"/>
                  <a:pt x="216282" y="100527"/>
                </a:cubicBezTo>
                <a:lnTo>
                  <a:pt x="291257" y="22569"/>
                </a:lnTo>
                <a:lnTo>
                  <a:pt x="269519" y="166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19" name="CustomShape 41"/>
          <p:cNvSpPr/>
          <p:nvPr/>
        </p:nvSpPr>
        <p:spPr>
          <a:xfrm>
            <a:off x="5161320" y="1247400"/>
            <a:ext cx="371880" cy="380160"/>
          </a:xfrm>
          <a:custGeom>
            <a:avLst/>
            <a:gdLst/>
            <a:ahLst/>
            <a:rect l="l" t="t" r="r" b="b"/>
            <a:pathLst>
              <a:path w="373598" h="381817">
                <a:moveTo>
                  <a:pt x="229573" y="45391"/>
                </a:moveTo>
                <a:cubicBezTo>
                  <a:pt x="175099" y="45391"/>
                  <a:pt x="130939" y="89551"/>
                  <a:pt x="130939" y="144025"/>
                </a:cubicBezTo>
                <a:cubicBezTo>
                  <a:pt x="130939" y="198499"/>
                  <a:pt x="175099" y="242659"/>
                  <a:pt x="229573" y="242659"/>
                </a:cubicBezTo>
                <a:cubicBezTo>
                  <a:pt x="284047" y="242659"/>
                  <a:pt x="328207" y="198499"/>
                  <a:pt x="328207" y="144025"/>
                </a:cubicBezTo>
                <a:cubicBezTo>
                  <a:pt x="328207" y="89551"/>
                  <a:pt x="284047" y="45391"/>
                  <a:pt x="229573" y="45391"/>
                </a:cubicBezTo>
                <a:close/>
                <a:moveTo>
                  <a:pt x="229573" y="0"/>
                </a:moveTo>
                <a:cubicBezTo>
                  <a:pt x="309116" y="0"/>
                  <a:pt x="373598" y="64482"/>
                  <a:pt x="373598" y="144025"/>
                </a:cubicBezTo>
                <a:cubicBezTo>
                  <a:pt x="373598" y="223568"/>
                  <a:pt x="309116" y="288050"/>
                  <a:pt x="229573" y="288050"/>
                </a:cubicBezTo>
                <a:cubicBezTo>
                  <a:pt x="202172" y="288050"/>
                  <a:pt x="176558" y="280398"/>
                  <a:pt x="156060" y="264966"/>
                </a:cubicBezTo>
                <a:lnTo>
                  <a:pt x="128993" y="292033"/>
                </a:lnTo>
                <a:lnTo>
                  <a:pt x="160228" y="323268"/>
                </a:lnTo>
                <a:cubicBezTo>
                  <a:pt x="171055" y="334095"/>
                  <a:pt x="171055" y="351650"/>
                  <a:pt x="160228" y="362477"/>
                </a:cubicBezTo>
                <a:cubicBezTo>
                  <a:pt x="149401" y="373304"/>
                  <a:pt x="131846" y="373304"/>
                  <a:pt x="121019" y="362477"/>
                </a:cubicBezTo>
                <a:lnTo>
                  <a:pt x="89784" y="331242"/>
                </a:lnTo>
                <a:lnTo>
                  <a:pt x="39209" y="381817"/>
                </a:lnTo>
                <a:cubicBezTo>
                  <a:pt x="28381" y="392644"/>
                  <a:pt x="10827" y="392644"/>
                  <a:pt x="0" y="381817"/>
                </a:cubicBezTo>
                <a:cubicBezTo>
                  <a:pt x="-10828" y="370989"/>
                  <a:pt x="-10828" y="353435"/>
                  <a:pt x="0" y="342608"/>
                </a:cubicBezTo>
                <a:lnTo>
                  <a:pt x="50575" y="292033"/>
                </a:lnTo>
                <a:lnTo>
                  <a:pt x="16166" y="257624"/>
                </a:lnTo>
                <a:cubicBezTo>
                  <a:pt x="5339" y="246797"/>
                  <a:pt x="5339" y="229242"/>
                  <a:pt x="16166" y="218415"/>
                </a:cubicBezTo>
                <a:cubicBezTo>
                  <a:pt x="26993" y="207588"/>
                  <a:pt x="44548" y="207588"/>
                  <a:pt x="55375" y="218415"/>
                </a:cubicBezTo>
                <a:lnTo>
                  <a:pt x="89784" y="252824"/>
                </a:lnTo>
                <a:lnTo>
                  <a:pt x="115252" y="227356"/>
                </a:lnTo>
                <a:cubicBezTo>
                  <a:pt x="95803" y="205073"/>
                  <a:pt x="85548" y="175747"/>
                  <a:pt x="85548" y="144025"/>
                </a:cubicBezTo>
                <a:cubicBezTo>
                  <a:pt x="85548" y="64482"/>
                  <a:pt x="150030" y="0"/>
                  <a:pt x="22957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20" name="CustomShape 42"/>
          <p:cNvSpPr/>
          <p:nvPr/>
        </p:nvSpPr>
        <p:spPr>
          <a:xfrm>
            <a:off x="5857920" y="2021760"/>
            <a:ext cx="354960" cy="351000"/>
          </a:xfrm>
          <a:custGeom>
            <a:avLst/>
            <a:gdLst/>
            <a:ahLst/>
            <a:rect l="l" t="t" r="r" b="b"/>
            <a:pathLst>
              <a:path w="3220460" h="3186731">
                <a:moveTo>
                  <a:pt x="1762834" y="1282034"/>
                </a:moveTo>
                <a:lnTo>
                  <a:pt x="273698" y="2771171"/>
                </a:lnTo>
                <a:cubicBezTo>
                  <a:pt x="253145" y="2791724"/>
                  <a:pt x="253145" y="2825048"/>
                  <a:pt x="273698" y="2845601"/>
                </a:cubicBezTo>
                <a:cubicBezTo>
                  <a:pt x="294251" y="2866154"/>
                  <a:pt x="327575" y="2866154"/>
                  <a:pt x="348128" y="2845601"/>
                </a:cubicBezTo>
                <a:lnTo>
                  <a:pt x="1830131" y="1363598"/>
                </a:lnTo>
                <a:close/>
                <a:moveTo>
                  <a:pt x="2703218" y="237332"/>
                </a:moveTo>
                <a:cubicBezTo>
                  <a:pt x="2623680" y="237332"/>
                  <a:pt x="2559202" y="301810"/>
                  <a:pt x="2559202" y="381348"/>
                </a:cubicBezTo>
                <a:cubicBezTo>
                  <a:pt x="2559202" y="460886"/>
                  <a:pt x="2623680" y="525364"/>
                  <a:pt x="2703218" y="525364"/>
                </a:cubicBezTo>
                <a:cubicBezTo>
                  <a:pt x="2782756" y="525364"/>
                  <a:pt x="2847234" y="460886"/>
                  <a:pt x="2847234" y="381348"/>
                </a:cubicBezTo>
                <a:cubicBezTo>
                  <a:pt x="2847234" y="301810"/>
                  <a:pt x="2782756" y="237332"/>
                  <a:pt x="2703218" y="237332"/>
                </a:cubicBezTo>
                <a:close/>
                <a:moveTo>
                  <a:pt x="2413103" y="0"/>
                </a:moveTo>
                <a:cubicBezTo>
                  <a:pt x="2858994" y="0"/>
                  <a:pt x="3220460" y="361466"/>
                  <a:pt x="3220460" y="807357"/>
                </a:cubicBezTo>
                <a:cubicBezTo>
                  <a:pt x="3220460" y="1253248"/>
                  <a:pt x="2858994" y="1614714"/>
                  <a:pt x="2413103" y="1614714"/>
                </a:cubicBezTo>
                <a:cubicBezTo>
                  <a:pt x="2305542" y="1614714"/>
                  <a:pt x="2202893" y="1593680"/>
                  <a:pt x="2109223" y="1555067"/>
                </a:cubicBezTo>
                <a:lnTo>
                  <a:pt x="2191945" y="1637789"/>
                </a:lnTo>
                <a:cubicBezTo>
                  <a:pt x="2226856" y="1672699"/>
                  <a:pt x="2226855" y="1729300"/>
                  <a:pt x="2191945" y="1764210"/>
                </a:cubicBezTo>
                <a:lnTo>
                  <a:pt x="2045068" y="1911087"/>
                </a:lnTo>
                <a:cubicBezTo>
                  <a:pt x="2010158" y="1945998"/>
                  <a:pt x="1953557" y="1945998"/>
                  <a:pt x="1918647" y="1911087"/>
                </a:cubicBezTo>
                <a:lnTo>
                  <a:pt x="1799123" y="1791564"/>
                </a:lnTo>
                <a:lnTo>
                  <a:pt x="1749496" y="1841190"/>
                </a:lnTo>
                <a:lnTo>
                  <a:pt x="1832980" y="1924673"/>
                </a:lnTo>
                <a:lnTo>
                  <a:pt x="1761893" y="1995760"/>
                </a:lnTo>
                <a:lnTo>
                  <a:pt x="1678410" y="1912277"/>
                </a:lnTo>
                <a:lnTo>
                  <a:pt x="1650246" y="1940441"/>
                </a:lnTo>
                <a:lnTo>
                  <a:pt x="1735612" y="2025807"/>
                </a:lnTo>
                <a:lnTo>
                  <a:pt x="1573330" y="2188089"/>
                </a:lnTo>
                <a:lnTo>
                  <a:pt x="1487964" y="2102723"/>
                </a:lnTo>
                <a:lnTo>
                  <a:pt x="1451742" y="2138944"/>
                </a:lnTo>
                <a:lnTo>
                  <a:pt x="1537109" y="2224311"/>
                </a:lnTo>
                <a:lnTo>
                  <a:pt x="1374830" y="2386590"/>
                </a:lnTo>
                <a:lnTo>
                  <a:pt x="1289463" y="2301223"/>
                </a:lnTo>
                <a:lnTo>
                  <a:pt x="1225079" y="2365608"/>
                </a:lnTo>
                <a:lnTo>
                  <a:pt x="1310445" y="2450974"/>
                </a:lnTo>
                <a:lnTo>
                  <a:pt x="1239358" y="2522061"/>
                </a:lnTo>
                <a:lnTo>
                  <a:pt x="1153992" y="2436695"/>
                </a:lnTo>
                <a:lnTo>
                  <a:pt x="1104364" y="2486322"/>
                </a:lnTo>
                <a:lnTo>
                  <a:pt x="1189730" y="2571689"/>
                </a:lnTo>
                <a:lnTo>
                  <a:pt x="1034153" y="2727266"/>
                </a:lnTo>
                <a:lnTo>
                  <a:pt x="948787" y="2641900"/>
                </a:lnTo>
                <a:lnTo>
                  <a:pt x="905863" y="2684824"/>
                </a:lnTo>
                <a:lnTo>
                  <a:pt x="991230" y="2770191"/>
                </a:lnTo>
                <a:lnTo>
                  <a:pt x="842353" y="2919067"/>
                </a:lnTo>
                <a:lnTo>
                  <a:pt x="756986" y="2833700"/>
                </a:lnTo>
                <a:lnTo>
                  <a:pt x="692119" y="2898567"/>
                </a:lnTo>
                <a:lnTo>
                  <a:pt x="777486" y="2983934"/>
                </a:lnTo>
                <a:lnTo>
                  <a:pt x="628610" y="3132811"/>
                </a:lnTo>
                <a:lnTo>
                  <a:pt x="618557" y="3122757"/>
                </a:lnTo>
                <a:lnTo>
                  <a:pt x="622830" y="3134825"/>
                </a:lnTo>
                <a:lnTo>
                  <a:pt x="346551" y="3150831"/>
                </a:lnTo>
                <a:lnTo>
                  <a:pt x="0" y="3186731"/>
                </a:lnTo>
                <a:lnTo>
                  <a:pt x="51749" y="2750557"/>
                </a:lnTo>
                <a:lnTo>
                  <a:pt x="48979" y="2747788"/>
                </a:lnTo>
                <a:lnTo>
                  <a:pt x="52495" y="2744272"/>
                </a:lnTo>
                <a:lnTo>
                  <a:pt x="52938" y="2740533"/>
                </a:lnTo>
                <a:lnTo>
                  <a:pt x="54575" y="2742192"/>
                </a:lnTo>
                <a:lnTo>
                  <a:pt x="1671288" y="1125479"/>
                </a:lnTo>
                <a:cubicBezTo>
                  <a:pt x="1628971" y="1027979"/>
                  <a:pt x="1605746" y="920380"/>
                  <a:pt x="1605746" y="807357"/>
                </a:cubicBezTo>
                <a:cubicBezTo>
                  <a:pt x="1605746" y="361466"/>
                  <a:pt x="1967212" y="0"/>
                  <a:pt x="241310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21" name="CustomShape 43"/>
          <p:cNvSpPr/>
          <p:nvPr/>
        </p:nvSpPr>
        <p:spPr>
          <a:xfrm>
            <a:off x="4117320" y="2021040"/>
            <a:ext cx="243720" cy="352800"/>
          </a:xfrm>
          <a:custGeom>
            <a:avLst/>
            <a:gdLst/>
            <a:ahLst/>
            <a:rect l="l" t="t" r="r" b="b"/>
            <a:pathLst>
              <a:path w="2215656" h="3200962">
                <a:moveTo>
                  <a:pt x="1107829" y="2097026"/>
                </a:moveTo>
                <a:cubicBezTo>
                  <a:pt x="1025315" y="2097026"/>
                  <a:pt x="958423" y="2163918"/>
                  <a:pt x="958423" y="2246432"/>
                </a:cubicBezTo>
                <a:cubicBezTo>
                  <a:pt x="958423" y="2302715"/>
                  <a:pt x="989546" y="2351730"/>
                  <a:pt x="1036590" y="2375275"/>
                </a:cubicBezTo>
                <a:lnTo>
                  <a:pt x="985422" y="2684898"/>
                </a:lnTo>
                <a:lnTo>
                  <a:pt x="1230236" y="2684898"/>
                </a:lnTo>
                <a:lnTo>
                  <a:pt x="1179068" y="2375275"/>
                </a:lnTo>
                <a:cubicBezTo>
                  <a:pt x="1226112" y="2351730"/>
                  <a:pt x="1257234" y="2302715"/>
                  <a:pt x="1257234" y="2246432"/>
                </a:cubicBezTo>
                <a:cubicBezTo>
                  <a:pt x="1257234" y="2163918"/>
                  <a:pt x="1190343" y="2097026"/>
                  <a:pt x="1107829" y="2097026"/>
                </a:cubicBezTo>
                <a:close/>
                <a:moveTo>
                  <a:pt x="1102513" y="266871"/>
                </a:moveTo>
                <a:cubicBezTo>
                  <a:pt x="874876" y="269781"/>
                  <a:pt x="691868" y="455143"/>
                  <a:pt x="691868" y="682798"/>
                </a:cubicBezTo>
                <a:lnTo>
                  <a:pt x="690469" y="682798"/>
                </a:lnTo>
                <a:lnTo>
                  <a:pt x="690469" y="1580962"/>
                </a:lnTo>
                <a:lnTo>
                  <a:pt x="1525188" y="1580962"/>
                </a:lnTo>
                <a:lnTo>
                  <a:pt x="1525188" y="672127"/>
                </a:lnTo>
                <a:lnTo>
                  <a:pt x="1523654" y="672166"/>
                </a:lnTo>
                <a:cubicBezTo>
                  <a:pt x="1517835" y="444585"/>
                  <a:pt x="1330149" y="263961"/>
                  <a:pt x="1102513" y="266871"/>
                </a:cubicBezTo>
                <a:close/>
                <a:moveTo>
                  <a:pt x="1099102" y="56"/>
                </a:moveTo>
                <a:cubicBezTo>
                  <a:pt x="1472767" y="-4720"/>
                  <a:pt x="1780852" y="291773"/>
                  <a:pt x="1790404" y="665346"/>
                </a:cubicBezTo>
                <a:lnTo>
                  <a:pt x="1742843" y="666562"/>
                </a:lnTo>
                <a:lnTo>
                  <a:pt x="1790627" y="666562"/>
                </a:lnTo>
                <a:lnTo>
                  <a:pt x="1790627" y="1580962"/>
                </a:lnTo>
                <a:lnTo>
                  <a:pt x="2041344" y="1580962"/>
                </a:lnTo>
                <a:cubicBezTo>
                  <a:pt x="2137614" y="1580962"/>
                  <a:pt x="2215656" y="1659004"/>
                  <a:pt x="2215656" y="1755274"/>
                </a:cubicBezTo>
                <a:lnTo>
                  <a:pt x="2215656" y="3026650"/>
                </a:lnTo>
                <a:cubicBezTo>
                  <a:pt x="2215656" y="3122920"/>
                  <a:pt x="2137614" y="3200962"/>
                  <a:pt x="2041344" y="3200962"/>
                </a:cubicBezTo>
                <a:lnTo>
                  <a:pt x="174312" y="3200962"/>
                </a:lnTo>
                <a:cubicBezTo>
                  <a:pt x="78042" y="3200962"/>
                  <a:pt x="0" y="3122920"/>
                  <a:pt x="0" y="3026650"/>
                </a:cubicBezTo>
                <a:lnTo>
                  <a:pt x="0" y="1755274"/>
                </a:lnTo>
                <a:cubicBezTo>
                  <a:pt x="0" y="1659004"/>
                  <a:pt x="78042" y="1580962"/>
                  <a:pt x="174312" y="1580962"/>
                </a:cubicBezTo>
                <a:lnTo>
                  <a:pt x="425030" y="1580962"/>
                </a:lnTo>
                <a:lnTo>
                  <a:pt x="425030" y="676764"/>
                </a:lnTo>
                <a:lnTo>
                  <a:pt x="425634" y="676764"/>
                </a:lnTo>
                <a:cubicBezTo>
                  <a:pt x="428273" y="305830"/>
                  <a:pt x="727452" y="4806"/>
                  <a:pt x="1099102" y="5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22" name="CustomShape 44"/>
          <p:cNvSpPr/>
          <p:nvPr/>
        </p:nvSpPr>
        <p:spPr>
          <a:xfrm>
            <a:off x="6455160" y="2021040"/>
            <a:ext cx="318240" cy="352800"/>
          </a:xfrm>
          <a:custGeom>
            <a:avLst/>
            <a:gdLst/>
            <a:ahLst/>
            <a:rect l="l" t="t" r="r" b="b"/>
            <a:pathLst>
              <a:path w="2890784" h="3200962">
                <a:moveTo>
                  <a:pt x="1107828" y="2097026"/>
                </a:moveTo>
                <a:cubicBezTo>
                  <a:pt x="1025313" y="2097026"/>
                  <a:pt x="958422" y="2163918"/>
                  <a:pt x="958422" y="2246432"/>
                </a:cubicBezTo>
                <a:cubicBezTo>
                  <a:pt x="958422" y="2302715"/>
                  <a:pt x="989545" y="2351730"/>
                  <a:pt x="1036589" y="2375275"/>
                </a:cubicBezTo>
                <a:lnTo>
                  <a:pt x="985421" y="2684898"/>
                </a:lnTo>
                <a:lnTo>
                  <a:pt x="1230235" y="2684898"/>
                </a:lnTo>
                <a:lnTo>
                  <a:pt x="1179067" y="2375275"/>
                </a:lnTo>
                <a:cubicBezTo>
                  <a:pt x="1226111" y="2351730"/>
                  <a:pt x="1257233" y="2302715"/>
                  <a:pt x="1257233" y="2246432"/>
                </a:cubicBezTo>
                <a:cubicBezTo>
                  <a:pt x="1257233" y="2163918"/>
                  <a:pt x="1190342" y="2097026"/>
                  <a:pt x="1107828" y="2097026"/>
                </a:cubicBezTo>
                <a:close/>
                <a:moveTo>
                  <a:pt x="2199259" y="56"/>
                </a:moveTo>
                <a:cubicBezTo>
                  <a:pt x="2572924" y="-4720"/>
                  <a:pt x="2881009" y="291773"/>
                  <a:pt x="2890561" y="665346"/>
                </a:cubicBezTo>
                <a:lnTo>
                  <a:pt x="2843000" y="666562"/>
                </a:lnTo>
                <a:lnTo>
                  <a:pt x="2890784" y="666562"/>
                </a:lnTo>
                <a:lnTo>
                  <a:pt x="2890784" y="1580962"/>
                </a:lnTo>
                <a:lnTo>
                  <a:pt x="2625345" y="1580962"/>
                </a:lnTo>
                <a:lnTo>
                  <a:pt x="2625345" y="672127"/>
                </a:lnTo>
                <a:lnTo>
                  <a:pt x="2623811" y="672166"/>
                </a:lnTo>
                <a:cubicBezTo>
                  <a:pt x="2617992" y="444585"/>
                  <a:pt x="2430306" y="263961"/>
                  <a:pt x="2202670" y="266871"/>
                </a:cubicBezTo>
                <a:cubicBezTo>
                  <a:pt x="1975033" y="269781"/>
                  <a:pt x="1792025" y="455143"/>
                  <a:pt x="1792025" y="682798"/>
                </a:cubicBezTo>
                <a:lnTo>
                  <a:pt x="1790626" y="682798"/>
                </a:lnTo>
                <a:lnTo>
                  <a:pt x="1790626" y="1580962"/>
                </a:lnTo>
                <a:lnTo>
                  <a:pt x="2041344" y="1580962"/>
                </a:lnTo>
                <a:cubicBezTo>
                  <a:pt x="2137614" y="1580962"/>
                  <a:pt x="2215656" y="1659004"/>
                  <a:pt x="2215656" y="1755274"/>
                </a:cubicBezTo>
                <a:lnTo>
                  <a:pt x="2215656" y="3026650"/>
                </a:lnTo>
                <a:cubicBezTo>
                  <a:pt x="2215656" y="3122920"/>
                  <a:pt x="2137614" y="3200962"/>
                  <a:pt x="2041344" y="3200962"/>
                </a:cubicBezTo>
                <a:lnTo>
                  <a:pt x="174312" y="3200962"/>
                </a:lnTo>
                <a:cubicBezTo>
                  <a:pt x="78042" y="3200962"/>
                  <a:pt x="0" y="3122920"/>
                  <a:pt x="0" y="3026650"/>
                </a:cubicBezTo>
                <a:lnTo>
                  <a:pt x="0" y="1755274"/>
                </a:lnTo>
                <a:cubicBezTo>
                  <a:pt x="0" y="1659004"/>
                  <a:pt x="78042" y="1580962"/>
                  <a:pt x="174312" y="1580962"/>
                </a:cubicBezTo>
                <a:lnTo>
                  <a:pt x="1525187" y="1580962"/>
                </a:lnTo>
                <a:lnTo>
                  <a:pt x="1525187" y="676764"/>
                </a:lnTo>
                <a:lnTo>
                  <a:pt x="1525791" y="676764"/>
                </a:lnTo>
                <a:cubicBezTo>
                  <a:pt x="1528430" y="305830"/>
                  <a:pt x="1827609" y="4806"/>
                  <a:pt x="2199259" y="5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23" name="CustomShape 45"/>
          <p:cNvSpPr/>
          <p:nvPr/>
        </p:nvSpPr>
        <p:spPr>
          <a:xfrm>
            <a:off x="7662960" y="2018520"/>
            <a:ext cx="349200" cy="357840"/>
          </a:xfrm>
          <a:custGeom>
            <a:avLst/>
            <a:gdLst/>
            <a:ahLst/>
            <a:rect l="l" t="t" r="r" b="b"/>
            <a:pathLst>
              <a:path w="2296406" h="2354521">
                <a:moveTo>
                  <a:pt x="2279640" y="1747818"/>
                </a:moveTo>
                <a:lnTo>
                  <a:pt x="1827546" y="1826304"/>
                </a:lnTo>
                <a:cubicBezTo>
                  <a:pt x="1873723" y="1907635"/>
                  <a:pt x="1985737" y="2047488"/>
                  <a:pt x="1955104" y="2095900"/>
                </a:cubicBezTo>
                <a:cubicBezTo>
                  <a:pt x="1897166" y="2139232"/>
                  <a:pt x="1773393" y="2006999"/>
                  <a:pt x="1682537" y="1962549"/>
                </a:cubicBezTo>
                <a:lnTo>
                  <a:pt x="1528613" y="2354521"/>
                </a:lnTo>
                <a:lnTo>
                  <a:pt x="1380482" y="2120816"/>
                </a:lnTo>
                <a:lnTo>
                  <a:pt x="1495542" y="1788127"/>
                </a:lnTo>
                <a:lnTo>
                  <a:pt x="909489" y="1225390"/>
                </a:lnTo>
                <a:lnTo>
                  <a:pt x="414951" y="2322212"/>
                </a:lnTo>
                <a:lnTo>
                  <a:pt x="293184" y="2052845"/>
                </a:lnTo>
                <a:lnTo>
                  <a:pt x="520411" y="767428"/>
                </a:lnTo>
                <a:cubicBezTo>
                  <a:pt x="325060" y="542715"/>
                  <a:pt x="-71458" y="102202"/>
                  <a:pt x="11167" y="5505"/>
                </a:cubicBezTo>
                <a:cubicBezTo>
                  <a:pt x="111065" y="-52229"/>
                  <a:pt x="554777" y="358209"/>
                  <a:pt x="771719" y="578452"/>
                </a:cubicBezTo>
                <a:lnTo>
                  <a:pt x="2041440" y="514597"/>
                </a:lnTo>
                <a:lnTo>
                  <a:pt x="2296406" y="662729"/>
                </a:lnTo>
                <a:lnTo>
                  <a:pt x="1124906" y="1004182"/>
                </a:lnTo>
                <a:lnTo>
                  <a:pt x="1676517" y="1608523"/>
                </a:lnTo>
                <a:cubicBezTo>
                  <a:pt x="1795262" y="1589016"/>
                  <a:pt x="2094931" y="1557316"/>
                  <a:pt x="2094931" y="1557316"/>
                </a:cubicBezTo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24" name="CustomShape 46"/>
          <p:cNvSpPr/>
          <p:nvPr/>
        </p:nvSpPr>
        <p:spPr>
          <a:xfrm>
            <a:off x="8244360" y="3525120"/>
            <a:ext cx="429840" cy="290520"/>
          </a:xfrm>
          <a:custGeom>
            <a:avLst/>
            <a:gdLst/>
            <a:ahLst/>
            <a:rect l="l" t="t" r="r" b="b"/>
            <a:pathLst>
              <a:path w="3219104" h="2180445">
                <a:moveTo>
                  <a:pt x="631935" y="660566"/>
                </a:moveTo>
                <a:cubicBezTo>
                  <a:pt x="582229" y="660566"/>
                  <a:pt x="541935" y="700860"/>
                  <a:pt x="541935" y="750566"/>
                </a:cubicBezTo>
                <a:cubicBezTo>
                  <a:pt x="541935" y="800272"/>
                  <a:pt x="582229" y="840566"/>
                  <a:pt x="631935" y="840566"/>
                </a:cubicBezTo>
                <a:cubicBezTo>
                  <a:pt x="681641" y="840566"/>
                  <a:pt x="721935" y="800272"/>
                  <a:pt x="721935" y="750566"/>
                </a:cubicBezTo>
                <a:cubicBezTo>
                  <a:pt x="721935" y="700860"/>
                  <a:pt x="681641" y="660566"/>
                  <a:pt x="631935" y="660566"/>
                </a:cubicBezTo>
                <a:close/>
                <a:moveTo>
                  <a:pt x="2920524" y="132986"/>
                </a:moveTo>
                <a:cubicBezTo>
                  <a:pt x="2884582" y="132986"/>
                  <a:pt x="2855445" y="171564"/>
                  <a:pt x="2855445" y="219152"/>
                </a:cubicBezTo>
                <a:cubicBezTo>
                  <a:pt x="2855445" y="266740"/>
                  <a:pt x="2884582" y="305318"/>
                  <a:pt x="2920524" y="305318"/>
                </a:cubicBezTo>
                <a:cubicBezTo>
                  <a:pt x="2956466" y="305318"/>
                  <a:pt x="2985603" y="266740"/>
                  <a:pt x="2985603" y="219152"/>
                </a:cubicBezTo>
                <a:cubicBezTo>
                  <a:pt x="2985603" y="171564"/>
                  <a:pt x="2956466" y="132986"/>
                  <a:pt x="2920524" y="132986"/>
                </a:cubicBezTo>
                <a:close/>
                <a:moveTo>
                  <a:pt x="1840097" y="123357"/>
                </a:moveTo>
                <a:cubicBezTo>
                  <a:pt x="1690593" y="125267"/>
                  <a:pt x="1541569" y="163386"/>
                  <a:pt x="1407089" y="237534"/>
                </a:cubicBezTo>
                <a:lnTo>
                  <a:pt x="1442443" y="299445"/>
                </a:lnTo>
                <a:cubicBezTo>
                  <a:pt x="1690026" y="162934"/>
                  <a:pt x="1991162" y="159087"/>
                  <a:pt x="2242273" y="289227"/>
                </a:cubicBezTo>
                <a:lnTo>
                  <a:pt x="2275978" y="226435"/>
                </a:lnTo>
                <a:cubicBezTo>
                  <a:pt x="2139582" y="155746"/>
                  <a:pt x="1989600" y="121447"/>
                  <a:pt x="1840097" y="123357"/>
                </a:cubicBezTo>
                <a:close/>
                <a:moveTo>
                  <a:pt x="1808744" y="1233"/>
                </a:moveTo>
                <a:cubicBezTo>
                  <a:pt x="2156106" y="-14520"/>
                  <a:pt x="2554236" y="122009"/>
                  <a:pt x="2727916" y="332053"/>
                </a:cubicBezTo>
                <a:lnTo>
                  <a:pt x="2797407" y="426906"/>
                </a:lnTo>
                <a:cubicBezTo>
                  <a:pt x="2816730" y="407744"/>
                  <a:pt x="2822914" y="396798"/>
                  <a:pt x="2848347" y="374270"/>
                </a:cubicBezTo>
                <a:cubicBezTo>
                  <a:pt x="2789714" y="335227"/>
                  <a:pt x="2770554" y="301522"/>
                  <a:pt x="2770554" y="211287"/>
                </a:cubicBezTo>
                <a:cubicBezTo>
                  <a:pt x="2770554" y="109060"/>
                  <a:pt x="2826850" y="34523"/>
                  <a:pt x="2918697" y="33333"/>
                </a:cubicBezTo>
                <a:cubicBezTo>
                  <a:pt x="3010544" y="32143"/>
                  <a:pt x="3068737" y="122977"/>
                  <a:pt x="3064459" y="218431"/>
                </a:cubicBezTo>
                <a:cubicBezTo>
                  <a:pt x="3062319" y="266188"/>
                  <a:pt x="3063213" y="242475"/>
                  <a:pt x="3054577" y="285936"/>
                </a:cubicBezTo>
                <a:cubicBezTo>
                  <a:pt x="3088600" y="260795"/>
                  <a:pt x="3146396" y="297212"/>
                  <a:pt x="3198377" y="27802"/>
                </a:cubicBezTo>
                <a:cubicBezTo>
                  <a:pt x="3270974" y="270322"/>
                  <a:pt x="3142267" y="378871"/>
                  <a:pt x="2977023" y="405424"/>
                </a:cubicBezTo>
                <a:cubicBezTo>
                  <a:pt x="2937650" y="455263"/>
                  <a:pt x="2906651" y="507366"/>
                  <a:pt x="2854455" y="531728"/>
                </a:cubicBezTo>
                <a:cubicBezTo>
                  <a:pt x="2854593" y="531917"/>
                  <a:pt x="2854687" y="532126"/>
                  <a:pt x="2854781" y="532336"/>
                </a:cubicBezTo>
                <a:lnTo>
                  <a:pt x="2914835" y="719911"/>
                </a:lnTo>
                <a:cubicBezTo>
                  <a:pt x="2982387" y="1030651"/>
                  <a:pt x="2875068" y="1334999"/>
                  <a:pt x="2751965" y="1458417"/>
                </a:cubicBezTo>
                <a:cubicBezTo>
                  <a:pt x="2718119" y="1752479"/>
                  <a:pt x="2636178" y="1904762"/>
                  <a:pt x="2564924" y="2133185"/>
                </a:cubicBezTo>
                <a:cubicBezTo>
                  <a:pt x="2548001" y="2174319"/>
                  <a:pt x="2290597" y="2162941"/>
                  <a:pt x="2284362" y="2130560"/>
                </a:cubicBezTo>
                <a:cubicBezTo>
                  <a:pt x="2253189" y="1989654"/>
                  <a:pt x="2205984" y="1832997"/>
                  <a:pt x="2190842" y="1681589"/>
                </a:cubicBezTo>
                <a:cubicBezTo>
                  <a:pt x="1937891" y="1727975"/>
                  <a:pt x="1628829" y="1727099"/>
                  <a:pt x="1429318" y="1710471"/>
                </a:cubicBezTo>
                <a:cubicBezTo>
                  <a:pt x="1387456" y="1891634"/>
                  <a:pt x="1268107" y="2057044"/>
                  <a:pt x="1143413" y="2180445"/>
                </a:cubicBezTo>
                <a:lnTo>
                  <a:pt x="943012" y="2180445"/>
                </a:lnTo>
                <a:cubicBezTo>
                  <a:pt x="894916" y="2170818"/>
                  <a:pt x="902932" y="1825120"/>
                  <a:pt x="910948" y="1650083"/>
                </a:cubicBezTo>
                <a:cubicBezTo>
                  <a:pt x="600994" y="1508303"/>
                  <a:pt x="-80369" y="1319263"/>
                  <a:pt x="7807" y="838786"/>
                </a:cubicBezTo>
                <a:cubicBezTo>
                  <a:pt x="13151" y="796777"/>
                  <a:pt x="184160" y="802028"/>
                  <a:pt x="275009" y="799402"/>
                </a:cubicBezTo>
                <a:cubicBezTo>
                  <a:pt x="369419" y="659373"/>
                  <a:pt x="418407" y="582356"/>
                  <a:pt x="555570" y="465957"/>
                </a:cubicBezTo>
                <a:cubicBezTo>
                  <a:pt x="547554" y="374062"/>
                  <a:pt x="496786" y="206026"/>
                  <a:pt x="531522" y="190273"/>
                </a:cubicBezTo>
                <a:cubicBezTo>
                  <a:pt x="764877" y="64246"/>
                  <a:pt x="803177" y="250661"/>
                  <a:pt x="924308" y="355683"/>
                </a:cubicBezTo>
                <a:cubicBezTo>
                  <a:pt x="1130053" y="143013"/>
                  <a:pt x="1554903" y="11735"/>
                  <a:pt x="1808744" y="123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25" name="CustomShape 47"/>
          <p:cNvSpPr/>
          <p:nvPr/>
        </p:nvSpPr>
        <p:spPr>
          <a:xfrm>
            <a:off x="3655080" y="1926360"/>
            <a:ext cx="220320" cy="542160"/>
          </a:xfrm>
          <a:custGeom>
            <a:avLst/>
            <a:gdLst/>
            <a:ahLst/>
            <a:rect l="l" t="t" r="r" b="b"/>
            <a:pathLst>
              <a:path w="1060423" h="2598393">
                <a:moveTo>
                  <a:pt x="511607" y="1989888"/>
                </a:moveTo>
                <a:cubicBezTo>
                  <a:pt x="421916" y="2038892"/>
                  <a:pt x="392123" y="2248491"/>
                  <a:pt x="577615" y="2379095"/>
                </a:cubicBezTo>
                <a:cubicBezTo>
                  <a:pt x="531205" y="2257454"/>
                  <a:pt x="562054" y="2197447"/>
                  <a:pt x="592034" y="2136572"/>
                </a:cubicBezTo>
                <a:cubicBezTo>
                  <a:pt x="592534" y="2167519"/>
                  <a:pt x="560915" y="2234057"/>
                  <a:pt x="638675" y="2272816"/>
                </a:cubicBezTo>
                <a:cubicBezTo>
                  <a:pt x="602283" y="2156226"/>
                  <a:pt x="756001" y="2119500"/>
                  <a:pt x="594605" y="1990756"/>
                </a:cubicBezTo>
                <a:cubicBezTo>
                  <a:pt x="828052" y="2024484"/>
                  <a:pt x="759407" y="2143283"/>
                  <a:pt x="814896" y="2262952"/>
                </a:cubicBezTo>
                <a:cubicBezTo>
                  <a:pt x="774295" y="2270013"/>
                  <a:pt x="715464" y="2161619"/>
                  <a:pt x="728685" y="2212952"/>
                </a:cubicBezTo>
                <a:cubicBezTo>
                  <a:pt x="798068" y="2415798"/>
                  <a:pt x="590532" y="2421590"/>
                  <a:pt x="656442" y="2598393"/>
                </a:cubicBezTo>
                <a:cubicBezTo>
                  <a:pt x="451592" y="2586815"/>
                  <a:pt x="511509" y="2396411"/>
                  <a:pt x="415171" y="2350110"/>
                </a:cubicBezTo>
                <a:cubicBezTo>
                  <a:pt x="389023" y="2345435"/>
                  <a:pt x="357666" y="2366802"/>
                  <a:pt x="415723" y="2461957"/>
                </a:cubicBezTo>
                <a:cubicBezTo>
                  <a:pt x="77590" y="2209980"/>
                  <a:pt x="314998" y="2004011"/>
                  <a:pt x="511607" y="1989888"/>
                </a:cubicBezTo>
                <a:close/>
                <a:moveTo>
                  <a:pt x="344786" y="1884983"/>
                </a:moveTo>
                <a:lnTo>
                  <a:pt x="722598" y="1884983"/>
                </a:lnTo>
                <a:cubicBezTo>
                  <a:pt x="716460" y="1906965"/>
                  <a:pt x="711917" y="1928321"/>
                  <a:pt x="707988" y="1948728"/>
                </a:cubicBezTo>
                <a:lnTo>
                  <a:pt x="357819" y="1948059"/>
                </a:lnTo>
                <a:close/>
                <a:moveTo>
                  <a:pt x="530212" y="651224"/>
                </a:moveTo>
                <a:cubicBezTo>
                  <a:pt x="585486" y="651224"/>
                  <a:pt x="630294" y="696033"/>
                  <a:pt x="630294" y="751307"/>
                </a:cubicBezTo>
                <a:cubicBezTo>
                  <a:pt x="630294" y="806581"/>
                  <a:pt x="585486" y="851389"/>
                  <a:pt x="530212" y="851389"/>
                </a:cubicBezTo>
                <a:cubicBezTo>
                  <a:pt x="474938" y="851389"/>
                  <a:pt x="430129" y="806581"/>
                  <a:pt x="430129" y="751307"/>
                </a:cubicBezTo>
                <a:cubicBezTo>
                  <a:pt x="430129" y="696033"/>
                  <a:pt x="474938" y="651224"/>
                  <a:pt x="530212" y="651224"/>
                </a:cubicBezTo>
                <a:close/>
                <a:moveTo>
                  <a:pt x="530212" y="551141"/>
                </a:moveTo>
                <a:cubicBezTo>
                  <a:pt x="419664" y="551141"/>
                  <a:pt x="330046" y="640759"/>
                  <a:pt x="330046" y="751307"/>
                </a:cubicBezTo>
                <a:cubicBezTo>
                  <a:pt x="330046" y="861855"/>
                  <a:pt x="419664" y="951472"/>
                  <a:pt x="530212" y="951472"/>
                </a:cubicBezTo>
                <a:cubicBezTo>
                  <a:pt x="640760" y="951472"/>
                  <a:pt x="730377" y="861855"/>
                  <a:pt x="730377" y="751307"/>
                </a:cubicBezTo>
                <a:cubicBezTo>
                  <a:pt x="730377" y="640759"/>
                  <a:pt x="640760" y="551141"/>
                  <a:pt x="530212" y="551141"/>
                </a:cubicBezTo>
                <a:close/>
                <a:moveTo>
                  <a:pt x="286245" y="353827"/>
                </a:moveTo>
                <a:cubicBezTo>
                  <a:pt x="438132" y="439406"/>
                  <a:pt x="623290" y="440561"/>
                  <a:pt x="776100" y="356932"/>
                </a:cubicBezTo>
                <a:cubicBezTo>
                  <a:pt x="941305" y="720175"/>
                  <a:pt x="898096" y="1115325"/>
                  <a:pt x="825241" y="1447764"/>
                </a:cubicBezTo>
                <a:lnTo>
                  <a:pt x="1060423" y="1673413"/>
                </a:lnTo>
                <a:lnTo>
                  <a:pt x="1021935" y="1978110"/>
                </a:lnTo>
                <a:lnTo>
                  <a:pt x="745125" y="1786699"/>
                </a:lnTo>
                <a:lnTo>
                  <a:pt x="734250" y="1834148"/>
                </a:lnTo>
                <a:lnTo>
                  <a:pt x="332991" y="1834148"/>
                </a:lnTo>
                <a:cubicBezTo>
                  <a:pt x="330005" y="1820736"/>
                  <a:pt x="326662" y="1807037"/>
                  <a:pt x="323192" y="1793020"/>
                </a:cubicBezTo>
                <a:lnTo>
                  <a:pt x="38489" y="1989888"/>
                </a:lnTo>
                <a:lnTo>
                  <a:pt x="0" y="1685191"/>
                </a:lnTo>
                <a:lnTo>
                  <a:pt x="237343" y="1457469"/>
                </a:lnTo>
                <a:lnTo>
                  <a:pt x="238009" y="1459571"/>
                </a:lnTo>
                <a:lnTo>
                  <a:pt x="242012" y="1446515"/>
                </a:lnTo>
                <a:cubicBezTo>
                  <a:pt x="171205" y="1115067"/>
                  <a:pt x="127758" y="714059"/>
                  <a:pt x="286245" y="353827"/>
                </a:cubicBezTo>
                <a:close/>
                <a:moveTo>
                  <a:pt x="527942" y="0"/>
                </a:moveTo>
                <a:cubicBezTo>
                  <a:pt x="622760" y="95693"/>
                  <a:pt x="695048" y="196745"/>
                  <a:pt x="748164" y="301374"/>
                </a:cubicBezTo>
                <a:cubicBezTo>
                  <a:pt x="612692" y="376844"/>
                  <a:pt x="447588" y="375495"/>
                  <a:pt x="312997" y="298024"/>
                </a:cubicBezTo>
                <a:cubicBezTo>
                  <a:pt x="364591" y="193505"/>
                  <a:pt x="435080" y="93397"/>
                  <a:pt x="52794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26" name="CustomShape 48"/>
          <p:cNvSpPr/>
          <p:nvPr/>
        </p:nvSpPr>
        <p:spPr>
          <a:xfrm>
            <a:off x="7015680" y="2037600"/>
            <a:ext cx="405000" cy="319680"/>
          </a:xfrm>
          <a:custGeom>
            <a:avLst/>
            <a:gdLst/>
            <a:ah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27" name="CustomShape 49"/>
          <p:cNvSpPr/>
          <p:nvPr/>
        </p:nvSpPr>
        <p:spPr>
          <a:xfrm>
            <a:off x="5500800" y="3502440"/>
            <a:ext cx="333000" cy="335880"/>
          </a:xfrm>
          <a:custGeom>
            <a:avLst/>
            <a:gdLst/>
            <a:ah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28" name="CustomShape 50"/>
          <p:cNvSpPr/>
          <p:nvPr/>
        </p:nvSpPr>
        <p:spPr>
          <a:xfrm>
            <a:off x="7084800" y="3479760"/>
            <a:ext cx="317160" cy="381960"/>
          </a:xfrm>
          <a:custGeom>
            <a:avLst/>
            <a:gdLst/>
            <a:ahLst/>
            <a:rect l="l" t="t" r="r" b="b"/>
            <a:pathLst>
              <a:path w="2671236" h="3213546">
                <a:moveTo>
                  <a:pt x="1336943" y="151152"/>
                </a:moveTo>
                <a:cubicBezTo>
                  <a:pt x="1223677" y="151152"/>
                  <a:pt x="1131857" y="242973"/>
                  <a:pt x="1131857" y="356239"/>
                </a:cubicBezTo>
                <a:cubicBezTo>
                  <a:pt x="1131857" y="469506"/>
                  <a:pt x="1223677" y="561326"/>
                  <a:pt x="1336943" y="561326"/>
                </a:cubicBezTo>
                <a:cubicBezTo>
                  <a:pt x="1450210" y="561326"/>
                  <a:pt x="1542030" y="469506"/>
                  <a:pt x="1542030" y="356239"/>
                </a:cubicBezTo>
                <a:cubicBezTo>
                  <a:pt x="1542030" y="242973"/>
                  <a:pt x="1450210" y="151152"/>
                  <a:pt x="1336943" y="151152"/>
                </a:cubicBezTo>
                <a:close/>
                <a:moveTo>
                  <a:pt x="1336943" y="0"/>
                </a:moveTo>
                <a:cubicBezTo>
                  <a:pt x="1533689" y="0"/>
                  <a:pt x="1693182" y="159493"/>
                  <a:pt x="1693182" y="356239"/>
                </a:cubicBezTo>
                <a:cubicBezTo>
                  <a:pt x="1693182" y="499348"/>
                  <a:pt x="1608797" y="622748"/>
                  <a:pt x="1486649" y="678491"/>
                </a:cubicBezTo>
                <a:lnTo>
                  <a:pt x="1504985" y="861628"/>
                </a:lnTo>
                <a:lnTo>
                  <a:pt x="2050955" y="861628"/>
                </a:lnTo>
                <a:cubicBezTo>
                  <a:pt x="2073924" y="808095"/>
                  <a:pt x="2127168" y="770742"/>
                  <a:pt x="2189136" y="770742"/>
                </a:cubicBezTo>
                <a:cubicBezTo>
                  <a:pt x="2272476" y="770742"/>
                  <a:pt x="2340037" y="838303"/>
                  <a:pt x="2340037" y="921643"/>
                </a:cubicBezTo>
                <a:cubicBezTo>
                  <a:pt x="2340037" y="1004983"/>
                  <a:pt x="2272476" y="1072544"/>
                  <a:pt x="2189136" y="1072544"/>
                </a:cubicBezTo>
                <a:cubicBezTo>
                  <a:pt x="2127168" y="1072544"/>
                  <a:pt x="2073924" y="1035191"/>
                  <a:pt x="2050955" y="981658"/>
                </a:cubicBezTo>
                <a:lnTo>
                  <a:pt x="1517002" y="981658"/>
                </a:lnTo>
                <a:lnTo>
                  <a:pt x="1678124" y="2590970"/>
                </a:lnTo>
                <a:cubicBezTo>
                  <a:pt x="2063444" y="2451708"/>
                  <a:pt x="2360829" y="2287813"/>
                  <a:pt x="2381761" y="1860600"/>
                </a:cubicBezTo>
                <a:cubicBezTo>
                  <a:pt x="2329006" y="1862811"/>
                  <a:pt x="2276981" y="1871755"/>
                  <a:pt x="2228094" y="1886075"/>
                </a:cubicBezTo>
                <a:cubicBezTo>
                  <a:pt x="2324645" y="1771974"/>
                  <a:pt x="2415523" y="1665436"/>
                  <a:pt x="2449665" y="1504055"/>
                </a:cubicBezTo>
                <a:cubicBezTo>
                  <a:pt x="2485699" y="1663545"/>
                  <a:pt x="2574685" y="1764408"/>
                  <a:pt x="2671236" y="1886075"/>
                </a:cubicBezTo>
                <a:cubicBezTo>
                  <a:pt x="2622475" y="1872164"/>
                  <a:pt x="2568855" y="1862858"/>
                  <a:pt x="2513341" y="1860541"/>
                </a:cubicBezTo>
                <a:cubicBezTo>
                  <a:pt x="2486075" y="2436981"/>
                  <a:pt x="2151724" y="2992040"/>
                  <a:pt x="1522375" y="3040581"/>
                </a:cubicBezTo>
                <a:cubicBezTo>
                  <a:pt x="1427529" y="3119259"/>
                  <a:pt x="1392747" y="3155891"/>
                  <a:pt x="1336943" y="3213546"/>
                </a:cubicBezTo>
                <a:cubicBezTo>
                  <a:pt x="1284048" y="3153728"/>
                  <a:pt x="1252174" y="3120936"/>
                  <a:pt x="1157234" y="3046101"/>
                </a:cubicBezTo>
                <a:cubicBezTo>
                  <a:pt x="592479" y="2980043"/>
                  <a:pt x="187829" y="2438320"/>
                  <a:pt x="160409" y="1860193"/>
                </a:cubicBezTo>
                <a:cubicBezTo>
                  <a:pt x="105366" y="1862056"/>
                  <a:pt x="50978" y="1871143"/>
                  <a:pt x="0" y="1886075"/>
                </a:cubicBezTo>
                <a:cubicBezTo>
                  <a:pt x="96552" y="1771974"/>
                  <a:pt x="187429" y="1665436"/>
                  <a:pt x="221571" y="1504055"/>
                </a:cubicBezTo>
                <a:cubicBezTo>
                  <a:pt x="257605" y="1663545"/>
                  <a:pt x="346591" y="1764408"/>
                  <a:pt x="443143" y="1886075"/>
                </a:cubicBezTo>
                <a:cubicBezTo>
                  <a:pt x="396276" y="1872705"/>
                  <a:pt x="344922" y="1863589"/>
                  <a:pt x="291687" y="1860996"/>
                </a:cubicBezTo>
                <a:cubicBezTo>
                  <a:pt x="313360" y="2289054"/>
                  <a:pt x="617325" y="2454996"/>
                  <a:pt x="1001768" y="2593980"/>
                </a:cubicBezTo>
                <a:lnTo>
                  <a:pt x="1157883" y="981658"/>
                </a:lnTo>
                <a:lnTo>
                  <a:pt x="666108" y="981658"/>
                </a:lnTo>
                <a:cubicBezTo>
                  <a:pt x="643139" y="1035191"/>
                  <a:pt x="589896" y="1072543"/>
                  <a:pt x="527928" y="1072543"/>
                </a:cubicBezTo>
                <a:cubicBezTo>
                  <a:pt x="444588" y="1072543"/>
                  <a:pt x="377027" y="1004982"/>
                  <a:pt x="377027" y="921642"/>
                </a:cubicBezTo>
                <a:cubicBezTo>
                  <a:pt x="377027" y="838302"/>
                  <a:pt x="444588" y="770741"/>
                  <a:pt x="527928" y="770741"/>
                </a:cubicBezTo>
                <a:cubicBezTo>
                  <a:pt x="589896" y="770741"/>
                  <a:pt x="643141" y="808095"/>
                  <a:pt x="666110" y="861628"/>
                </a:cubicBezTo>
                <a:lnTo>
                  <a:pt x="1169505" y="861628"/>
                </a:lnTo>
                <a:lnTo>
                  <a:pt x="1187237" y="678491"/>
                </a:lnTo>
                <a:cubicBezTo>
                  <a:pt x="1065090" y="622748"/>
                  <a:pt x="980704" y="499348"/>
                  <a:pt x="980704" y="356239"/>
                </a:cubicBezTo>
                <a:cubicBezTo>
                  <a:pt x="980704" y="159493"/>
                  <a:pt x="1140198" y="0"/>
                  <a:pt x="133694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timing>
    <p:tnLst>
      <p:par>
        <p:cTn id="297" dur="indefinite" restart="never" nodeType="tmRoot">
          <p:childTnLst>
            <p:seq>
              <p:cTn id="29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CustomShape 1"/>
          <p:cNvSpPr/>
          <p:nvPr/>
        </p:nvSpPr>
        <p:spPr>
          <a:xfrm>
            <a:off x="1008000" y="360000"/>
            <a:ext cx="5399280" cy="863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id-ID" sz="3600" spc="-1" strike="noStrike">
                <a:solidFill>
                  <a:srgbClr val="ffffff"/>
                </a:solidFill>
                <a:latin typeface="Arial"/>
                <a:ea typeface="Arial Unicode MS"/>
              </a:rPr>
              <a:t>Rumusan Masalah</a:t>
            </a:r>
            <a:endParaRPr b="0" lang="id-ID" sz="3600" spc="-1" strike="noStrike">
              <a:latin typeface="Arial"/>
            </a:endParaRPr>
          </a:p>
        </p:txBody>
      </p:sp>
      <p:sp>
        <p:nvSpPr>
          <p:cNvPr id="740" name="CustomShape 2"/>
          <p:cNvSpPr/>
          <p:nvPr/>
        </p:nvSpPr>
        <p:spPr>
          <a:xfrm>
            <a:off x="7236360" y="0"/>
            <a:ext cx="1905840" cy="51418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41" name="CustomShape 3"/>
          <p:cNvSpPr/>
          <p:nvPr/>
        </p:nvSpPr>
        <p:spPr>
          <a:xfrm rot="20539200">
            <a:off x="7122960" y="1267560"/>
            <a:ext cx="1332360" cy="1056600"/>
          </a:xfrm>
          <a:custGeom>
            <a:avLst/>
            <a:gdLst/>
            <a:ahLst/>
            <a:rect l="l" t="t" r="r" b="b"/>
            <a:pathLst>
              <a:path w="1334134" h="1058306">
                <a:moveTo>
                  <a:pt x="804981" y="0"/>
                </a:moveTo>
                <a:lnTo>
                  <a:pt x="1334134" y="529153"/>
                </a:lnTo>
                <a:lnTo>
                  <a:pt x="804981" y="1058306"/>
                </a:lnTo>
                <a:lnTo>
                  <a:pt x="804981" y="793730"/>
                </a:lnTo>
                <a:lnTo>
                  <a:pt x="0" y="793730"/>
                </a:lnTo>
                <a:lnTo>
                  <a:pt x="168626" y="264577"/>
                </a:lnTo>
                <a:lnTo>
                  <a:pt x="804981" y="264577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42" name="CustomShape 4"/>
          <p:cNvSpPr/>
          <p:nvPr/>
        </p:nvSpPr>
        <p:spPr>
          <a:xfrm rot="20539200">
            <a:off x="7122960" y="2371680"/>
            <a:ext cx="1332360" cy="1056600"/>
          </a:xfrm>
          <a:custGeom>
            <a:avLst/>
            <a:gdLst/>
            <a:ahLst/>
            <a:rect l="l" t="t" r="r" b="b"/>
            <a:pathLst>
              <a:path w="1334134" h="1058306">
                <a:moveTo>
                  <a:pt x="804981" y="0"/>
                </a:moveTo>
                <a:lnTo>
                  <a:pt x="1334134" y="529153"/>
                </a:lnTo>
                <a:lnTo>
                  <a:pt x="804981" y="1058306"/>
                </a:lnTo>
                <a:lnTo>
                  <a:pt x="804981" y="793730"/>
                </a:lnTo>
                <a:lnTo>
                  <a:pt x="0" y="793730"/>
                </a:lnTo>
                <a:lnTo>
                  <a:pt x="168626" y="264577"/>
                </a:lnTo>
                <a:lnTo>
                  <a:pt x="804981" y="264577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43" name="CustomShape 5"/>
          <p:cNvSpPr/>
          <p:nvPr/>
        </p:nvSpPr>
        <p:spPr>
          <a:xfrm flipH="1" rot="1060800">
            <a:off x="5960520" y="1820520"/>
            <a:ext cx="1383480" cy="10566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44" name="CustomShape 6"/>
          <p:cNvSpPr/>
          <p:nvPr/>
        </p:nvSpPr>
        <p:spPr>
          <a:xfrm flipH="1" rot="1060800">
            <a:off x="5960520" y="2924640"/>
            <a:ext cx="1383480" cy="10566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45" name="CustomShape 7"/>
          <p:cNvSpPr/>
          <p:nvPr/>
        </p:nvSpPr>
        <p:spPr>
          <a:xfrm>
            <a:off x="6137640" y="2042640"/>
            <a:ext cx="552240" cy="45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id-ID" sz="2400" spc="-1" strike="noStrike">
                <a:solidFill>
                  <a:srgbClr val="16b7b8"/>
                </a:solidFill>
                <a:latin typeface="Arial"/>
                <a:ea typeface="Arial Unicode MS"/>
              </a:rPr>
              <a:t>1</a:t>
            </a:r>
            <a:endParaRPr b="0" lang="id-ID" sz="2400" spc="-1" strike="noStrike">
              <a:latin typeface="Arial"/>
            </a:endParaRPr>
          </a:p>
        </p:txBody>
      </p:sp>
      <p:sp>
        <p:nvSpPr>
          <p:cNvPr id="746" name="CustomShape 8"/>
          <p:cNvSpPr/>
          <p:nvPr/>
        </p:nvSpPr>
        <p:spPr>
          <a:xfrm>
            <a:off x="6137640" y="3160800"/>
            <a:ext cx="552240" cy="45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id-ID" sz="2400" spc="-1" strike="noStrike">
                <a:solidFill>
                  <a:srgbClr val="16b7b8"/>
                </a:solidFill>
                <a:latin typeface="Arial"/>
                <a:ea typeface="Arial Unicode MS"/>
              </a:rPr>
              <a:t>2</a:t>
            </a:r>
            <a:endParaRPr b="0" lang="id-ID" sz="2400" spc="-1" strike="noStrike">
              <a:latin typeface="Arial"/>
            </a:endParaRPr>
          </a:p>
        </p:txBody>
      </p:sp>
      <p:sp>
        <p:nvSpPr>
          <p:cNvPr id="747" name="CustomShape 9"/>
          <p:cNvSpPr/>
          <p:nvPr/>
        </p:nvSpPr>
        <p:spPr>
          <a:xfrm>
            <a:off x="1368000" y="1512000"/>
            <a:ext cx="4498200" cy="808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r">
              <a:lnSpc>
                <a:spcPct val="100000"/>
              </a:lnSpc>
            </a:pPr>
            <a:r>
              <a:rPr b="0" lang="id-ID" sz="1600" spc="-1" strike="noStrike">
                <a:solidFill>
                  <a:srgbClr val="ffffff"/>
                </a:solidFill>
                <a:latin typeface="Arial"/>
                <a:ea typeface="Arial Unicode MS"/>
              </a:rPr>
              <a:t>Bagaimana efektivitas penggunaan aplikasi “Math Trainer” terhadap prestasi belajar Matematika dari pelajar kelas X SMA Islam Insan Cendekia Baitul ‘Izzah? </a:t>
            </a:r>
            <a:endParaRPr b="0" lang="id-ID" sz="1600" spc="-1" strike="noStrike">
              <a:latin typeface="Arial"/>
            </a:endParaRPr>
          </a:p>
        </p:txBody>
      </p:sp>
      <p:sp>
        <p:nvSpPr>
          <p:cNvPr id="748" name="CustomShape 10"/>
          <p:cNvSpPr/>
          <p:nvPr/>
        </p:nvSpPr>
        <p:spPr>
          <a:xfrm>
            <a:off x="1440000" y="2880000"/>
            <a:ext cx="4426200" cy="76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r">
              <a:lnSpc>
                <a:spcPct val="100000"/>
              </a:lnSpc>
            </a:pPr>
            <a:r>
              <a:rPr b="0" lang="id-ID" sz="1600" spc="-1" strike="noStrike">
                <a:solidFill>
                  <a:srgbClr val="ffffff"/>
                </a:solidFill>
                <a:latin typeface="Arial"/>
                <a:ea typeface="Arial Unicode MS"/>
              </a:rPr>
              <a:t>Seberapa mudah aplikasi “Math Trainer” untuk digunakan dan dipahami oleh pelajar kelas X SMA Islam Insan Cendekia Baitul ‘Izzah?</a:t>
            </a:r>
            <a:endParaRPr b="0" lang="id-ID" sz="1600" spc="-1" strike="noStrike">
              <a:latin typeface="Arial"/>
            </a:endParaRPr>
          </a:p>
        </p:txBody>
      </p:sp>
      <p:sp>
        <p:nvSpPr>
          <p:cNvPr id="749" name="CustomShape 11"/>
          <p:cNvSpPr/>
          <p:nvPr/>
        </p:nvSpPr>
        <p:spPr>
          <a:xfrm>
            <a:off x="1008000" y="360000"/>
            <a:ext cx="4967280" cy="863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id-ID" sz="3600" spc="-1" strike="noStrike">
                <a:solidFill>
                  <a:srgbClr val="ffffff"/>
                </a:solidFill>
                <a:latin typeface="Arial"/>
                <a:ea typeface="Arial Unicode MS"/>
              </a:rPr>
              <a:t>Tujuan Penelitian</a:t>
            </a:r>
            <a:endParaRPr b="0" lang="id-ID" sz="3600" spc="-1" strike="noStrike">
              <a:latin typeface="Arial"/>
            </a:endParaRPr>
          </a:p>
        </p:txBody>
      </p:sp>
      <p:sp>
        <p:nvSpPr>
          <p:cNvPr id="750" name="CustomShape 12"/>
          <p:cNvSpPr/>
          <p:nvPr/>
        </p:nvSpPr>
        <p:spPr>
          <a:xfrm>
            <a:off x="1008000" y="360000"/>
            <a:ext cx="4319280" cy="863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id-ID" sz="3600" spc="-1" strike="noStrike">
                <a:solidFill>
                  <a:srgbClr val="ffffff"/>
                </a:solidFill>
                <a:latin typeface="Arial"/>
                <a:ea typeface="Arial Unicode MS"/>
              </a:rPr>
              <a:t>Manfaat Penelitian</a:t>
            </a:r>
            <a:endParaRPr b="0" lang="id-ID" sz="3600" spc="-1" strike="noStrike">
              <a:latin typeface="Arial"/>
            </a:endParaRPr>
          </a:p>
        </p:txBody>
      </p:sp>
      <p:sp>
        <p:nvSpPr>
          <p:cNvPr id="751" name="CustomShape 13"/>
          <p:cNvSpPr/>
          <p:nvPr/>
        </p:nvSpPr>
        <p:spPr>
          <a:xfrm>
            <a:off x="360000" y="1597680"/>
            <a:ext cx="5506200" cy="808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r">
              <a:lnSpc>
                <a:spcPct val="100000"/>
              </a:lnSpc>
            </a:pPr>
            <a:r>
              <a:rPr b="0" lang="id-ID" sz="1600" spc="-1" strike="noStrike">
                <a:solidFill>
                  <a:srgbClr val="ffffff"/>
                </a:solidFill>
                <a:latin typeface="Arial"/>
                <a:ea typeface="Arial Unicode MS"/>
              </a:rPr>
              <a:t>Mengetahui efektivitas penggunaan aplikasi “Math Trainer” terhadap prestasi belajar Matematika dari pelajar kelas X SMA Islam Insan Cendekia Baitul ‘Izzah.</a:t>
            </a:r>
            <a:endParaRPr b="0" lang="id-ID" sz="1600" spc="-1" strike="noStrike">
              <a:latin typeface="Arial"/>
            </a:endParaRPr>
          </a:p>
        </p:txBody>
      </p:sp>
      <p:sp>
        <p:nvSpPr>
          <p:cNvPr id="752" name="CustomShape 14"/>
          <p:cNvSpPr/>
          <p:nvPr/>
        </p:nvSpPr>
        <p:spPr>
          <a:xfrm>
            <a:off x="576000" y="2880000"/>
            <a:ext cx="5290200" cy="76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r">
              <a:lnSpc>
                <a:spcPct val="100000"/>
              </a:lnSpc>
            </a:pPr>
            <a:r>
              <a:rPr b="0" lang="id-ID" sz="1600" spc="-1" strike="noStrike">
                <a:solidFill>
                  <a:srgbClr val="ffffff"/>
                </a:solidFill>
                <a:latin typeface="Arial"/>
                <a:ea typeface="Arial Unicode MS"/>
              </a:rPr>
              <a:t>Mengetahui seberapa mudah aplikasi “Math Trainer” untuk digunakan dan dipahami oleh pelajar kelas X SMA Islam Insan Cendekia Baitul ‘Izzah.</a:t>
            </a:r>
            <a:endParaRPr b="0" lang="id-ID" sz="1600" spc="-1" strike="noStrike">
              <a:latin typeface="Arial"/>
            </a:endParaRPr>
          </a:p>
        </p:txBody>
      </p:sp>
      <p:sp>
        <p:nvSpPr>
          <p:cNvPr id="753" name="CustomShape 15"/>
          <p:cNvSpPr/>
          <p:nvPr/>
        </p:nvSpPr>
        <p:spPr>
          <a:xfrm>
            <a:off x="72000" y="1813680"/>
            <a:ext cx="5794200" cy="808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r">
              <a:lnSpc>
                <a:spcPct val="100000"/>
              </a:lnSpc>
            </a:pPr>
            <a:r>
              <a:rPr b="0" lang="id-ID" sz="1600" spc="-1" strike="noStrike">
                <a:solidFill>
                  <a:srgbClr val="ffffff"/>
                </a:solidFill>
                <a:latin typeface="Arial"/>
                <a:ea typeface="Arial Unicode MS"/>
              </a:rPr>
              <a:t>Meningkatkan prestasi belajar Matematika dari pelajar kelas X SMA Islam Insan Cendekia Baitul ‘Izzah.</a:t>
            </a:r>
            <a:endParaRPr b="0" lang="id-ID" sz="1600" spc="-1" strike="noStrike">
              <a:latin typeface="Arial"/>
            </a:endParaRPr>
          </a:p>
        </p:txBody>
      </p:sp>
      <p:sp>
        <p:nvSpPr>
          <p:cNvPr id="754" name="CustomShape 16"/>
          <p:cNvSpPr/>
          <p:nvPr/>
        </p:nvSpPr>
        <p:spPr>
          <a:xfrm>
            <a:off x="0" y="2880000"/>
            <a:ext cx="5866200" cy="76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r">
              <a:lnSpc>
                <a:spcPct val="100000"/>
              </a:lnSpc>
            </a:pPr>
            <a:r>
              <a:rPr b="0" lang="id-ID" sz="1600" spc="-1" strike="noStrike">
                <a:solidFill>
                  <a:srgbClr val="ffffff"/>
                </a:solidFill>
                <a:latin typeface="Arial"/>
                <a:ea typeface="Arial Unicode MS"/>
              </a:rPr>
              <a:t>Meningkatkan kompetensi pelajar kelas X SMA Islam Insan Cendekia Baitul ‘Izzah di bidang matematika.</a:t>
            </a:r>
            <a:endParaRPr b="0" lang="id-ID" sz="1600" spc="-1" strike="noStrike">
              <a:latin typeface="Arial"/>
            </a:endParaRPr>
          </a:p>
        </p:txBody>
      </p:sp>
    </p:spTree>
  </p:cSld>
  <p:transition spd="med">
    <p:strips dir="ld"/>
  </p:transition>
  <p:timing>
    <p:tnLst>
      <p:par>
        <p:cTn id="25" dur="indefinite" restart="never" nodeType="tmRoot">
          <p:childTnLst>
            <p:seq>
              <p:cTn id="26" dur="indefinite" nodeType="mainSeq"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nodeType="withEffect" fill="hold" presetClass="entr" presetID="5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1" dur="250" fill="hold"/>
                                        <p:tgtEl>
                                          <p:spTgt spid="7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2" dur="250" fill="hold"/>
                                        <p:tgtEl>
                                          <p:spTgt spid="7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0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3" dur="250" fill="hold"/>
                                        <p:tgtEl>
                                          <p:spTgt spid="7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4" dur="250" fill="hold"/>
                                        <p:tgtEl>
                                          <p:spTgt spid="7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35" dur="250"/>
                                        <p:tgtEl>
                                          <p:spTgt spid="7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nodeType="clickEffect" fill="hold" presetClass="entr" presetID="5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0" dur="500" fill="hold"/>
                                        <p:tgtEl>
                                          <p:spTgt spid="7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1" dur="500" fill="hold"/>
                                        <p:tgtEl>
                                          <p:spTgt spid="7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0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2" dur="500" fill="hold"/>
                                        <p:tgtEl>
                                          <p:spTgt spid="7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3" dur="500" fill="hold"/>
                                        <p:tgtEl>
                                          <p:spTgt spid="7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44" dur="500"/>
                                        <p:tgtEl>
                                          <p:spTgt spid="7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nodeType="withEffect" fill="hold" presetClass="entr" presetID="5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7" dur="500" fill="hold"/>
                                        <p:tgtEl>
                                          <p:spTgt spid="7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8" dur="500" fill="hold"/>
                                        <p:tgtEl>
                                          <p:spTgt spid="7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0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9" dur="500" fill="hold"/>
                                        <p:tgtEl>
                                          <p:spTgt spid="7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0" dur="500" fill="hold"/>
                                        <p:tgtEl>
                                          <p:spTgt spid="7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51" dur="500"/>
                                        <p:tgtEl>
                                          <p:spTgt spid="7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nodeType="clickEffect" fill="hold" presetClass="entr" presetID="5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56" dur="500" fill="hold"/>
                                        <p:tgtEl>
                                          <p:spTgt spid="7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7" dur="500" fill="hold"/>
                                        <p:tgtEl>
                                          <p:spTgt spid="7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0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8" dur="500" fill="hold"/>
                                        <p:tgtEl>
                                          <p:spTgt spid="7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9" dur="500" fill="hold"/>
                                        <p:tgtEl>
                                          <p:spTgt spid="7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60" dur="500"/>
                                        <p:tgtEl>
                                          <p:spTgt spid="7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nodeType="withEffect" fill="hold" presetClass="entr" presetID="5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63" dur="500" fill="hold"/>
                                        <p:tgtEl>
                                          <p:spTgt spid="7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64" dur="500" fill="hold"/>
                                        <p:tgtEl>
                                          <p:spTgt spid="7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0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65" dur="500" fill="hold"/>
                                        <p:tgtEl>
                                          <p:spTgt spid="7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66" dur="500" fill="hold"/>
                                        <p:tgtEl>
                                          <p:spTgt spid="7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67" dur="500"/>
                                        <p:tgtEl>
                                          <p:spTgt spid="7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nodeType="clickEffect" fill="hold" presetClass="exit" presetID="42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 additive="repl">
                                        <p:cTn id="71" dur="500"/>
                                        <p:tgtEl>
                                          <p:spTgt spid="7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72" dur="500"/>
                                        <p:tgtEl>
                                          <p:spTgt spid="7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73" dur="500"/>
                                        <p:tgtEl>
                                          <p:spTgt spid="7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4" dur="0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nodeType="withEffect" fill="hold" presetClass="exit" presetID="42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 additive="repl">
                                        <p:cTn id="76" dur="500"/>
                                        <p:tgtEl>
                                          <p:spTgt spid="7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77" dur="500"/>
                                        <p:tgtEl>
                                          <p:spTgt spid="7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78" dur="500"/>
                                        <p:tgtEl>
                                          <p:spTgt spid="7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9" dur="0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nodeType="withEffect" fill="hold" presetClass="exit" presetID="42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 additive="repl">
                                        <p:cTn id="81" dur="500"/>
                                        <p:tgtEl>
                                          <p:spTgt spid="7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82" dur="500"/>
                                        <p:tgtEl>
                                          <p:spTgt spid="7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3" dur="500"/>
                                        <p:tgtEl>
                                          <p:spTgt spid="7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4" dur="0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nodeType="withEffect" fill="hold" presetClass="exit" presetID="42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 additive="repl">
                                        <p:cTn id="86" dur="500"/>
                                        <p:tgtEl>
                                          <p:spTgt spid="7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87" dur="500"/>
                                        <p:tgtEl>
                                          <p:spTgt spid="7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8" dur="500"/>
                                        <p:tgtEl>
                                          <p:spTgt spid="7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9" dur="0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nodeType="withEffect" fill="hold" presetClass="exit" presetID="42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 additive="repl">
                                        <p:cTn id="91" dur="500"/>
                                        <p:tgtEl>
                                          <p:spTgt spid="7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92" dur="500"/>
                                        <p:tgtEl>
                                          <p:spTgt spid="7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93" dur="500"/>
                                        <p:tgtEl>
                                          <p:spTgt spid="7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4" dur="0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500"/>
                            </p:stCondLst>
                            <p:childTnLst>
                              <p:par>
                                <p:cTn id="96" nodeType="afterEffect" fill="hold" presetClass="entr" presetID="58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98" dur="500" fill="hold"/>
                                        <p:tgtEl>
                                          <p:spTgt spid="7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99" dur="500" fill="hold"/>
                                        <p:tgtEl>
                                          <p:spTgt spid="7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0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00" dur="500" fill="hold"/>
                                        <p:tgtEl>
                                          <p:spTgt spid="7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01" dur="500" fill="hold"/>
                                        <p:tgtEl>
                                          <p:spTgt spid="7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102" dur="500"/>
                                        <p:tgtEl>
                                          <p:spTgt spid="7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nodeType="clickEffect" fill="hold" presetClass="entr" presetID="5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07" dur="500" fill="hold"/>
                                        <p:tgtEl>
                                          <p:spTgt spid="7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08" dur="500" fill="hold"/>
                                        <p:tgtEl>
                                          <p:spTgt spid="7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0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09" dur="500" fill="hold"/>
                                        <p:tgtEl>
                                          <p:spTgt spid="7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10" dur="500" fill="hold"/>
                                        <p:tgtEl>
                                          <p:spTgt spid="7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111" dur="500"/>
                                        <p:tgtEl>
                                          <p:spTgt spid="7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nodeType="withEffect" fill="hold" presetClass="entr" presetID="5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14" dur="500" fill="hold"/>
                                        <p:tgtEl>
                                          <p:spTgt spid="7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15" dur="500" fill="hold"/>
                                        <p:tgtEl>
                                          <p:spTgt spid="7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0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16" dur="500" fill="hold"/>
                                        <p:tgtEl>
                                          <p:spTgt spid="7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17" dur="500" fill="hold"/>
                                        <p:tgtEl>
                                          <p:spTgt spid="7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118" dur="500"/>
                                        <p:tgtEl>
                                          <p:spTgt spid="7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nodeType="clickEffect" fill="hold" presetClass="entr" presetID="5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23" dur="500" fill="hold"/>
                                        <p:tgtEl>
                                          <p:spTgt spid="7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4" dur="500" fill="hold"/>
                                        <p:tgtEl>
                                          <p:spTgt spid="7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0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5" dur="500" fill="hold"/>
                                        <p:tgtEl>
                                          <p:spTgt spid="7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6" dur="500" fill="hold"/>
                                        <p:tgtEl>
                                          <p:spTgt spid="7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127" dur="500"/>
                                        <p:tgtEl>
                                          <p:spTgt spid="7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nodeType="withEffect" fill="hold" presetClass="entr" presetID="5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30" dur="500" fill="hold"/>
                                        <p:tgtEl>
                                          <p:spTgt spid="7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31" dur="500" fill="hold"/>
                                        <p:tgtEl>
                                          <p:spTgt spid="7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0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32" dur="500" fill="hold"/>
                                        <p:tgtEl>
                                          <p:spTgt spid="7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33" dur="500" fill="hold"/>
                                        <p:tgtEl>
                                          <p:spTgt spid="7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134" dur="500"/>
                                        <p:tgtEl>
                                          <p:spTgt spid="7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nodeType="clickEffect" fill="hold" presetClass="exit" presetID="42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 additive="repl">
                                        <p:cTn id="138" dur="500"/>
                                        <p:tgtEl>
                                          <p:spTgt spid="7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39" dur="500"/>
                                        <p:tgtEl>
                                          <p:spTgt spid="7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40" dur="500"/>
                                        <p:tgtEl>
                                          <p:spTgt spid="7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1" dur="0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nodeType="withEffect" fill="hold" presetClass="exit" presetID="42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 additive="repl">
                                        <p:cTn id="143" dur="500"/>
                                        <p:tgtEl>
                                          <p:spTgt spid="7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44" dur="500"/>
                                        <p:tgtEl>
                                          <p:spTgt spid="7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45" dur="500"/>
                                        <p:tgtEl>
                                          <p:spTgt spid="7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6" dur="0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nodeType="withEffect" fill="hold" presetClass="exit" presetID="42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 additive="repl">
                                        <p:cTn id="148" dur="500"/>
                                        <p:tgtEl>
                                          <p:spTgt spid="7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49" dur="500"/>
                                        <p:tgtEl>
                                          <p:spTgt spid="7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50" dur="500"/>
                                        <p:tgtEl>
                                          <p:spTgt spid="7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1" dur="0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nodeType="withEffect" fill="hold" presetClass="exit" presetID="42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 additive="repl">
                                        <p:cTn id="153" dur="500"/>
                                        <p:tgtEl>
                                          <p:spTgt spid="7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54" dur="500"/>
                                        <p:tgtEl>
                                          <p:spTgt spid="7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55" dur="500"/>
                                        <p:tgtEl>
                                          <p:spTgt spid="7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6" dur="0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nodeType="withEffect" fill="hold" presetClass="exit" presetID="42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 additive="repl">
                                        <p:cTn id="158" dur="500"/>
                                        <p:tgtEl>
                                          <p:spTgt spid="7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59" dur="500"/>
                                        <p:tgtEl>
                                          <p:spTgt spid="7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60" dur="500"/>
                                        <p:tgtEl>
                                          <p:spTgt spid="7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1" dur="0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" fill="hold">
                            <p:stCondLst>
                              <p:cond delay="500"/>
                            </p:stCondLst>
                            <p:childTnLst>
                              <p:par>
                                <p:cTn id="163" nodeType="afterEffect" fill="hold" presetClass="entr" presetID="58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65" dur="500" fill="hold"/>
                                        <p:tgtEl>
                                          <p:spTgt spid="7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66" dur="500" fill="hold"/>
                                        <p:tgtEl>
                                          <p:spTgt spid="7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0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67" dur="500" fill="hold"/>
                                        <p:tgtEl>
                                          <p:spTgt spid="7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68" dur="500" fill="hold"/>
                                        <p:tgtEl>
                                          <p:spTgt spid="7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169" dur="500"/>
                                        <p:tgtEl>
                                          <p:spTgt spid="7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nodeType="clickEffect" fill="hold" presetClass="entr" presetID="5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74" dur="500" fill="hold"/>
                                        <p:tgtEl>
                                          <p:spTgt spid="7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75" dur="500" fill="hold"/>
                                        <p:tgtEl>
                                          <p:spTgt spid="7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0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76" dur="500" fill="hold"/>
                                        <p:tgtEl>
                                          <p:spTgt spid="7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77" dur="500" fill="hold"/>
                                        <p:tgtEl>
                                          <p:spTgt spid="7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178" dur="500"/>
                                        <p:tgtEl>
                                          <p:spTgt spid="7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nodeType="withEffect" fill="hold" presetClass="entr" presetID="5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81" dur="500" fill="hold"/>
                                        <p:tgtEl>
                                          <p:spTgt spid="7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82" dur="500" fill="hold"/>
                                        <p:tgtEl>
                                          <p:spTgt spid="7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0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83" dur="500" fill="hold"/>
                                        <p:tgtEl>
                                          <p:spTgt spid="7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84" dur="500" fill="hold"/>
                                        <p:tgtEl>
                                          <p:spTgt spid="7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185" dur="500"/>
                                        <p:tgtEl>
                                          <p:spTgt spid="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6" fill="hold">
                      <p:stCondLst>
                        <p:cond delay="indefinite"/>
                      </p:stCondLst>
                      <p:childTnLst>
                        <p:par>
                          <p:cTn id="187" fill="hold">
                            <p:stCondLst>
                              <p:cond delay="0"/>
                            </p:stCondLst>
                            <p:childTnLst>
                              <p:par>
                                <p:cTn id="188" nodeType="clickEffect" fill="hold" presetClass="entr" presetID="5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90" dur="250" fill="hold"/>
                                        <p:tgtEl>
                                          <p:spTgt spid="7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91" dur="250" fill="hold"/>
                                        <p:tgtEl>
                                          <p:spTgt spid="7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0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92" dur="250" fill="hold"/>
                                        <p:tgtEl>
                                          <p:spTgt spid="7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93" dur="250" fill="hold"/>
                                        <p:tgtEl>
                                          <p:spTgt spid="7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194" dur="250"/>
                                        <p:tgtEl>
                                          <p:spTgt spid="7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5" nodeType="withEffect" fill="hold" presetClass="entr" presetID="5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97" dur="500" fill="hold"/>
                                        <p:tgtEl>
                                          <p:spTgt spid="7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98" dur="500" fill="hold"/>
                                        <p:tgtEl>
                                          <p:spTgt spid="7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0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99" dur="500" fill="hold"/>
                                        <p:tgtEl>
                                          <p:spTgt spid="7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00" dur="500" fill="hold"/>
                                        <p:tgtEl>
                                          <p:spTgt spid="7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201" dur="500"/>
                                        <p:tgtEl>
                                          <p:spTgt spid="7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2" fill="hold">
                      <p:stCondLst>
                        <p:cond delay="indefinite"/>
                      </p:stCondLst>
                      <p:childTnLst>
                        <p:par>
                          <p:cTn id="203" fill="hold">
                            <p:stCondLst>
                              <p:cond delay="0"/>
                            </p:stCondLst>
                            <p:childTnLst>
                              <p:par>
                                <p:cTn id="204" nodeType="clickEffect" fill="hold" presetClass="exit" presetID="42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 additive="repl">
                                        <p:cTn id="205" dur="500"/>
                                        <p:tgtEl>
                                          <p:spTgt spid="7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06" dur="500"/>
                                        <p:tgtEl>
                                          <p:spTgt spid="7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07" dur="500"/>
                                        <p:tgtEl>
                                          <p:spTgt spid="7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8" dur="0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nodeType="withEffect" fill="hold" presetClass="exit" presetID="42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 additive="repl">
                                        <p:cTn id="210" dur="500"/>
                                        <p:tgtEl>
                                          <p:spTgt spid="7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11" dur="500"/>
                                        <p:tgtEl>
                                          <p:spTgt spid="7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12" dur="500"/>
                                        <p:tgtEl>
                                          <p:spTgt spid="7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3" dur="0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4" nodeType="withEffect" fill="hold" presetClass="exit" presetID="42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 additive="repl">
                                        <p:cTn id="215" dur="500"/>
                                        <p:tgtEl>
                                          <p:spTgt spid="7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16" dur="500"/>
                                        <p:tgtEl>
                                          <p:spTgt spid="7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17" dur="500"/>
                                        <p:tgtEl>
                                          <p:spTgt spid="7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8" dur="0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nodeType="withEffect" fill="hold" presetClass="exit" presetID="42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 additive="repl">
                                        <p:cTn id="220" dur="500"/>
                                        <p:tgtEl>
                                          <p:spTgt spid="7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21" dur="500"/>
                                        <p:tgtEl>
                                          <p:spTgt spid="7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22" dur="500"/>
                                        <p:tgtEl>
                                          <p:spTgt spid="7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3" dur="0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4" nodeType="withEffect" fill="hold" presetClass="exit" presetID="42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 additive="repl">
                                        <p:cTn id="225" dur="500"/>
                                        <p:tgtEl>
                                          <p:spTgt spid="7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26" dur="500"/>
                                        <p:tgtEl>
                                          <p:spTgt spid="7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27" dur="500"/>
                                        <p:tgtEl>
                                          <p:spTgt spid="7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8" dur="0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9" name="CustomShape 1"/>
          <p:cNvSpPr/>
          <p:nvPr/>
        </p:nvSpPr>
        <p:spPr>
          <a:xfrm>
            <a:off x="0" y="123480"/>
            <a:ext cx="9142200" cy="57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  <a:spcBef>
                <a:spcPts val="720"/>
              </a:spcBef>
            </a:pPr>
            <a:r>
              <a:rPr b="0" lang="id-ID" sz="3600" spc="-1" strike="noStrike">
                <a:solidFill>
                  <a:srgbClr val="9bbb59"/>
                </a:solidFill>
                <a:latin typeface="맑은 고딕"/>
                <a:ea typeface="DejaVu Sans"/>
              </a:rPr>
              <a:t>Fully Editable Icon Sets : C</a:t>
            </a:r>
            <a:endParaRPr b="0" lang="id-ID" sz="3600" spc="-1" strike="noStrike">
              <a:latin typeface="Arial"/>
            </a:endParaRPr>
          </a:p>
        </p:txBody>
      </p:sp>
      <p:sp>
        <p:nvSpPr>
          <p:cNvPr id="1530" name="CustomShape 2"/>
          <p:cNvSpPr/>
          <p:nvPr/>
        </p:nvSpPr>
        <p:spPr>
          <a:xfrm>
            <a:off x="711720" y="1422720"/>
            <a:ext cx="2230560" cy="45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id-ID" sz="1200" spc="-1" strike="noStrike">
                <a:solidFill>
                  <a:srgbClr val="ffffff"/>
                </a:solidFill>
                <a:latin typeface="Arial"/>
                <a:ea typeface="DejaVu Sans"/>
              </a:rPr>
              <a:t>You can Resize without losing quality</a:t>
            </a:r>
            <a:endParaRPr b="0" lang="id-ID" sz="1200" spc="-1" strike="noStrike">
              <a:latin typeface="Arial"/>
            </a:endParaRPr>
          </a:p>
        </p:txBody>
      </p:sp>
      <p:sp>
        <p:nvSpPr>
          <p:cNvPr id="1531" name="CustomShape 3"/>
          <p:cNvSpPr/>
          <p:nvPr/>
        </p:nvSpPr>
        <p:spPr>
          <a:xfrm>
            <a:off x="711720" y="1935000"/>
            <a:ext cx="2230560" cy="45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id-ID" sz="1200" spc="-1" strike="noStrike">
                <a:solidFill>
                  <a:srgbClr val="ffffff"/>
                </a:solidFill>
                <a:latin typeface="Arial"/>
                <a:ea typeface="DejaVu Sans"/>
              </a:rPr>
              <a:t>You can Change Fill Color &amp;</a:t>
            </a:r>
            <a:endParaRPr b="0" lang="id-ID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id-ID" sz="1200" spc="-1" strike="noStrike">
                <a:solidFill>
                  <a:srgbClr val="ffffff"/>
                </a:solidFill>
                <a:latin typeface="Arial"/>
                <a:ea typeface="DejaVu Sans"/>
              </a:rPr>
              <a:t>Line Color</a:t>
            </a:r>
            <a:endParaRPr b="0" lang="id-ID" sz="1200" spc="-1" strike="noStrike">
              <a:latin typeface="Arial"/>
            </a:endParaRPr>
          </a:p>
        </p:txBody>
      </p:sp>
      <p:sp>
        <p:nvSpPr>
          <p:cNvPr id="1532" name="CustomShape 4"/>
          <p:cNvSpPr/>
          <p:nvPr/>
        </p:nvSpPr>
        <p:spPr>
          <a:xfrm>
            <a:off x="711720" y="4249800"/>
            <a:ext cx="2230200" cy="24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id-ID" sz="1000" spc="-1" strike="noStrike">
                <a:solidFill>
                  <a:srgbClr val="ffffff"/>
                </a:solidFill>
                <a:latin typeface="Arial"/>
                <a:ea typeface="DejaVu Sans"/>
              </a:rPr>
              <a:t>www.allppt.com</a:t>
            </a:r>
            <a:endParaRPr b="0" lang="id-ID" sz="1000" spc="-1" strike="noStrike">
              <a:latin typeface="Arial"/>
            </a:endParaRPr>
          </a:p>
        </p:txBody>
      </p:sp>
      <p:sp>
        <p:nvSpPr>
          <p:cNvPr id="1533" name="CustomShape 5"/>
          <p:cNvSpPr/>
          <p:nvPr/>
        </p:nvSpPr>
        <p:spPr>
          <a:xfrm>
            <a:off x="711720" y="3039840"/>
            <a:ext cx="2230200" cy="1270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id-ID" sz="2400" spc="-1" strike="noStrike">
                <a:solidFill>
                  <a:srgbClr val="ffffff"/>
                </a:solidFill>
                <a:latin typeface="맑은 고딕"/>
                <a:ea typeface="DejaVu Sans"/>
              </a:rPr>
              <a:t>FREE </a:t>
            </a:r>
            <a:endParaRPr b="0" lang="id-ID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id-ID" sz="2400" spc="-1" strike="noStrike">
                <a:solidFill>
                  <a:srgbClr val="ffffff"/>
                </a:solidFill>
                <a:latin typeface="맑은 고딕"/>
                <a:ea typeface="DejaVu Sans"/>
              </a:rPr>
              <a:t>PPT TEMPLATES</a:t>
            </a:r>
            <a:endParaRPr b="0" lang="id-ID" sz="2400" spc="-1" strike="noStrike">
              <a:latin typeface="Arial"/>
            </a:endParaRPr>
          </a:p>
        </p:txBody>
      </p:sp>
      <p:sp>
        <p:nvSpPr>
          <p:cNvPr id="1534" name="CustomShape 6"/>
          <p:cNvSpPr/>
          <p:nvPr/>
        </p:nvSpPr>
        <p:spPr>
          <a:xfrm>
            <a:off x="3706920" y="1353240"/>
            <a:ext cx="358560" cy="358200"/>
          </a:xfrm>
          <a:custGeom>
            <a:avLst/>
            <a:gdLst/>
            <a:ahLst/>
            <a:rect l="l" t="t" r="r" b="b"/>
            <a:pathLst>
              <a:path w="2103393" h="2102114">
                <a:moveTo>
                  <a:pt x="930675" y="75207"/>
                </a:moveTo>
                <a:cubicBezTo>
                  <a:pt x="914336" y="-26367"/>
                  <a:pt x="1202803" y="-23213"/>
                  <a:pt x="1190398" y="73534"/>
                </a:cubicBezTo>
                <a:lnTo>
                  <a:pt x="1177505" y="630783"/>
                </a:lnTo>
                <a:lnTo>
                  <a:pt x="1312141" y="709320"/>
                </a:lnTo>
                <a:cubicBezTo>
                  <a:pt x="1349539" y="621433"/>
                  <a:pt x="1403768" y="466228"/>
                  <a:pt x="1508484" y="512977"/>
                </a:cubicBezTo>
                <a:cubicBezTo>
                  <a:pt x="1961009" y="692492"/>
                  <a:pt x="2211581" y="1696648"/>
                  <a:pt x="2058246" y="2061286"/>
                </a:cubicBezTo>
                <a:cubicBezTo>
                  <a:pt x="1912391" y="2233320"/>
                  <a:pt x="1542142" y="1816322"/>
                  <a:pt x="1244822" y="1651768"/>
                </a:cubicBezTo>
                <a:cubicBezTo>
                  <a:pt x="1113927" y="1590061"/>
                  <a:pt x="1184984" y="1466646"/>
                  <a:pt x="1205554" y="1337621"/>
                </a:cubicBezTo>
                <a:cubicBezTo>
                  <a:pt x="1233603" y="1238514"/>
                  <a:pt x="1127017" y="1161846"/>
                  <a:pt x="1244823" y="894444"/>
                </a:cubicBezTo>
                <a:cubicBezTo>
                  <a:pt x="1188725" y="845826"/>
                  <a:pt x="1155065" y="802817"/>
                  <a:pt x="1076528" y="748589"/>
                </a:cubicBezTo>
                <a:cubicBezTo>
                  <a:pt x="973682" y="789728"/>
                  <a:pt x="949373" y="842086"/>
                  <a:pt x="885795" y="888834"/>
                </a:cubicBezTo>
                <a:cubicBezTo>
                  <a:pt x="951243" y="1053389"/>
                  <a:pt x="898883" y="1240382"/>
                  <a:pt x="919453" y="1326400"/>
                </a:cubicBezTo>
                <a:cubicBezTo>
                  <a:pt x="930673" y="1432986"/>
                  <a:pt x="1003602" y="1595671"/>
                  <a:pt x="891405" y="1646159"/>
                </a:cubicBezTo>
                <a:cubicBezTo>
                  <a:pt x="685711" y="1737785"/>
                  <a:pt x="311722" y="2121123"/>
                  <a:pt x="89201" y="2089335"/>
                </a:cubicBezTo>
                <a:cubicBezTo>
                  <a:pt x="-118362" y="2035107"/>
                  <a:pt x="33103" y="774768"/>
                  <a:pt x="577255" y="512977"/>
                </a:cubicBezTo>
                <a:cubicBezTo>
                  <a:pt x="704411" y="464359"/>
                  <a:pt x="736199" y="673791"/>
                  <a:pt x="807257" y="748589"/>
                </a:cubicBezTo>
                <a:lnTo>
                  <a:pt x="969942" y="636393"/>
                </a:lnTo>
                <a:cubicBezTo>
                  <a:pt x="968072" y="483058"/>
                  <a:pt x="947112" y="235825"/>
                  <a:pt x="930675" y="7520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35" name="CustomShape 7"/>
          <p:cNvSpPr/>
          <p:nvPr/>
        </p:nvSpPr>
        <p:spPr>
          <a:xfrm>
            <a:off x="4282560" y="1383480"/>
            <a:ext cx="358200" cy="298080"/>
          </a:xfrm>
          <a:custGeom>
            <a:avLst/>
            <a:gdLst/>
            <a:ahLst/>
            <a:rect l="l" t="t" r="r" b="b"/>
            <a:pathLst>
              <a:path w="3240001" h="2698329">
                <a:moveTo>
                  <a:pt x="2548075" y="5025"/>
                </a:moveTo>
                <a:cubicBezTo>
                  <a:pt x="2888705" y="21427"/>
                  <a:pt x="3205543" y="144443"/>
                  <a:pt x="3236875" y="324866"/>
                </a:cubicBezTo>
                <a:cubicBezTo>
                  <a:pt x="3272384" y="584869"/>
                  <a:pt x="3000845" y="793843"/>
                  <a:pt x="2654112" y="922630"/>
                </a:cubicBezTo>
                <a:cubicBezTo>
                  <a:pt x="2512076" y="1002818"/>
                  <a:pt x="2288579" y="1396468"/>
                  <a:pt x="2077615" y="1155904"/>
                </a:cubicBezTo>
                <a:cubicBezTo>
                  <a:pt x="1902159" y="985808"/>
                  <a:pt x="1914692" y="662627"/>
                  <a:pt x="1946024" y="426923"/>
                </a:cubicBezTo>
                <a:cubicBezTo>
                  <a:pt x="1958557" y="234957"/>
                  <a:pt x="1977355" y="79442"/>
                  <a:pt x="2209208" y="25983"/>
                </a:cubicBezTo>
                <a:cubicBezTo>
                  <a:pt x="2318345" y="5936"/>
                  <a:pt x="2434532" y="-443"/>
                  <a:pt x="2548075" y="5025"/>
                </a:cubicBezTo>
                <a:close/>
                <a:moveTo>
                  <a:pt x="1184195" y="86"/>
                </a:moveTo>
                <a:cubicBezTo>
                  <a:pt x="1412849" y="2955"/>
                  <a:pt x="1621488" y="77771"/>
                  <a:pt x="1732975" y="244677"/>
                </a:cubicBezTo>
                <a:cubicBezTo>
                  <a:pt x="1866656" y="436642"/>
                  <a:pt x="1793548" y="672347"/>
                  <a:pt x="1801904" y="871602"/>
                </a:cubicBezTo>
                <a:cubicBezTo>
                  <a:pt x="1820702" y="1041698"/>
                  <a:pt x="1996160" y="1255532"/>
                  <a:pt x="1889631" y="1396469"/>
                </a:cubicBezTo>
                <a:cubicBezTo>
                  <a:pt x="1714174" y="1644320"/>
                  <a:pt x="1482324" y="1717219"/>
                  <a:pt x="1300601" y="1906754"/>
                </a:cubicBezTo>
                <a:cubicBezTo>
                  <a:pt x="1068750" y="2152178"/>
                  <a:pt x="736639" y="2754803"/>
                  <a:pt x="442124" y="2694054"/>
                </a:cubicBezTo>
                <a:cubicBezTo>
                  <a:pt x="189385" y="2609005"/>
                  <a:pt x="149697" y="2276103"/>
                  <a:pt x="78680" y="2016101"/>
                </a:cubicBezTo>
                <a:cubicBezTo>
                  <a:pt x="-50823" y="1442635"/>
                  <a:pt x="-61268" y="759824"/>
                  <a:pt x="366928" y="302996"/>
                </a:cubicBezTo>
                <a:cubicBezTo>
                  <a:pt x="563141" y="111638"/>
                  <a:pt x="890211" y="-3604"/>
                  <a:pt x="1184195" y="8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36" name="CustomShape 8"/>
          <p:cNvSpPr/>
          <p:nvPr/>
        </p:nvSpPr>
        <p:spPr>
          <a:xfrm>
            <a:off x="5449680" y="1373400"/>
            <a:ext cx="318240" cy="318240"/>
          </a:xfrm>
          <a:custGeom>
            <a:avLst/>
            <a:gdLst/>
            <a:ahLst/>
            <a:rect l="l" t="t" r="r" b="b"/>
            <a:pathLst>
              <a:path w="3203570" h="3242474">
                <a:moveTo>
                  <a:pt x="1049035" y="16828"/>
                </a:moveTo>
                <a:lnTo>
                  <a:pt x="1447333" y="0"/>
                </a:lnTo>
                <a:cubicBezTo>
                  <a:pt x="1441724" y="284231"/>
                  <a:pt x="1413674" y="613340"/>
                  <a:pt x="1666116" y="734886"/>
                </a:cubicBezTo>
                <a:cubicBezTo>
                  <a:pt x="1888639" y="783504"/>
                  <a:pt x="1937256" y="473095"/>
                  <a:pt x="2401001" y="560982"/>
                </a:cubicBezTo>
                <a:cubicBezTo>
                  <a:pt x="2875965" y="635779"/>
                  <a:pt x="3216295" y="1035945"/>
                  <a:pt x="3203206" y="1834409"/>
                </a:cubicBezTo>
                <a:cubicBezTo>
                  <a:pt x="3175156" y="2587994"/>
                  <a:pt x="2844177" y="2814257"/>
                  <a:pt x="2300025" y="3046130"/>
                </a:cubicBezTo>
                <a:cubicBezTo>
                  <a:pt x="1406194" y="3347190"/>
                  <a:pt x="820903" y="2705801"/>
                  <a:pt x="605860" y="2664663"/>
                </a:cubicBezTo>
                <a:cubicBezTo>
                  <a:pt x="379598" y="2621655"/>
                  <a:pt x="355288" y="2954503"/>
                  <a:pt x="381468" y="3242474"/>
                </a:cubicBezTo>
                <a:lnTo>
                  <a:pt x="0" y="3236864"/>
                </a:lnTo>
                <a:cubicBezTo>
                  <a:pt x="9350" y="2823607"/>
                  <a:pt x="-31788" y="2191567"/>
                  <a:pt x="516103" y="2249538"/>
                </a:cubicBezTo>
                <a:cubicBezTo>
                  <a:pt x="918138" y="2305637"/>
                  <a:pt x="1303347" y="2423441"/>
                  <a:pt x="1559529" y="1991485"/>
                </a:cubicBezTo>
                <a:cubicBezTo>
                  <a:pt x="1720344" y="1686686"/>
                  <a:pt x="1701645" y="1337006"/>
                  <a:pt x="1234160" y="959279"/>
                </a:cubicBezTo>
                <a:cubicBezTo>
                  <a:pt x="1155622" y="891961"/>
                  <a:pt x="981717" y="516102"/>
                  <a:pt x="1049035" y="1682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37" name="CustomShape 9"/>
          <p:cNvSpPr/>
          <p:nvPr/>
        </p:nvSpPr>
        <p:spPr>
          <a:xfrm>
            <a:off x="4852080" y="1381320"/>
            <a:ext cx="358200" cy="302040"/>
          </a:xfrm>
          <a:custGeom>
            <a:avLst/>
            <a:gdLst/>
            <a:ahLst/>
            <a:rect l="l" t="t" r="r" b="b"/>
            <a:pathLst>
              <a:path w="3213653" h="2719059">
                <a:moveTo>
                  <a:pt x="1378151" y="1333546"/>
                </a:moveTo>
                <a:cubicBezTo>
                  <a:pt x="1319627" y="1375402"/>
                  <a:pt x="1250513" y="1400241"/>
                  <a:pt x="1177640" y="1404742"/>
                </a:cubicBezTo>
                <a:cubicBezTo>
                  <a:pt x="1183273" y="1421668"/>
                  <a:pt x="1185388" y="1439329"/>
                  <a:pt x="1185029" y="1457608"/>
                </a:cubicBezTo>
                <a:lnTo>
                  <a:pt x="1182201" y="1517198"/>
                </a:lnTo>
                <a:cubicBezTo>
                  <a:pt x="1256472" y="1514781"/>
                  <a:pt x="1326341" y="1484168"/>
                  <a:pt x="1378151" y="1432005"/>
                </a:cubicBezTo>
                <a:close/>
                <a:moveTo>
                  <a:pt x="1765736" y="0"/>
                </a:moveTo>
                <a:cubicBezTo>
                  <a:pt x="1820598" y="0"/>
                  <a:pt x="1865072" y="44474"/>
                  <a:pt x="1865072" y="99336"/>
                </a:cubicBezTo>
                <a:lnTo>
                  <a:pt x="1865072" y="1145199"/>
                </a:lnTo>
                <a:cubicBezTo>
                  <a:pt x="1927584" y="1198906"/>
                  <a:pt x="2002197" y="1234373"/>
                  <a:pt x="2081262" y="1252128"/>
                </a:cubicBezTo>
                <a:cubicBezTo>
                  <a:pt x="2096727" y="1219747"/>
                  <a:pt x="2112543" y="1186289"/>
                  <a:pt x="2123992" y="1149920"/>
                </a:cubicBezTo>
                <a:cubicBezTo>
                  <a:pt x="1899600" y="1041464"/>
                  <a:pt x="1832282" y="585198"/>
                  <a:pt x="1933258" y="437473"/>
                </a:cubicBezTo>
                <a:cubicBezTo>
                  <a:pt x="2028156" y="327848"/>
                  <a:pt x="2131647" y="265468"/>
                  <a:pt x="2345195" y="261608"/>
                </a:cubicBezTo>
                <a:cubicBezTo>
                  <a:pt x="2375702" y="261056"/>
                  <a:pt x="2408455" y="261699"/>
                  <a:pt x="2443750" y="263569"/>
                </a:cubicBezTo>
                <a:cubicBezTo>
                  <a:pt x="2954244" y="291618"/>
                  <a:pt x="3189856" y="886259"/>
                  <a:pt x="3206686" y="1323824"/>
                </a:cubicBezTo>
                <a:cubicBezTo>
                  <a:pt x="3247823" y="2015701"/>
                  <a:pt x="3103839" y="2270013"/>
                  <a:pt x="2853267" y="2462617"/>
                </a:cubicBezTo>
                <a:cubicBezTo>
                  <a:pt x="2511068" y="2735627"/>
                  <a:pt x="2157650" y="2470097"/>
                  <a:pt x="2084722" y="2170906"/>
                </a:cubicBezTo>
                <a:cubicBezTo>
                  <a:pt x="2058544" y="2038140"/>
                  <a:pt x="2127730" y="1922204"/>
                  <a:pt x="2202528" y="1800658"/>
                </a:cubicBezTo>
                <a:lnTo>
                  <a:pt x="2143866" y="1730900"/>
                </a:lnTo>
                <a:cubicBezTo>
                  <a:pt x="2096151" y="1741682"/>
                  <a:pt x="2046910" y="1746675"/>
                  <a:pt x="1997032" y="1746402"/>
                </a:cubicBezTo>
                <a:lnTo>
                  <a:pt x="1887189" y="1736891"/>
                </a:lnTo>
                <a:lnTo>
                  <a:pt x="1887189" y="2619722"/>
                </a:lnTo>
                <a:cubicBezTo>
                  <a:pt x="1887189" y="2674584"/>
                  <a:pt x="1842715" y="2719058"/>
                  <a:pt x="1787853" y="2719058"/>
                </a:cubicBezTo>
                <a:cubicBezTo>
                  <a:pt x="1732991" y="2719058"/>
                  <a:pt x="1688517" y="2674584"/>
                  <a:pt x="1688517" y="2619722"/>
                </a:cubicBezTo>
                <a:lnTo>
                  <a:pt x="1688517" y="1730093"/>
                </a:lnTo>
                <a:cubicBezTo>
                  <a:pt x="1688517" y="1710960"/>
                  <a:pt x="1693926" y="1693091"/>
                  <a:pt x="1704798" y="1678857"/>
                </a:cubicBezTo>
                <a:cubicBezTo>
                  <a:pt x="1659024" y="1659660"/>
                  <a:pt x="1616387" y="1633873"/>
                  <a:pt x="1576823" y="1603655"/>
                </a:cubicBezTo>
                <a:lnTo>
                  <a:pt x="1576823" y="2619723"/>
                </a:lnTo>
                <a:cubicBezTo>
                  <a:pt x="1576823" y="2674585"/>
                  <a:pt x="1532349" y="2719059"/>
                  <a:pt x="1477487" y="2719059"/>
                </a:cubicBezTo>
                <a:cubicBezTo>
                  <a:pt x="1422625" y="2719059"/>
                  <a:pt x="1378151" y="2674585"/>
                  <a:pt x="1378151" y="2619723"/>
                </a:cubicBezTo>
                <a:lnTo>
                  <a:pt x="1378151" y="1615564"/>
                </a:lnTo>
                <a:cubicBezTo>
                  <a:pt x="1313743" y="1650180"/>
                  <a:pt x="1240907" y="1668612"/>
                  <a:pt x="1165758" y="1668570"/>
                </a:cubicBezTo>
                <a:lnTo>
                  <a:pt x="1143358" y="1665899"/>
                </a:lnTo>
                <a:cubicBezTo>
                  <a:pt x="1108602" y="1733381"/>
                  <a:pt x="1056017" y="1769960"/>
                  <a:pt x="1011125" y="1833465"/>
                </a:cubicBezTo>
                <a:cubicBezTo>
                  <a:pt x="1085923" y="1955011"/>
                  <a:pt x="1155109" y="2070947"/>
                  <a:pt x="1128931" y="2203713"/>
                </a:cubicBezTo>
                <a:cubicBezTo>
                  <a:pt x="1056003" y="2502904"/>
                  <a:pt x="702585" y="2768434"/>
                  <a:pt x="360386" y="2495424"/>
                </a:cubicBezTo>
                <a:cubicBezTo>
                  <a:pt x="109814" y="2302820"/>
                  <a:pt x="-34170" y="2048508"/>
                  <a:pt x="6967" y="1356631"/>
                </a:cubicBezTo>
                <a:cubicBezTo>
                  <a:pt x="23797" y="919066"/>
                  <a:pt x="259409" y="324425"/>
                  <a:pt x="769903" y="296376"/>
                </a:cubicBezTo>
                <a:cubicBezTo>
                  <a:pt x="805198" y="294506"/>
                  <a:pt x="837951" y="293863"/>
                  <a:pt x="868458" y="294415"/>
                </a:cubicBezTo>
                <a:cubicBezTo>
                  <a:pt x="1082006" y="298276"/>
                  <a:pt x="1185497" y="360655"/>
                  <a:pt x="1280395" y="470280"/>
                </a:cubicBezTo>
                <a:cubicBezTo>
                  <a:pt x="1381371" y="618005"/>
                  <a:pt x="1314053" y="1074271"/>
                  <a:pt x="1089661" y="1182727"/>
                </a:cubicBezTo>
                <a:cubicBezTo>
                  <a:pt x="1098183" y="1209798"/>
                  <a:pt x="1109125" y="1235256"/>
                  <a:pt x="1120578" y="1259840"/>
                </a:cubicBezTo>
                <a:cubicBezTo>
                  <a:pt x="1123656" y="1260899"/>
                  <a:pt x="1126770" y="1260948"/>
                  <a:pt x="1129891" y="1260950"/>
                </a:cubicBezTo>
                <a:cubicBezTo>
                  <a:pt x="1227949" y="1261006"/>
                  <a:pt x="1320161" y="1214330"/>
                  <a:pt x="1378151" y="1135267"/>
                </a:cubicBezTo>
                <a:lnTo>
                  <a:pt x="1378151" y="118395"/>
                </a:lnTo>
                <a:cubicBezTo>
                  <a:pt x="1378151" y="63533"/>
                  <a:pt x="1422625" y="19059"/>
                  <a:pt x="1477487" y="19059"/>
                </a:cubicBezTo>
                <a:cubicBezTo>
                  <a:pt x="1532349" y="19059"/>
                  <a:pt x="1576823" y="63533"/>
                  <a:pt x="1576823" y="118395"/>
                </a:cubicBezTo>
                <a:lnTo>
                  <a:pt x="1576823" y="1413063"/>
                </a:lnTo>
                <a:cubicBezTo>
                  <a:pt x="1680597" y="1536757"/>
                  <a:pt x="1834575" y="1607590"/>
                  <a:pt x="1997786" y="1608484"/>
                </a:cubicBezTo>
                <a:lnTo>
                  <a:pt x="2057480" y="1605248"/>
                </a:lnTo>
                <a:cubicBezTo>
                  <a:pt x="2038910" y="1561698"/>
                  <a:pt x="2027992" y="1505121"/>
                  <a:pt x="2028624" y="1424801"/>
                </a:cubicBezTo>
                <a:lnTo>
                  <a:pt x="2034537" y="1382501"/>
                </a:lnTo>
                <a:cubicBezTo>
                  <a:pt x="1972012" y="1367348"/>
                  <a:pt x="1912047" y="1342676"/>
                  <a:pt x="1856155" y="1310037"/>
                </a:cubicBezTo>
                <a:cubicBezTo>
                  <a:pt x="1840993" y="1344880"/>
                  <a:pt x="1806188" y="1369059"/>
                  <a:pt x="1765736" y="1369059"/>
                </a:cubicBezTo>
                <a:cubicBezTo>
                  <a:pt x="1710874" y="1369059"/>
                  <a:pt x="1666400" y="1324585"/>
                  <a:pt x="1666400" y="1269723"/>
                </a:cubicBezTo>
                <a:lnTo>
                  <a:pt x="1666400" y="99336"/>
                </a:lnTo>
                <a:cubicBezTo>
                  <a:pt x="1666400" y="44474"/>
                  <a:pt x="1710874" y="0"/>
                  <a:pt x="176573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38" name="CustomShape 10"/>
          <p:cNvSpPr/>
          <p:nvPr/>
        </p:nvSpPr>
        <p:spPr>
          <a:xfrm rot="18900000">
            <a:off x="6022800" y="2076840"/>
            <a:ext cx="346680" cy="295560"/>
          </a:xfrm>
          <a:custGeom>
            <a:avLst/>
            <a:gdLst/>
            <a:ahLst/>
            <a:rect l="l" t="t" r="r" b="b"/>
            <a:pathLst>
              <a:path w="3552042" h="3031575">
                <a:moveTo>
                  <a:pt x="1499560" y="1284945"/>
                </a:moveTo>
                <a:lnTo>
                  <a:pt x="1272419" y="1057805"/>
                </a:lnTo>
                <a:lnTo>
                  <a:pt x="1054631" y="1275593"/>
                </a:lnTo>
                <a:lnTo>
                  <a:pt x="836843" y="1057805"/>
                </a:lnTo>
                <a:lnTo>
                  <a:pt x="609703" y="1284945"/>
                </a:lnTo>
                <a:lnTo>
                  <a:pt x="827491" y="1502733"/>
                </a:lnTo>
                <a:lnTo>
                  <a:pt x="609703" y="1720522"/>
                </a:lnTo>
                <a:lnTo>
                  <a:pt x="836843" y="1947662"/>
                </a:lnTo>
                <a:lnTo>
                  <a:pt x="1054631" y="1729874"/>
                </a:lnTo>
                <a:lnTo>
                  <a:pt x="1272419" y="1947662"/>
                </a:lnTo>
                <a:lnTo>
                  <a:pt x="1499560" y="1720522"/>
                </a:lnTo>
                <a:lnTo>
                  <a:pt x="1281771" y="1502733"/>
                </a:lnTo>
                <a:close/>
                <a:moveTo>
                  <a:pt x="3552042" y="1021270"/>
                </a:moveTo>
                <a:cubicBezTo>
                  <a:pt x="3346428" y="1488389"/>
                  <a:pt x="3240687" y="1885112"/>
                  <a:pt x="3146822" y="2229032"/>
                </a:cubicBezTo>
                <a:cubicBezTo>
                  <a:pt x="3047091" y="2666397"/>
                  <a:pt x="2787512" y="3031575"/>
                  <a:pt x="2344279" y="3031575"/>
                </a:cubicBezTo>
                <a:cubicBezTo>
                  <a:pt x="1991740" y="3031575"/>
                  <a:pt x="1692293" y="2804263"/>
                  <a:pt x="1587926" y="2487045"/>
                </a:cubicBezTo>
                <a:cubicBezTo>
                  <a:pt x="1859795" y="2308350"/>
                  <a:pt x="2033031" y="1980125"/>
                  <a:pt x="2117061" y="1611614"/>
                </a:cubicBezTo>
                <a:cubicBezTo>
                  <a:pt x="2127904" y="1571883"/>
                  <a:pt x="2138872" y="1531598"/>
                  <a:pt x="2150086" y="1490753"/>
                </a:cubicBezTo>
                <a:cubicBezTo>
                  <a:pt x="2212338" y="1465032"/>
                  <a:pt x="2277652" y="1444164"/>
                  <a:pt x="2344279" y="1426490"/>
                </a:cubicBezTo>
                <a:cubicBezTo>
                  <a:pt x="2764465" y="1315024"/>
                  <a:pt x="3073190" y="1226884"/>
                  <a:pt x="3552042" y="1021270"/>
                </a:cubicBezTo>
                <a:close/>
                <a:moveTo>
                  <a:pt x="2557365" y="0"/>
                </a:moveTo>
                <a:cubicBezTo>
                  <a:pt x="2295797" y="594236"/>
                  <a:pt x="2161281" y="1098917"/>
                  <a:pt x="2041873" y="1536428"/>
                </a:cubicBezTo>
                <a:cubicBezTo>
                  <a:pt x="1915003" y="2092812"/>
                  <a:pt x="1584785" y="2557364"/>
                  <a:pt x="1020937" y="2557364"/>
                </a:cubicBezTo>
                <a:cubicBezTo>
                  <a:pt x="457089" y="2557364"/>
                  <a:pt x="0" y="2100276"/>
                  <a:pt x="0" y="1536428"/>
                </a:cubicBezTo>
                <a:cubicBezTo>
                  <a:pt x="0" y="972580"/>
                  <a:pt x="475939" y="660066"/>
                  <a:pt x="1020937" y="515492"/>
                </a:cubicBezTo>
                <a:cubicBezTo>
                  <a:pt x="1555467" y="373694"/>
                  <a:pt x="1948204" y="261568"/>
                  <a:pt x="25573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39" name="CustomShape 11"/>
          <p:cNvSpPr/>
          <p:nvPr/>
        </p:nvSpPr>
        <p:spPr>
          <a:xfrm>
            <a:off x="6513120" y="1376280"/>
            <a:ext cx="419040" cy="312480"/>
          </a:xfrm>
          <a:custGeom>
            <a:avLst/>
            <a:gdLst/>
            <a:ahLst/>
            <a:rect l="l" t="t" r="r" b="b"/>
            <a:pathLst>
              <a:path w="3246245" h="2425805">
                <a:moveTo>
                  <a:pt x="2545666" y="706851"/>
                </a:moveTo>
                <a:cubicBezTo>
                  <a:pt x="2704742" y="706851"/>
                  <a:pt x="2833698" y="835807"/>
                  <a:pt x="2833698" y="994883"/>
                </a:cubicBezTo>
                <a:cubicBezTo>
                  <a:pt x="2833698" y="1153959"/>
                  <a:pt x="2704742" y="1282915"/>
                  <a:pt x="2545666" y="1282915"/>
                </a:cubicBezTo>
                <a:cubicBezTo>
                  <a:pt x="2386590" y="1282915"/>
                  <a:pt x="2257634" y="1153959"/>
                  <a:pt x="2257634" y="994883"/>
                </a:cubicBezTo>
                <a:cubicBezTo>
                  <a:pt x="2257634" y="835807"/>
                  <a:pt x="2386590" y="706851"/>
                  <a:pt x="2545666" y="706851"/>
                </a:cubicBezTo>
                <a:close/>
                <a:moveTo>
                  <a:pt x="700580" y="706851"/>
                </a:moveTo>
                <a:cubicBezTo>
                  <a:pt x="859656" y="706851"/>
                  <a:pt x="988612" y="835807"/>
                  <a:pt x="988612" y="994883"/>
                </a:cubicBezTo>
                <a:cubicBezTo>
                  <a:pt x="988612" y="1153959"/>
                  <a:pt x="859656" y="1282915"/>
                  <a:pt x="700580" y="1282915"/>
                </a:cubicBezTo>
                <a:cubicBezTo>
                  <a:pt x="541504" y="1282915"/>
                  <a:pt x="412548" y="1153959"/>
                  <a:pt x="412548" y="994883"/>
                </a:cubicBezTo>
                <a:cubicBezTo>
                  <a:pt x="412548" y="835807"/>
                  <a:pt x="541504" y="706851"/>
                  <a:pt x="700580" y="706851"/>
                </a:cubicBezTo>
                <a:close/>
                <a:moveTo>
                  <a:pt x="1619971" y="0"/>
                </a:moveTo>
                <a:cubicBezTo>
                  <a:pt x="1621025" y="5"/>
                  <a:pt x="1622076" y="12"/>
                  <a:pt x="1623123" y="141"/>
                </a:cubicBezTo>
                <a:cubicBezTo>
                  <a:pt x="1624170" y="12"/>
                  <a:pt x="1625221" y="5"/>
                  <a:pt x="1626275" y="0"/>
                </a:cubicBezTo>
                <a:lnTo>
                  <a:pt x="1626274" y="282"/>
                </a:lnTo>
                <a:cubicBezTo>
                  <a:pt x="1966825" y="4283"/>
                  <a:pt x="1974816" y="220494"/>
                  <a:pt x="2177568" y="171426"/>
                </a:cubicBezTo>
                <a:cubicBezTo>
                  <a:pt x="2600959" y="50212"/>
                  <a:pt x="2963165" y="85364"/>
                  <a:pt x="3172404" y="310875"/>
                </a:cubicBezTo>
                <a:cubicBezTo>
                  <a:pt x="3300075" y="473051"/>
                  <a:pt x="3301971" y="794993"/>
                  <a:pt x="2851767" y="1164523"/>
                </a:cubicBezTo>
                <a:cubicBezTo>
                  <a:pt x="2918303" y="1029844"/>
                  <a:pt x="2927052" y="857771"/>
                  <a:pt x="2799829" y="746887"/>
                </a:cubicBezTo>
                <a:cubicBezTo>
                  <a:pt x="3115459" y="786295"/>
                  <a:pt x="3165949" y="533368"/>
                  <a:pt x="3049873" y="419809"/>
                </a:cubicBezTo>
                <a:cubicBezTo>
                  <a:pt x="2811516" y="207658"/>
                  <a:pt x="2338612" y="298041"/>
                  <a:pt x="2253222" y="493802"/>
                </a:cubicBezTo>
                <a:cubicBezTo>
                  <a:pt x="2139861" y="783555"/>
                  <a:pt x="2165869" y="1185485"/>
                  <a:pt x="2076302" y="1369861"/>
                </a:cubicBezTo>
                <a:cubicBezTo>
                  <a:pt x="1906668" y="1634081"/>
                  <a:pt x="1716639" y="1881305"/>
                  <a:pt x="1713569" y="2080938"/>
                </a:cubicBezTo>
                <a:cubicBezTo>
                  <a:pt x="1706472" y="2158984"/>
                  <a:pt x="1709123" y="2405980"/>
                  <a:pt x="1625847" y="2423204"/>
                </a:cubicBezTo>
                <a:cubicBezTo>
                  <a:pt x="1625847" y="2424071"/>
                  <a:pt x="1625843" y="2424938"/>
                  <a:pt x="1625839" y="2425805"/>
                </a:cubicBezTo>
                <a:lnTo>
                  <a:pt x="1623123" y="2424507"/>
                </a:lnTo>
                <a:lnTo>
                  <a:pt x="1620407" y="2425805"/>
                </a:lnTo>
                <a:cubicBezTo>
                  <a:pt x="1620403" y="2424938"/>
                  <a:pt x="1620399" y="2424071"/>
                  <a:pt x="1620399" y="2423204"/>
                </a:cubicBezTo>
                <a:cubicBezTo>
                  <a:pt x="1537123" y="2405980"/>
                  <a:pt x="1539774" y="2158984"/>
                  <a:pt x="1532677" y="2080938"/>
                </a:cubicBezTo>
                <a:cubicBezTo>
                  <a:pt x="1529607" y="1881305"/>
                  <a:pt x="1339578" y="1634081"/>
                  <a:pt x="1169944" y="1369861"/>
                </a:cubicBezTo>
                <a:cubicBezTo>
                  <a:pt x="1080377" y="1185485"/>
                  <a:pt x="1106385" y="783555"/>
                  <a:pt x="993024" y="493802"/>
                </a:cubicBezTo>
                <a:cubicBezTo>
                  <a:pt x="907634" y="298041"/>
                  <a:pt x="434730" y="207658"/>
                  <a:pt x="196373" y="419809"/>
                </a:cubicBezTo>
                <a:cubicBezTo>
                  <a:pt x="80297" y="533368"/>
                  <a:pt x="130787" y="786295"/>
                  <a:pt x="446417" y="746887"/>
                </a:cubicBezTo>
                <a:cubicBezTo>
                  <a:pt x="319194" y="857771"/>
                  <a:pt x="327943" y="1029844"/>
                  <a:pt x="394479" y="1164523"/>
                </a:cubicBezTo>
                <a:cubicBezTo>
                  <a:pt x="-55725" y="794993"/>
                  <a:pt x="-53829" y="473051"/>
                  <a:pt x="73842" y="310875"/>
                </a:cubicBezTo>
                <a:cubicBezTo>
                  <a:pt x="283081" y="85364"/>
                  <a:pt x="645287" y="50212"/>
                  <a:pt x="1068678" y="171426"/>
                </a:cubicBezTo>
                <a:cubicBezTo>
                  <a:pt x="1271430" y="220494"/>
                  <a:pt x="1279421" y="4283"/>
                  <a:pt x="1619972" y="28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40" name="CustomShape 12"/>
          <p:cNvSpPr/>
          <p:nvPr/>
        </p:nvSpPr>
        <p:spPr>
          <a:xfrm>
            <a:off x="7679520" y="1441080"/>
            <a:ext cx="358200" cy="182520"/>
          </a:xfrm>
          <a:custGeom>
            <a:avLst/>
            <a:gdLst/>
            <a:ahLst/>
            <a:rect l="l" t="t" r="r" b="b"/>
            <a:pathLst>
              <a:path w="3372524" h="1727404">
                <a:moveTo>
                  <a:pt x="1758003" y="666958"/>
                </a:moveTo>
                <a:cubicBezTo>
                  <a:pt x="1703684" y="666958"/>
                  <a:pt x="1659649" y="710993"/>
                  <a:pt x="1659649" y="765312"/>
                </a:cubicBezTo>
                <a:cubicBezTo>
                  <a:pt x="1659649" y="819631"/>
                  <a:pt x="1703684" y="863666"/>
                  <a:pt x="1758003" y="863666"/>
                </a:cubicBezTo>
                <a:cubicBezTo>
                  <a:pt x="1812322" y="863666"/>
                  <a:pt x="1856357" y="819631"/>
                  <a:pt x="1856357" y="765312"/>
                </a:cubicBezTo>
                <a:cubicBezTo>
                  <a:pt x="1856357" y="710993"/>
                  <a:pt x="1812322" y="666958"/>
                  <a:pt x="1758003" y="666958"/>
                </a:cubicBezTo>
                <a:close/>
                <a:moveTo>
                  <a:pt x="1686261" y="586208"/>
                </a:moveTo>
                <a:cubicBezTo>
                  <a:pt x="1849880" y="586208"/>
                  <a:pt x="1982519" y="718847"/>
                  <a:pt x="1982519" y="882466"/>
                </a:cubicBezTo>
                <a:cubicBezTo>
                  <a:pt x="1982519" y="1046085"/>
                  <a:pt x="1849880" y="1178724"/>
                  <a:pt x="1686261" y="1178724"/>
                </a:cubicBezTo>
                <a:cubicBezTo>
                  <a:pt x="1522642" y="1178724"/>
                  <a:pt x="1390003" y="1046085"/>
                  <a:pt x="1390003" y="882466"/>
                </a:cubicBezTo>
                <a:cubicBezTo>
                  <a:pt x="1390003" y="718847"/>
                  <a:pt x="1522642" y="586208"/>
                  <a:pt x="1686261" y="586208"/>
                </a:cubicBezTo>
                <a:close/>
                <a:moveTo>
                  <a:pt x="1686262" y="448985"/>
                </a:moveTo>
                <a:cubicBezTo>
                  <a:pt x="1446857" y="448985"/>
                  <a:pt x="1252780" y="643062"/>
                  <a:pt x="1252780" y="882467"/>
                </a:cubicBezTo>
                <a:cubicBezTo>
                  <a:pt x="1252780" y="1121872"/>
                  <a:pt x="1446857" y="1315949"/>
                  <a:pt x="1686262" y="1315949"/>
                </a:cubicBezTo>
                <a:cubicBezTo>
                  <a:pt x="1925667" y="1315949"/>
                  <a:pt x="2119744" y="1121872"/>
                  <a:pt x="2119744" y="882467"/>
                </a:cubicBezTo>
                <a:cubicBezTo>
                  <a:pt x="2119744" y="643062"/>
                  <a:pt x="1925667" y="448985"/>
                  <a:pt x="1686262" y="448985"/>
                </a:cubicBezTo>
                <a:close/>
                <a:moveTo>
                  <a:pt x="1893261" y="271274"/>
                </a:moveTo>
                <a:cubicBezTo>
                  <a:pt x="2150128" y="355123"/>
                  <a:pt x="2334334" y="597283"/>
                  <a:pt x="2334334" y="882467"/>
                </a:cubicBezTo>
                <a:cubicBezTo>
                  <a:pt x="2334334" y="1103921"/>
                  <a:pt x="2223259" y="1299432"/>
                  <a:pt x="2053457" y="1415856"/>
                </a:cubicBezTo>
                <a:cubicBezTo>
                  <a:pt x="2494577" y="1286853"/>
                  <a:pt x="2931337" y="1005905"/>
                  <a:pt x="2940842" y="882353"/>
                </a:cubicBezTo>
                <a:lnTo>
                  <a:pt x="2946401" y="882364"/>
                </a:lnTo>
                <a:lnTo>
                  <a:pt x="2943679" y="877137"/>
                </a:lnTo>
                <a:lnTo>
                  <a:pt x="2946401" y="872130"/>
                </a:lnTo>
                <a:lnTo>
                  <a:pt x="2941077" y="872141"/>
                </a:lnTo>
                <a:cubicBezTo>
                  <a:pt x="2875996" y="732702"/>
                  <a:pt x="2369865" y="377972"/>
                  <a:pt x="1893261" y="271274"/>
                </a:cubicBezTo>
                <a:close/>
                <a:moveTo>
                  <a:pt x="1525754" y="256843"/>
                </a:moveTo>
                <a:cubicBezTo>
                  <a:pt x="984953" y="339274"/>
                  <a:pt x="426123" y="752145"/>
                  <a:pt x="426123" y="877021"/>
                </a:cubicBezTo>
                <a:lnTo>
                  <a:pt x="426123" y="877247"/>
                </a:lnTo>
                <a:cubicBezTo>
                  <a:pt x="439083" y="984175"/>
                  <a:pt x="877625" y="1311577"/>
                  <a:pt x="1355183" y="1436828"/>
                </a:cubicBezTo>
                <a:cubicBezTo>
                  <a:pt x="1164798" y="1325758"/>
                  <a:pt x="1038190" y="1118898"/>
                  <a:pt x="1038190" y="882467"/>
                </a:cubicBezTo>
                <a:cubicBezTo>
                  <a:pt x="1038190" y="580157"/>
                  <a:pt x="1245184" y="326193"/>
                  <a:pt x="1525754" y="256843"/>
                </a:cubicBezTo>
                <a:close/>
                <a:moveTo>
                  <a:pt x="1682713" y="0"/>
                </a:moveTo>
                <a:cubicBezTo>
                  <a:pt x="2385858" y="36225"/>
                  <a:pt x="3265322" y="653066"/>
                  <a:pt x="3365400" y="875412"/>
                </a:cubicBezTo>
                <a:lnTo>
                  <a:pt x="3372524" y="875397"/>
                </a:lnTo>
                <a:lnTo>
                  <a:pt x="3368881" y="882344"/>
                </a:lnTo>
                <a:lnTo>
                  <a:pt x="3372524" y="889597"/>
                </a:lnTo>
                <a:lnTo>
                  <a:pt x="3365086" y="889581"/>
                </a:lnTo>
                <a:cubicBezTo>
                  <a:pt x="3348713" y="1110249"/>
                  <a:pt x="2385134" y="1692746"/>
                  <a:pt x="1682713" y="1727404"/>
                </a:cubicBezTo>
                <a:cubicBezTo>
                  <a:pt x="901706" y="1708470"/>
                  <a:pt x="21301" y="1064732"/>
                  <a:pt x="0" y="882497"/>
                </a:cubicBezTo>
                <a:lnTo>
                  <a:pt x="0" y="882184"/>
                </a:lnTo>
                <a:cubicBezTo>
                  <a:pt x="0" y="691908"/>
                  <a:pt x="901706" y="19770"/>
                  <a:pt x="168271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41" name="CustomShape 13"/>
          <p:cNvSpPr/>
          <p:nvPr/>
        </p:nvSpPr>
        <p:spPr>
          <a:xfrm>
            <a:off x="6066000" y="1368000"/>
            <a:ext cx="262440" cy="328680"/>
          </a:xfrm>
          <a:custGeom>
            <a:avLst/>
            <a:gdLst/>
            <a:ahLst/>
            <a:rect l="l" t="t" r="r" b="b"/>
            <a:pathLst>
              <a:path w="2427821" h="3249943">
                <a:moveTo>
                  <a:pt x="1783445" y="477276"/>
                </a:moveTo>
                <a:cubicBezTo>
                  <a:pt x="1867295" y="479049"/>
                  <a:pt x="1940306" y="495815"/>
                  <a:pt x="1995323" y="528655"/>
                </a:cubicBezTo>
                <a:cubicBezTo>
                  <a:pt x="2375187" y="892595"/>
                  <a:pt x="1478983" y="963108"/>
                  <a:pt x="1620010" y="1047270"/>
                </a:cubicBezTo>
                <a:cubicBezTo>
                  <a:pt x="1920260" y="1267909"/>
                  <a:pt x="2179568" y="1563610"/>
                  <a:pt x="2275102" y="1879783"/>
                </a:cubicBezTo>
                <a:cubicBezTo>
                  <a:pt x="2386559" y="2264195"/>
                  <a:pt x="2620845" y="2969329"/>
                  <a:pt x="2118153" y="3196792"/>
                </a:cubicBezTo>
                <a:cubicBezTo>
                  <a:pt x="862559" y="3474297"/>
                  <a:pt x="146052" y="2612212"/>
                  <a:pt x="9574" y="1838839"/>
                </a:cubicBezTo>
                <a:cubicBezTo>
                  <a:pt x="-38192" y="1613652"/>
                  <a:pt x="98284" y="1313401"/>
                  <a:pt x="296177" y="1170100"/>
                </a:cubicBezTo>
                <a:cubicBezTo>
                  <a:pt x="391711" y="1081390"/>
                  <a:pt x="330296" y="876673"/>
                  <a:pt x="323472" y="671956"/>
                </a:cubicBezTo>
                <a:cubicBezTo>
                  <a:pt x="296177" y="474063"/>
                  <a:pt x="760199" y="351234"/>
                  <a:pt x="664666" y="1211043"/>
                </a:cubicBezTo>
                <a:cubicBezTo>
                  <a:pt x="853176" y="743465"/>
                  <a:pt x="1420091" y="469595"/>
                  <a:pt x="1783445" y="477276"/>
                </a:cubicBezTo>
                <a:close/>
                <a:moveTo>
                  <a:pt x="1024970" y="33"/>
                </a:moveTo>
                <a:cubicBezTo>
                  <a:pt x="1115949" y="3590"/>
                  <a:pt x="1140206" y="286408"/>
                  <a:pt x="1176458" y="269348"/>
                </a:cubicBezTo>
                <a:cubicBezTo>
                  <a:pt x="1251521" y="278446"/>
                  <a:pt x="1265168" y="21414"/>
                  <a:pt x="1401646" y="44160"/>
                </a:cubicBezTo>
                <a:cubicBezTo>
                  <a:pt x="1469884" y="71456"/>
                  <a:pt x="1374351" y="221581"/>
                  <a:pt x="1360703" y="310292"/>
                </a:cubicBezTo>
                <a:lnTo>
                  <a:pt x="1517652" y="453593"/>
                </a:lnTo>
                <a:cubicBezTo>
                  <a:pt x="974016" y="540030"/>
                  <a:pt x="901229" y="790238"/>
                  <a:pt x="753379" y="951737"/>
                </a:cubicBezTo>
                <a:lnTo>
                  <a:pt x="705610" y="644662"/>
                </a:lnTo>
                <a:lnTo>
                  <a:pt x="787497" y="521832"/>
                </a:lnTo>
                <a:cubicBezTo>
                  <a:pt x="712435" y="433122"/>
                  <a:pt x="446303" y="364883"/>
                  <a:pt x="562310" y="255701"/>
                </a:cubicBezTo>
                <a:cubicBezTo>
                  <a:pt x="739730" y="98751"/>
                  <a:pt x="862560" y="337587"/>
                  <a:pt x="1012685" y="378530"/>
                </a:cubicBezTo>
                <a:cubicBezTo>
                  <a:pt x="1010410" y="253426"/>
                  <a:pt x="796596" y="101025"/>
                  <a:pt x="1005861" y="3217"/>
                </a:cubicBezTo>
                <a:cubicBezTo>
                  <a:pt x="1012543" y="800"/>
                  <a:pt x="1018905" y="-204"/>
                  <a:pt x="1024970" y="3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42" name="CustomShape 14"/>
          <p:cNvSpPr/>
          <p:nvPr/>
        </p:nvSpPr>
        <p:spPr>
          <a:xfrm>
            <a:off x="7124400" y="1368720"/>
            <a:ext cx="329040" cy="327240"/>
          </a:xfrm>
          <a:custGeom>
            <a:avLst/>
            <a:gdLst/>
            <a:ahLst/>
            <a:rect l="l" t="t" r="r" b="b"/>
            <a:pathLst>
              <a:path w="3229769" h="3214867">
                <a:moveTo>
                  <a:pt x="388922" y="0"/>
                </a:moveTo>
                <a:cubicBezTo>
                  <a:pt x="481031" y="0"/>
                  <a:pt x="564991" y="34887"/>
                  <a:pt x="627459" y="93109"/>
                </a:cubicBezTo>
                <a:cubicBezTo>
                  <a:pt x="689927" y="34887"/>
                  <a:pt x="773888" y="0"/>
                  <a:pt x="865996" y="0"/>
                </a:cubicBezTo>
                <a:cubicBezTo>
                  <a:pt x="958105" y="0"/>
                  <a:pt x="1042065" y="34887"/>
                  <a:pt x="1104533" y="93109"/>
                </a:cubicBezTo>
                <a:cubicBezTo>
                  <a:pt x="1167001" y="34887"/>
                  <a:pt x="1250962" y="0"/>
                  <a:pt x="1343070" y="0"/>
                </a:cubicBezTo>
                <a:cubicBezTo>
                  <a:pt x="1435179" y="0"/>
                  <a:pt x="1519139" y="34887"/>
                  <a:pt x="1581607" y="93109"/>
                </a:cubicBezTo>
                <a:cubicBezTo>
                  <a:pt x="1644075" y="34887"/>
                  <a:pt x="1728036" y="0"/>
                  <a:pt x="1820144" y="0"/>
                </a:cubicBezTo>
                <a:cubicBezTo>
                  <a:pt x="1912253" y="0"/>
                  <a:pt x="1996213" y="34887"/>
                  <a:pt x="2058681" y="93109"/>
                </a:cubicBezTo>
                <a:cubicBezTo>
                  <a:pt x="2121149" y="34887"/>
                  <a:pt x="2205110" y="0"/>
                  <a:pt x="2297218" y="0"/>
                </a:cubicBezTo>
                <a:cubicBezTo>
                  <a:pt x="2389326" y="0"/>
                  <a:pt x="2473286" y="34887"/>
                  <a:pt x="2535755" y="93108"/>
                </a:cubicBezTo>
                <a:cubicBezTo>
                  <a:pt x="2598223" y="34887"/>
                  <a:pt x="2682183" y="0"/>
                  <a:pt x="2774291" y="0"/>
                </a:cubicBezTo>
                <a:cubicBezTo>
                  <a:pt x="2971429" y="0"/>
                  <a:pt x="3131241" y="159812"/>
                  <a:pt x="3131241" y="356950"/>
                </a:cubicBezTo>
                <a:cubicBezTo>
                  <a:pt x="3131241" y="414550"/>
                  <a:pt x="3117598" y="468963"/>
                  <a:pt x="3092026" y="516460"/>
                </a:cubicBezTo>
                <a:cubicBezTo>
                  <a:pt x="3176259" y="580602"/>
                  <a:pt x="3229769" y="682177"/>
                  <a:pt x="3229769" y="796250"/>
                </a:cubicBezTo>
                <a:cubicBezTo>
                  <a:pt x="3229769" y="902465"/>
                  <a:pt x="3183377" y="997845"/>
                  <a:pt x="3108820" y="1062184"/>
                </a:cubicBezTo>
                <a:cubicBezTo>
                  <a:pt x="3183377" y="1126523"/>
                  <a:pt x="3229769" y="1221903"/>
                  <a:pt x="3229769" y="1328118"/>
                </a:cubicBezTo>
                <a:cubicBezTo>
                  <a:pt x="3229769" y="1434333"/>
                  <a:pt x="3183377" y="1529713"/>
                  <a:pt x="3108820" y="1594052"/>
                </a:cubicBezTo>
                <a:cubicBezTo>
                  <a:pt x="3183377" y="1658391"/>
                  <a:pt x="3229769" y="1753771"/>
                  <a:pt x="3229769" y="1859986"/>
                </a:cubicBezTo>
                <a:cubicBezTo>
                  <a:pt x="3229769" y="2057124"/>
                  <a:pt x="3069957" y="2216936"/>
                  <a:pt x="2872819" y="2216936"/>
                </a:cubicBezTo>
                <a:lnTo>
                  <a:pt x="2849067" y="2214542"/>
                </a:lnTo>
                <a:cubicBezTo>
                  <a:pt x="2790894" y="2329236"/>
                  <a:pt x="2671548" y="2406987"/>
                  <a:pt x="2534043" y="2406987"/>
                </a:cubicBezTo>
                <a:cubicBezTo>
                  <a:pt x="2483158" y="2406987"/>
                  <a:pt x="2434760" y="2396340"/>
                  <a:pt x="2391120" y="2376775"/>
                </a:cubicBezTo>
                <a:cubicBezTo>
                  <a:pt x="2326908" y="2456876"/>
                  <a:pt x="2228003" y="2507238"/>
                  <a:pt x="2117336" y="2507238"/>
                </a:cubicBezTo>
                <a:lnTo>
                  <a:pt x="2081608" y="2503636"/>
                </a:lnTo>
                <a:cubicBezTo>
                  <a:pt x="2058765" y="2546355"/>
                  <a:pt x="2027330" y="2583686"/>
                  <a:pt x="1987704" y="2611019"/>
                </a:cubicBezTo>
                <a:cubicBezTo>
                  <a:pt x="2049806" y="2674751"/>
                  <a:pt x="2087711" y="2761907"/>
                  <a:pt x="2087711" y="2857917"/>
                </a:cubicBezTo>
                <a:cubicBezTo>
                  <a:pt x="2087711" y="3055055"/>
                  <a:pt x="1927899" y="3214867"/>
                  <a:pt x="1730761" y="3214867"/>
                </a:cubicBezTo>
                <a:cubicBezTo>
                  <a:pt x="1533623" y="3214867"/>
                  <a:pt x="1373811" y="3055055"/>
                  <a:pt x="1373811" y="2857917"/>
                </a:cubicBezTo>
                <a:cubicBezTo>
                  <a:pt x="1373811" y="2743560"/>
                  <a:pt x="1427588" y="2641764"/>
                  <a:pt x="1512161" y="2577627"/>
                </a:cubicBezTo>
                <a:cubicBezTo>
                  <a:pt x="1450743" y="2514125"/>
                  <a:pt x="1413385" y="2427536"/>
                  <a:pt x="1413385" y="2332221"/>
                </a:cubicBezTo>
                <a:cubicBezTo>
                  <a:pt x="1413385" y="2135083"/>
                  <a:pt x="1573197" y="1975271"/>
                  <a:pt x="1770335" y="1975271"/>
                </a:cubicBezTo>
                <a:lnTo>
                  <a:pt x="1806063" y="1978873"/>
                </a:lnTo>
                <a:cubicBezTo>
                  <a:pt x="1865384" y="1867935"/>
                  <a:pt x="1982649" y="1793338"/>
                  <a:pt x="2117336" y="1793338"/>
                </a:cubicBezTo>
                <a:cubicBezTo>
                  <a:pt x="2168221" y="1793338"/>
                  <a:pt x="2216619" y="1803986"/>
                  <a:pt x="2260259" y="1823550"/>
                </a:cubicBezTo>
                <a:cubicBezTo>
                  <a:pt x="2324471" y="1743450"/>
                  <a:pt x="2423376" y="1693087"/>
                  <a:pt x="2534043" y="1693087"/>
                </a:cubicBezTo>
                <a:lnTo>
                  <a:pt x="2557875" y="1695490"/>
                </a:lnTo>
                <a:cubicBezTo>
                  <a:pt x="2576891" y="1656391"/>
                  <a:pt x="2604151" y="1622242"/>
                  <a:pt x="2636819" y="1594052"/>
                </a:cubicBezTo>
                <a:cubicBezTo>
                  <a:pt x="2562261" y="1529713"/>
                  <a:pt x="2515869" y="1434333"/>
                  <a:pt x="2515869" y="1328118"/>
                </a:cubicBezTo>
                <a:cubicBezTo>
                  <a:pt x="2515869" y="1221903"/>
                  <a:pt x="2562261" y="1126523"/>
                  <a:pt x="2636819" y="1062184"/>
                </a:cubicBezTo>
                <a:cubicBezTo>
                  <a:pt x="2562261" y="997845"/>
                  <a:pt x="2515869" y="902465"/>
                  <a:pt x="2515869" y="796250"/>
                </a:cubicBezTo>
                <a:cubicBezTo>
                  <a:pt x="2515869" y="738650"/>
                  <a:pt x="2529512" y="684237"/>
                  <a:pt x="2555084" y="636740"/>
                </a:cubicBezTo>
                <a:lnTo>
                  <a:pt x="2537209" y="619592"/>
                </a:lnTo>
                <a:cubicBezTo>
                  <a:pt x="2474524" y="678496"/>
                  <a:pt x="2390006" y="713900"/>
                  <a:pt x="2297218" y="713900"/>
                </a:cubicBezTo>
                <a:cubicBezTo>
                  <a:pt x="2205110" y="713900"/>
                  <a:pt x="2121149" y="679013"/>
                  <a:pt x="2058681" y="620791"/>
                </a:cubicBezTo>
                <a:cubicBezTo>
                  <a:pt x="1996213" y="679013"/>
                  <a:pt x="1912253" y="713900"/>
                  <a:pt x="1820144" y="713900"/>
                </a:cubicBezTo>
                <a:cubicBezTo>
                  <a:pt x="1728036" y="713900"/>
                  <a:pt x="1644075" y="679013"/>
                  <a:pt x="1581607" y="620791"/>
                </a:cubicBezTo>
                <a:cubicBezTo>
                  <a:pt x="1519139" y="679013"/>
                  <a:pt x="1435179" y="713900"/>
                  <a:pt x="1343070" y="713900"/>
                </a:cubicBezTo>
                <a:cubicBezTo>
                  <a:pt x="1250962" y="713900"/>
                  <a:pt x="1167001" y="679013"/>
                  <a:pt x="1104533" y="620791"/>
                </a:cubicBezTo>
                <a:cubicBezTo>
                  <a:pt x="1042065" y="679013"/>
                  <a:pt x="958105" y="713900"/>
                  <a:pt x="865996" y="713900"/>
                </a:cubicBezTo>
                <a:cubicBezTo>
                  <a:pt x="773370" y="713900"/>
                  <a:pt x="688985" y="678620"/>
                  <a:pt x="626352" y="619878"/>
                </a:cubicBezTo>
                <a:cubicBezTo>
                  <a:pt x="623659" y="623930"/>
                  <a:pt x="620064" y="626957"/>
                  <a:pt x="616405" y="629911"/>
                </a:cubicBezTo>
                <a:cubicBezTo>
                  <a:pt x="686492" y="694366"/>
                  <a:pt x="729886" y="786957"/>
                  <a:pt x="729886" y="889683"/>
                </a:cubicBezTo>
                <a:cubicBezTo>
                  <a:pt x="729886" y="993972"/>
                  <a:pt x="685162" y="1087815"/>
                  <a:pt x="613058" y="1152216"/>
                </a:cubicBezTo>
                <a:cubicBezTo>
                  <a:pt x="675622" y="1216104"/>
                  <a:pt x="713900" y="1303645"/>
                  <a:pt x="713900" y="1400126"/>
                </a:cubicBezTo>
                <a:cubicBezTo>
                  <a:pt x="713900" y="1487795"/>
                  <a:pt x="682295" y="1568081"/>
                  <a:pt x="628622" y="1629172"/>
                </a:cubicBezTo>
                <a:cubicBezTo>
                  <a:pt x="691419" y="1693140"/>
                  <a:pt x="729886" y="1780874"/>
                  <a:pt x="729886" y="1877593"/>
                </a:cubicBezTo>
                <a:cubicBezTo>
                  <a:pt x="729886" y="2034043"/>
                  <a:pt x="629234" y="2166985"/>
                  <a:pt x="488639" y="2213706"/>
                </a:cubicBezTo>
                <a:lnTo>
                  <a:pt x="488639" y="2375547"/>
                </a:lnTo>
                <a:cubicBezTo>
                  <a:pt x="488639" y="2448277"/>
                  <a:pt x="429679" y="2507237"/>
                  <a:pt x="356949" y="2507237"/>
                </a:cubicBezTo>
                <a:cubicBezTo>
                  <a:pt x="284219" y="2507237"/>
                  <a:pt x="225259" y="2448277"/>
                  <a:pt x="225259" y="2375547"/>
                </a:cubicBezTo>
                <a:lnTo>
                  <a:pt x="225259" y="2201750"/>
                </a:lnTo>
                <a:cubicBezTo>
                  <a:pt x="101654" y="2146256"/>
                  <a:pt x="15986" y="2021929"/>
                  <a:pt x="15986" y="1877593"/>
                </a:cubicBezTo>
                <a:cubicBezTo>
                  <a:pt x="15986" y="1789924"/>
                  <a:pt x="47591" y="1709638"/>
                  <a:pt x="101264" y="1648547"/>
                </a:cubicBezTo>
                <a:cubicBezTo>
                  <a:pt x="38467" y="1584579"/>
                  <a:pt x="0" y="1496845"/>
                  <a:pt x="0" y="1400126"/>
                </a:cubicBezTo>
                <a:cubicBezTo>
                  <a:pt x="0" y="1295837"/>
                  <a:pt x="44724" y="1201994"/>
                  <a:pt x="116828" y="1137593"/>
                </a:cubicBezTo>
                <a:cubicBezTo>
                  <a:pt x="54264" y="1073704"/>
                  <a:pt x="15986" y="986164"/>
                  <a:pt x="15986" y="889683"/>
                </a:cubicBezTo>
                <a:cubicBezTo>
                  <a:pt x="15986" y="779482"/>
                  <a:pt x="65925" y="680945"/>
                  <a:pt x="145453" y="616722"/>
                </a:cubicBezTo>
                <a:cubicBezTo>
                  <a:pt x="75366" y="552267"/>
                  <a:pt x="31972" y="459676"/>
                  <a:pt x="31972" y="356950"/>
                </a:cubicBezTo>
                <a:cubicBezTo>
                  <a:pt x="31972" y="159812"/>
                  <a:pt x="191784" y="0"/>
                  <a:pt x="38892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43" name="CustomShape 15"/>
          <p:cNvSpPr/>
          <p:nvPr/>
        </p:nvSpPr>
        <p:spPr>
          <a:xfrm>
            <a:off x="8293320" y="1404720"/>
            <a:ext cx="191520" cy="255600"/>
          </a:xfrm>
          <a:custGeom>
            <a:avLst/>
            <a:gdLst/>
            <a:ahLst/>
            <a:rect l="l" t="t" r="r" b="b"/>
            <a:pathLst>
              <a:path w="2433593" h="3258388">
                <a:moveTo>
                  <a:pt x="411154" y="23869"/>
                </a:moveTo>
                <a:cubicBezTo>
                  <a:pt x="-257586" y="355964"/>
                  <a:pt x="22194" y="1036078"/>
                  <a:pt x="322444" y="1798077"/>
                </a:cubicBezTo>
                <a:cubicBezTo>
                  <a:pt x="338366" y="2660163"/>
                  <a:pt x="545357" y="3249289"/>
                  <a:pt x="704581" y="3258388"/>
                </a:cubicBezTo>
                <a:cubicBezTo>
                  <a:pt x="1018479" y="3247015"/>
                  <a:pt x="779644" y="1925457"/>
                  <a:pt x="1216372" y="1948202"/>
                </a:cubicBezTo>
                <a:cubicBezTo>
                  <a:pt x="1580313" y="1945929"/>
                  <a:pt x="1473406" y="3281133"/>
                  <a:pt x="1707692" y="3251564"/>
                </a:cubicBezTo>
                <a:cubicBezTo>
                  <a:pt x="2048886" y="3121910"/>
                  <a:pt x="2001118" y="2180214"/>
                  <a:pt x="2144420" y="1750310"/>
                </a:cubicBezTo>
                <a:cubicBezTo>
                  <a:pt x="2451495" y="1080432"/>
                  <a:pt x="2681232" y="64812"/>
                  <a:pt x="1926056" y="17045"/>
                </a:cubicBezTo>
                <a:lnTo>
                  <a:pt x="1175429" y="153522"/>
                </a:lnTo>
                <a:cubicBezTo>
                  <a:pt x="920671" y="110304"/>
                  <a:pt x="679560" y="-62566"/>
                  <a:pt x="411154" y="2386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1544" name="Group 16"/>
          <p:cNvGrpSpPr/>
          <p:nvPr/>
        </p:nvGrpSpPr>
        <p:grpSpPr>
          <a:xfrm>
            <a:off x="6599160" y="2045520"/>
            <a:ext cx="233280" cy="395280"/>
            <a:chOff x="6599160" y="2045520"/>
            <a:chExt cx="233280" cy="395280"/>
          </a:xfrm>
        </p:grpSpPr>
        <p:sp>
          <p:nvSpPr>
            <p:cNvPr id="1545" name="CustomShape 17"/>
            <p:cNvSpPr/>
            <p:nvPr/>
          </p:nvSpPr>
          <p:spPr>
            <a:xfrm>
              <a:off x="6660360" y="2045520"/>
              <a:ext cx="172080" cy="114840"/>
            </a:xfrm>
            <a:custGeom>
              <a:avLst/>
              <a:gdLst/>
              <a:ahLst/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546" name="CustomShape 18"/>
            <p:cNvSpPr/>
            <p:nvPr/>
          </p:nvSpPr>
          <p:spPr>
            <a:xfrm rot="21255600">
              <a:off x="6622560" y="2120040"/>
              <a:ext cx="172080" cy="114840"/>
            </a:xfrm>
            <a:custGeom>
              <a:avLst/>
              <a:gdLst/>
              <a:ahLst/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547" name="CustomShape 19"/>
            <p:cNvSpPr/>
            <p:nvPr/>
          </p:nvSpPr>
          <p:spPr>
            <a:xfrm rot="20640000">
              <a:off x="6611400" y="2206080"/>
              <a:ext cx="171720" cy="114840"/>
            </a:xfrm>
            <a:custGeom>
              <a:avLst/>
              <a:gdLst/>
              <a:ahLst/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548" name="CustomShape 20"/>
            <p:cNvSpPr/>
            <p:nvPr/>
          </p:nvSpPr>
          <p:spPr>
            <a:xfrm rot="19642200">
              <a:off x="6632640" y="2288520"/>
              <a:ext cx="171720" cy="114840"/>
            </a:xfrm>
            <a:custGeom>
              <a:avLst/>
              <a:gdLst/>
              <a:ahLst/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549" name="CustomShape 21"/>
          <p:cNvSpPr/>
          <p:nvPr/>
        </p:nvSpPr>
        <p:spPr>
          <a:xfrm>
            <a:off x="7232040" y="2045520"/>
            <a:ext cx="113760" cy="358200"/>
          </a:xfrm>
          <a:custGeom>
            <a:avLst/>
            <a:gdLst/>
            <a:ahLst/>
            <a:rect l="l" t="t" r="r" b="b"/>
            <a:pathLst>
              <a:path w="785322" h="2449001">
                <a:moveTo>
                  <a:pt x="413332" y="1331843"/>
                </a:moveTo>
                <a:cubicBezTo>
                  <a:pt x="470316" y="1339795"/>
                  <a:pt x="487545" y="1363648"/>
                  <a:pt x="524651" y="1379551"/>
                </a:cubicBezTo>
                <a:cubicBezTo>
                  <a:pt x="598461" y="1388490"/>
                  <a:pt x="730438" y="1342684"/>
                  <a:pt x="763189" y="1406369"/>
                </a:cubicBezTo>
                <a:cubicBezTo>
                  <a:pt x="860365" y="1644887"/>
                  <a:pt x="606378" y="1660931"/>
                  <a:pt x="601295" y="1785816"/>
                </a:cubicBezTo>
                <a:cubicBezTo>
                  <a:pt x="592018" y="1995200"/>
                  <a:pt x="585610" y="2024932"/>
                  <a:pt x="592236" y="2441050"/>
                </a:cubicBezTo>
                <a:lnTo>
                  <a:pt x="302014" y="2445025"/>
                </a:lnTo>
                <a:cubicBezTo>
                  <a:pt x="266233" y="2198535"/>
                  <a:pt x="340856" y="1660357"/>
                  <a:pt x="211779" y="1721654"/>
                </a:cubicBezTo>
                <a:cubicBezTo>
                  <a:pt x="170697" y="1762736"/>
                  <a:pt x="192021" y="2185283"/>
                  <a:pt x="190696" y="2441050"/>
                </a:cubicBezTo>
                <a:cubicBezTo>
                  <a:pt x="146301" y="2445688"/>
                  <a:pt x="179432" y="2445688"/>
                  <a:pt x="119134" y="2449001"/>
                </a:cubicBezTo>
                <a:cubicBezTo>
                  <a:pt x="103231" y="1623390"/>
                  <a:pt x="60150" y="1875377"/>
                  <a:pt x="8466" y="1749481"/>
                </a:cubicBezTo>
                <a:cubicBezTo>
                  <a:pt x="-31697" y="1604092"/>
                  <a:pt x="83130" y="1642413"/>
                  <a:pt x="100558" y="1641682"/>
                </a:cubicBezTo>
                <a:cubicBezTo>
                  <a:pt x="5622" y="1561516"/>
                  <a:pt x="-3874" y="1450657"/>
                  <a:pt x="71979" y="1389262"/>
                </a:cubicBezTo>
                <a:cubicBezTo>
                  <a:pt x="119567" y="1358010"/>
                  <a:pt x="239728" y="1375575"/>
                  <a:pt x="321892" y="1375575"/>
                </a:cubicBezTo>
                <a:cubicBezTo>
                  <a:pt x="347071" y="1360998"/>
                  <a:pt x="364299" y="1334493"/>
                  <a:pt x="413332" y="1331843"/>
                </a:cubicBezTo>
                <a:close/>
                <a:moveTo>
                  <a:pt x="205946" y="0"/>
                </a:moveTo>
                <a:lnTo>
                  <a:pt x="557659" y="3422"/>
                </a:lnTo>
                <a:cubicBezTo>
                  <a:pt x="580863" y="327547"/>
                  <a:pt x="489978" y="820211"/>
                  <a:pt x="664907" y="938156"/>
                </a:cubicBezTo>
                <a:cubicBezTo>
                  <a:pt x="834535" y="1061401"/>
                  <a:pt x="785141" y="1256861"/>
                  <a:pt x="707529" y="1307990"/>
                </a:cubicBezTo>
                <a:cubicBezTo>
                  <a:pt x="596211" y="1362324"/>
                  <a:pt x="496819" y="1313291"/>
                  <a:pt x="397428" y="1268233"/>
                </a:cubicBezTo>
                <a:cubicBezTo>
                  <a:pt x="324542" y="1317265"/>
                  <a:pt x="192020" y="1358347"/>
                  <a:pt x="87328" y="1288111"/>
                </a:cubicBezTo>
                <a:cubicBezTo>
                  <a:pt x="-33267" y="1184744"/>
                  <a:pt x="58608" y="985670"/>
                  <a:pt x="120893" y="945913"/>
                </a:cubicBezTo>
                <a:cubicBezTo>
                  <a:pt x="259584" y="846619"/>
                  <a:pt x="211126" y="365206"/>
                  <a:pt x="20594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50" name="CustomShape 22"/>
          <p:cNvSpPr/>
          <p:nvPr/>
        </p:nvSpPr>
        <p:spPr>
          <a:xfrm>
            <a:off x="4861440" y="2037240"/>
            <a:ext cx="339120" cy="375120"/>
          </a:xfrm>
          <a:custGeom>
            <a:avLst/>
            <a:gdLst/>
            <a:ahLst/>
            <a:rect l="l" t="t" r="r" b="b"/>
            <a:pathLst>
              <a:path w="341005" h="376812">
                <a:moveTo>
                  <a:pt x="179590" y="105941"/>
                </a:moveTo>
                <a:cubicBezTo>
                  <a:pt x="189466" y="103284"/>
                  <a:pt x="200229" y="106383"/>
                  <a:pt x="207502" y="113978"/>
                </a:cubicBezTo>
                <a:lnTo>
                  <a:pt x="205155" y="116193"/>
                </a:lnTo>
                <a:cubicBezTo>
                  <a:pt x="198727" y="109493"/>
                  <a:pt x="189244" y="106732"/>
                  <a:pt x="180543" y="109027"/>
                </a:cubicBezTo>
                <a:cubicBezTo>
                  <a:pt x="171284" y="111470"/>
                  <a:pt x="164597" y="119184"/>
                  <a:pt x="163491" y="128699"/>
                </a:cubicBezTo>
                <a:lnTo>
                  <a:pt x="160301" y="128192"/>
                </a:lnTo>
                <a:cubicBezTo>
                  <a:pt x="160626" y="125509"/>
                  <a:pt x="161343" y="122953"/>
                  <a:pt x="162397" y="120583"/>
                </a:cubicBezTo>
                <a:cubicBezTo>
                  <a:pt x="163188" y="118806"/>
                  <a:pt x="164168" y="117134"/>
                  <a:pt x="165317" y="115593"/>
                </a:cubicBezTo>
                <a:close/>
                <a:moveTo>
                  <a:pt x="184774" y="76800"/>
                </a:moveTo>
                <a:cubicBezTo>
                  <a:pt x="189722" y="75892"/>
                  <a:pt x="194950" y="76276"/>
                  <a:pt x="199898" y="78055"/>
                </a:cubicBezTo>
                <a:lnTo>
                  <a:pt x="198784" y="81085"/>
                </a:lnTo>
                <a:cubicBezTo>
                  <a:pt x="190044" y="77951"/>
                  <a:pt x="180324" y="79705"/>
                  <a:pt x="173557" y="85636"/>
                </a:cubicBezTo>
                <a:cubicBezTo>
                  <a:pt x="166357" y="91948"/>
                  <a:pt x="163808" y="101834"/>
                  <a:pt x="167057" y="110845"/>
                </a:cubicBezTo>
                <a:lnTo>
                  <a:pt x="163976" y="111813"/>
                </a:lnTo>
                <a:cubicBezTo>
                  <a:pt x="161264" y="104174"/>
                  <a:pt x="162206" y="95982"/>
                  <a:pt x="166259" y="89343"/>
                </a:cubicBezTo>
                <a:lnTo>
                  <a:pt x="171329" y="83298"/>
                </a:lnTo>
                <a:cubicBezTo>
                  <a:pt x="175158" y="79908"/>
                  <a:pt x="179826" y="77708"/>
                  <a:pt x="184774" y="76800"/>
                </a:cubicBezTo>
                <a:close/>
                <a:moveTo>
                  <a:pt x="179076" y="24908"/>
                </a:moveTo>
                <a:cubicBezTo>
                  <a:pt x="173882" y="25821"/>
                  <a:pt x="169065" y="28595"/>
                  <a:pt x="165693" y="33023"/>
                </a:cubicBezTo>
                <a:lnTo>
                  <a:pt x="165081" y="32645"/>
                </a:lnTo>
                <a:lnTo>
                  <a:pt x="164343" y="33841"/>
                </a:lnTo>
                <a:lnTo>
                  <a:pt x="159156" y="28989"/>
                </a:lnTo>
                <a:cubicBezTo>
                  <a:pt x="147650" y="21890"/>
                  <a:pt x="132568" y="25462"/>
                  <a:pt x="125468" y="36968"/>
                </a:cubicBezTo>
                <a:cubicBezTo>
                  <a:pt x="125028" y="37682"/>
                  <a:pt x="124628" y="38410"/>
                  <a:pt x="124607" y="39302"/>
                </a:cubicBezTo>
                <a:cubicBezTo>
                  <a:pt x="121192" y="53871"/>
                  <a:pt x="126621" y="67918"/>
                  <a:pt x="137512" y="72288"/>
                </a:cubicBezTo>
                <a:lnTo>
                  <a:pt x="136408" y="75373"/>
                </a:lnTo>
                <a:cubicBezTo>
                  <a:pt x="125065" y="70889"/>
                  <a:pt x="118824" y="57470"/>
                  <a:pt x="120792" y="42874"/>
                </a:cubicBezTo>
                <a:cubicBezTo>
                  <a:pt x="110219" y="38045"/>
                  <a:pt x="97555" y="41998"/>
                  <a:pt x="91229" y="52250"/>
                </a:cubicBezTo>
                <a:cubicBezTo>
                  <a:pt x="86215" y="60377"/>
                  <a:pt x="87164" y="68019"/>
                  <a:pt x="90995" y="75559"/>
                </a:cubicBezTo>
                <a:cubicBezTo>
                  <a:pt x="88405" y="77546"/>
                  <a:pt x="86197" y="80074"/>
                  <a:pt x="84391" y="83001"/>
                </a:cubicBezTo>
                <a:cubicBezTo>
                  <a:pt x="75261" y="97799"/>
                  <a:pt x="79855" y="117197"/>
                  <a:pt x="94653" y="126328"/>
                </a:cubicBezTo>
                <a:cubicBezTo>
                  <a:pt x="99603" y="129383"/>
                  <a:pt x="105068" y="130901"/>
                  <a:pt x="110449" y="130283"/>
                </a:cubicBezTo>
                <a:cubicBezTo>
                  <a:pt x="111461" y="121556"/>
                  <a:pt x="114239" y="112980"/>
                  <a:pt x="118788" y="105103"/>
                </a:cubicBezTo>
                <a:lnTo>
                  <a:pt x="122060" y="106993"/>
                </a:lnTo>
                <a:cubicBezTo>
                  <a:pt x="117549" y="114804"/>
                  <a:pt x="114885" y="123345"/>
                  <a:pt x="114602" y="132066"/>
                </a:cubicBezTo>
                <a:cubicBezTo>
                  <a:pt x="118189" y="142541"/>
                  <a:pt x="127538" y="149533"/>
                  <a:pt x="138054" y="150704"/>
                </a:cubicBezTo>
                <a:lnTo>
                  <a:pt x="138622" y="157584"/>
                </a:lnTo>
                <a:cubicBezTo>
                  <a:pt x="141809" y="168599"/>
                  <a:pt x="152592" y="175355"/>
                  <a:pt x="163536" y="173320"/>
                </a:cubicBezTo>
                <a:lnTo>
                  <a:pt x="163736" y="174011"/>
                </a:lnTo>
                <a:lnTo>
                  <a:pt x="165086" y="173621"/>
                </a:lnTo>
                <a:lnTo>
                  <a:pt x="165671" y="180699"/>
                </a:lnTo>
                <a:cubicBezTo>
                  <a:pt x="169429" y="193686"/>
                  <a:pt x="183003" y="201168"/>
                  <a:pt x="195990" y="197411"/>
                </a:cubicBezTo>
                <a:cubicBezTo>
                  <a:pt x="196796" y="197178"/>
                  <a:pt x="197581" y="196907"/>
                  <a:pt x="198196" y="196260"/>
                </a:cubicBezTo>
                <a:cubicBezTo>
                  <a:pt x="209934" y="188156"/>
                  <a:pt x="215400" y="175007"/>
                  <a:pt x="211155" y="164763"/>
                </a:cubicBezTo>
                <a:cubicBezTo>
                  <a:pt x="205121" y="170199"/>
                  <a:pt x="196738" y="172687"/>
                  <a:pt x="188343" y="171472"/>
                </a:cubicBezTo>
                <a:lnTo>
                  <a:pt x="188829" y="168281"/>
                </a:lnTo>
                <a:cubicBezTo>
                  <a:pt x="198020" y="169602"/>
                  <a:pt x="207192" y="165939"/>
                  <a:pt x="212635" y="158774"/>
                </a:cubicBezTo>
                <a:cubicBezTo>
                  <a:pt x="218427" y="151149"/>
                  <a:pt x="218946" y="140953"/>
                  <a:pt x="213960" y="132774"/>
                </a:cubicBezTo>
                <a:lnTo>
                  <a:pt x="216785" y="131210"/>
                </a:lnTo>
                <a:cubicBezTo>
                  <a:pt x="222366" y="140465"/>
                  <a:pt x="221779" y="151983"/>
                  <a:pt x="215286" y="160619"/>
                </a:cubicBezTo>
                <a:lnTo>
                  <a:pt x="213805" y="162105"/>
                </a:lnTo>
                <a:cubicBezTo>
                  <a:pt x="218946" y="172938"/>
                  <a:pt x="214526" y="186813"/>
                  <a:pt x="203421" y="196175"/>
                </a:cubicBezTo>
                <a:cubicBezTo>
                  <a:pt x="208012" y="206854"/>
                  <a:pt x="220050" y="212429"/>
                  <a:pt x="231622" y="209082"/>
                </a:cubicBezTo>
                <a:cubicBezTo>
                  <a:pt x="239377" y="206838"/>
                  <a:pt x="243741" y="201989"/>
                  <a:pt x="246092" y="195539"/>
                </a:cubicBezTo>
                <a:cubicBezTo>
                  <a:pt x="255042" y="199507"/>
                  <a:pt x="265290" y="198199"/>
                  <a:pt x="272958" y="192601"/>
                </a:cubicBezTo>
                <a:lnTo>
                  <a:pt x="276795" y="193971"/>
                </a:lnTo>
                <a:cubicBezTo>
                  <a:pt x="289009" y="194016"/>
                  <a:pt x="298363" y="193248"/>
                  <a:pt x="304258" y="183694"/>
                </a:cubicBezTo>
                <a:cubicBezTo>
                  <a:pt x="309343" y="175453"/>
                  <a:pt x="308953" y="165378"/>
                  <a:pt x="303795" y="157923"/>
                </a:cubicBezTo>
                <a:cubicBezTo>
                  <a:pt x="298315" y="164420"/>
                  <a:pt x="291041" y="168177"/>
                  <a:pt x="283702" y="168174"/>
                </a:cubicBezTo>
                <a:lnTo>
                  <a:pt x="283555" y="164527"/>
                </a:lnTo>
                <a:cubicBezTo>
                  <a:pt x="293404" y="164978"/>
                  <a:pt x="303289" y="157339"/>
                  <a:pt x="308110" y="145450"/>
                </a:cubicBezTo>
                <a:cubicBezTo>
                  <a:pt x="311022" y="136198"/>
                  <a:pt x="308752" y="126109"/>
                  <a:pt x="302169" y="119023"/>
                </a:cubicBezTo>
                <a:cubicBezTo>
                  <a:pt x="296249" y="127191"/>
                  <a:pt x="286098" y="131525"/>
                  <a:pt x="275782" y="130309"/>
                </a:cubicBezTo>
                <a:lnTo>
                  <a:pt x="276183" y="127106"/>
                </a:lnTo>
                <a:cubicBezTo>
                  <a:pt x="285405" y="128184"/>
                  <a:pt x="294478" y="124281"/>
                  <a:pt x="299730" y="116974"/>
                </a:cubicBezTo>
                <a:lnTo>
                  <a:pt x="300207" y="116045"/>
                </a:lnTo>
                <a:cubicBezTo>
                  <a:pt x="300079" y="107222"/>
                  <a:pt x="295342" y="98867"/>
                  <a:pt x="287259" y="93880"/>
                </a:cubicBezTo>
                <a:cubicBezTo>
                  <a:pt x="284295" y="92051"/>
                  <a:pt x="281129" y="90828"/>
                  <a:pt x="277855" y="90561"/>
                </a:cubicBezTo>
                <a:cubicBezTo>
                  <a:pt x="271916" y="104194"/>
                  <a:pt x="259881" y="112708"/>
                  <a:pt x="248172" y="111695"/>
                </a:cubicBezTo>
                <a:cubicBezTo>
                  <a:pt x="248002" y="114741"/>
                  <a:pt x="246936" y="117719"/>
                  <a:pt x="245089" y="120348"/>
                </a:cubicBezTo>
                <a:cubicBezTo>
                  <a:pt x="241307" y="125729"/>
                  <a:pt x="234825" y="128827"/>
                  <a:pt x="228007" y="128511"/>
                </a:cubicBezTo>
                <a:lnTo>
                  <a:pt x="228158" y="125380"/>
                </a:lnTo>
                <a:cubicBezTo>
                  <a:pt x="233848" y="125642"/>
                  <a:pt x="239262" y="123097"/>
                  <a:pt x="242439" y="118667"/>
                </a:cubicBezTo>
                <a:cubicBezTo>
                  <a:pt x="244071" y="116391"/>
                  <a:pt x="244987" y="113796"/>
                  <a:pt x="245116" y="111152"/>
                </a:cubicBezTo>
                <a:lnTo>
                  <a:pt x="243716" y="110904"/>
                </a:lnTo>
                <a:lnTo>
                  <a:pt x="244539" y="108155"/>
                </a:lnTo>
                <a:cubicBezTo>
                  <a:pt x="244792" y="106166"/>
                  <a:pt x="244131" y="104285"/>
                  <a:pt x="243078" y="102544"/>
                </a:cubicBezTo>
                <a:cubicBezTo>
                  <a:pt x="240257" y="97875"/>
                  <a:pt x="235048" y="94922"/>
                  <a:pt x="229344" y="94755"/>
                </a:cubicBezTo>
                <a:lnTo>
                  <a:pt x="229436" y="91621"/>
                </a:lnTo>
                <a:cubicBezTo>
                  <a:pt x="236268" y="91821"/>
                  <a:pt x="242499" y="95409"/>
                  <a:pt x="245850" y="101072"/>
                </a:cubicBezTo>
                <a:cubicBezTo>
                  <a:pt x="247129" y="103235"/>
                  <a:pt x="247915" y="105575"/>
                  <a:pt x="248037" y="107973"/>
                </a:cubicBezTo>
                <a:cubicBezTo>
                  <a:pt x="258268" y="109553"/>
                  <a:pt x="268981" y="102051"/>
                  <a:pt x="274232" y="89778"/>
                </a:cubicBezTo>
                <a:cubicBezTo>
                  <a:pt x="278708" y="77339"/>
                  <a:pt x="274020" y="63056"/>
                  <a:pt x="262316" y="55834"/>
                </a:cubicBezTo>
                <a:cubicBezTo>
                  <a:pt x="257734" y="53007"/>
                  <a:pt x="252666" y="51626"/>
                  <a:pt x="247691" y="52231"/>
                </a:cubicBezTo>
                <a:cubicBezTo>
                  <a:pt x="248705" y="60913"/>
                  <a:pt x="245967" y="69020"/>
                  <a:pt x="239739" y="74185"/>
                </a:cubicBezTo>
                <a:lnTo>
                  <a:pt x="237649" y="71664"/>
                </a:lnTo>
                <a:cubicBezTo>
                  <a:pt x="244579" y="65918"/>
                  <a:pt x="246481" y="55888"/>
                  <a:pt x="243151" y="45920"/>
                </a:cubicBezTo>
                <a:cubicBezTo>
                  <a:pt x="241194" y="40124"/>
                  <a:pt x="237183" y="35004"/>
                  <a:pt x="231542" y="31523"/>
                </a:cubicBezTo>
                <a:cubicBezTo>
                  <a:pt x="221392" y="25261"/>
                  <a:pt x="208864" y="26095"/>
                  <a:pt x="199763" y="32668"/>
                </a:cubicBezTo>
                <a:lnTo>
                  <a:pt x="194721" y="27952"/>
                </a:lnTo>
                <a:cubicBezTo>
                  <a:pt x="189842" y="24941"/>
                  <a:pt x="184271" y="23995"/>
                  <a:pt x="179076" y="24908"/>
                </a:cubicBezTo>
                <a:close/>
                <a:moveTo>
                  <a:pt x="190632" y="62"/>
                </a:moveTo>
                <a:cubicBezTo>
                  <a:pt x="300121" y="2329"/>
                  <a:pt x="391248" y="125645"/>
                  <a:pt x="309641" y="225160"/>
                </a:cubicBezTo>
                <a:cubicBezTo>
                  <a:pt x="282892" y="251229"/>
                  <a:pt x="279266" y="288859"/>
                  <a:pt x="302841" y="374772"/>
                </a:cubicBezTo>
                <a:lnTo>
                  <a:pt x="121266" y="376812"/>
                </a:lnTo>
                <a:lnTo>
                  <a:pt x="109025" y="322355"/>
                </a:lnTo>
                <a:cubicBezTo>
                  <a:pt x="76580" y="333165"/>
                  <a:pt x="40716" y="329924"/>
                  <a:pt x="28778" y="318327"/>
                </a:cubicBezTo>
                <a:cubicBezTo>
                  <a:pt x="22923" y="311868"/>
                  <a:pt x="25422" y="291738"/>
                  <a:pt x="32859" y="276164"/>
                </a:cubicBezTo>
                <a:cubicBezTo>
                  <a:pt x="35235" y="270344"/>
                  <a:pt x="23179" y="268321"/>
                  <a:pt x="20618" y="259843"/>
                </a:cubicBezTo>
                <a:cubicBezTo>
                  <a:pt x="19440" y="251965"/>
                  <a:pt x="27377" y="251682"/>
                  <a:pt x="30757" y="247602"/>
                </a:cubicBezTo>
                <a:lnTo>
                  <a:pt x="18516" y="238938"/>
                </a:lnTo>
                <a:cubicBezTo>
                  <a:pt x="12669" y="232923"/>
                  <a:pt x="25811" y="221592"/>
                  <a:pt x="29458" y="212919"/>
                </a:cubicBezTo>
                <a:cubicBezTo>
                  <a:pt x="16679" y="208924"/>
                  <a:pt x="7006" y="203466"/>
                  <a:pt x="307" y="196983"/>
                </a:cubicBezTo>
                <a:cubicBezTo>
                  <a:pt x="-2572" y="186228"/>
                  <a:pt x="15339" y="171234"/>
                  <a:pt x="31089" y="151672"/>
                </a:cubicBezTo>
                <a:cubicBezTo>
                  <a:pt x="47602" y="132201"/>
                  <a:pt x="33821" y="117353"/>
                  <a:pt x="46470" y="75544"/>
                </a:cubicBezTo>
                <a:cubicBezTo>
                  <a:pt x="66559" y="23813"/>
                  <a:pt x="114124" y="-1423"/>
                  <a:pt x="190632" y="62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51" name="CustomShape 23"/>
          <p:cNvSpPr/>
          <p:nvPr/>
        </p:nvSpPr>
        <p:spPr>
          <a:xfrm>
            <a:off x="5430600" y="2045520"/>
            <a:ext cx="356400" cy="358200"/>
          </a:xfrm>
          <a:custGeom>
            <a:avLst/>
            <a:gdLst/>
            <a:ahLst/>
            <a:rect l="l" t="t" r="r" b="b"/>
            <a:pathLst>
              <a:path w="3068057" h="3083879">
                <a:moveTo>
                  <a:pt x="1943022" y="0"/>
                </a:moveTo>
                <a:cubicBezTo>
                  <a:pt x="2091435" y="0"/>
                  <a:pt x="2214809" y="107202"/>
                  <a:pt x="2232575" y="249298"/>
                </a:cubicBezTo>
                <a:cubicBezTo>
                  <a:pt x="2066806" y="323095"/>
                  <a:pt x="1966497" y="475331"/>
                  <a:pt x="1992863" y="623272"/>
                </a:cubicBezTo>
                <a:lnTo>
                  <a:pt x="2032344" y="614884"/>
                </a:lnTo>
                <a:cubicBezTo>
                  <a:pt x="2007703" y="472429"/>
                  <a:pt x="2119863" y="324636"/>
                  <a:pt x="2294697" y="266187"/>
                </a:cubicBezTo>
                <a:cubicBezTo>
                  <a:pt x="2304190" y="260641"/>
                  <a:pt x="2314409" y="260119"/>
                  <a:pt x="2324748" y="260119"/>
                </a:cubicBezTo>
                <a:cubicBezTo>
                  <a:pt x="2491310" y="260119"/>
                  <a:pt x="2626336" y="395145"/>
                  <a:pt x="2626336" y="561708"/>
                </a:cubicBezTo>
                <a:lnTo>
                  <a:pt x="2609021" y="647481"/>
                </a:lnTo>
                <a:lnTo>
                  <a:pt x="2626336" y="647481"/>
                </a:lnTo>
                <a:lnTo>
                  <a:pt x="2626336" y="656343"/>
                </a:lnTo>
                <a:cubicBezTo>
                  <a:pt x="2762823" y="669742"/>
                  <a:pt x="2867295" y="786613"/>
                  <a:pt x="2867295" y="927882"/>
                </a:cubicBezTo>
                <a:lnTo>
                  <a:pt x="2850464" y="1011252"/>
                </a:lnTo>
                <a:cubicBezTo>
                  <a:pt x="2978255" y="1064152"/>
                  <a:pt x="3068057" y="1190111"/>
                  <a:pt x="3068057" y="1337042"/>
                </a:cubicBezTo>
                <a:cubicBezTo>
                  <a:pt x="3068057" y="1418703"/>
                  <a:pt x="3040320" y="1493884"/>
                  <a:pt x="2992210" y="1551889"/>
                </a:cubicBezTo>
                <a:cubicBezTo>
                  <a:pt x="2909241" y="1651289"/>
                  <a:pt x="2791782" y="1696238"/>
                  <a:pt x="2686704" y="1660749"/>
                </a:cubicBezTo>
                <a:lnTo>
                  <a:pt x="2673794" y="1698968"/>
                </a:lnTo>
                <a:cubicBezTo>
                  <a:pt x="2768232" y="1730865"/>
                  <a:pt x="2870956" y="1707121"/>
                  <a:pt x="2955415" y="1640323"/>
                </a:cubicBezTo>
                <a:cubicBezTo>
                  <a:pt x="2993943" y="1688574"/>
                  <a:pt x="3012247" y="1750635"/>
                  <a:pt x="3012247" y="1816968"/>
                </a:cubicBezTo>
                <a:cubicBezTo>
                  <a:pt x="3012247" y="1986406"/>
                  <a:pt x="2892829" y="2127952"/>
                  <a:pt x="2733451" y="2161496"/>
                </a:cubicBezTo>
                <a:cubicBezTo>
                  <a:pt x="2570803" y="2185843"/>
                  <a:pt x="2422847" y="2122052"/>
                  <a:pt x="2373218" y="2004561"/>
                </a:cubicBezTo>
                <a:cubicBezTo>
                  <a:pt x="2397575" y="1987765"/>
                  <a:pt x="2417022" y="1964396"/>
                  <a:pt x="2431421" y="1936987"/>
                </a:cubicBezTo>
                <a:cubicBezTo>
                  <a:pt x="2469123" y="1865220"/>
                  <a:pt x="2466430" y="1776674"/>
                  <a:pt x="2424327" y="1703750"/>
                </a:cubicBezTo>
                <a:lnTo>
                  <a:pt x="2390880" y="1723060"/>
                </a:lnTo>
                <a:cubicBezTo>
                  <a:pt x="2426033" y="1783948"/>
                  <a:pt x="2428758" y="1857660"/>
                  <a:pt x="2398065" y="1917447"/>
                </a:cubicBezTo>
                <a:cubicBezTo>
                  <a:pt x="2386618" y="1939743"/>
                  <a:pt x="2371177" y="1958844"/>
                  <a:pt x="2348681" y="1969064"/>
                </a:cubicBezTo>
                <a:lnTo>
                  <a:pt x="2314536" y="1978212"/>
                </a:lnTo>
                <a:lnTo>
                  <a:pt x="2320989" y="1994504"/>
                </a:lnTo>
                <a:cubicBezTo>
                  <a:pt x="2292439" y="2010252"/>
                  <a:pt x="2259301" y="2017439"/>
                  <a:pt x="2224883" y="2015050"/>
                </a:cubicBezTo>
                <a:cubicBezTo>
                  <a:pt x="2157880" y="2010397"/>
                  <a:pt x="2096183" y="1970105"/>
                  <a:pt x="2062112" y="1908746"/>
                </a:cubicBezTo>
                <a:lnTo>
                  <a:pt x="2028307" y="1927422"/>
                </a:lnTo>
                <a:cubicBezTo>
                  <a:pt x="2069101" y="2000945"/>
                  <a:pt x="2143517" y="2048870"/>
                  <a:pt x="2224395" y="2053708"/>
                </a:cubicBezTo>
                <a:cubicBezTo>
                  <a:pt x="2263912" y="2056070"/>
                  <a:pt x="2302036" y="2047984"/>
                  <a:pt x="2335071" y="2030056"/>
                </a:cubicBezTo>
                <a:cubicBezTo>
                  <a:pt x="2400196" y="2159379"/>
                  <a:pt x="2567325" y="2230480"/>
                  <a:pt x="2748680" y="2204554"/>
                </a:cubicBezTo>
                <a:cubicBezTo>
                  <a:pt x="2767068" y="2240602"/>
                  <a:pt x="2774723" y="2281713"/>
                  <a:pt x="2774723" y="2324613"/>
                </a:cubicBezTo>
                <a:cubicBezTo>
                  <a:pt x="2774723" y="2444667"/>
                  <a:pt x="2714770" y="2550720"/>
                  <a:pt x="2619461" y="2609132"/>
                </a:cubicBezTo>
                <a:cubicBezTo>
                  <a:pt x="2594093" y="2739763"/>
                  <a:pt x="2496512" y="2844553"/>
                  <a:pt x="2368919" y="2876858"/>
                </a:cubicBezTo>
                <a:cubicBezTo>
                  <a:pt x="2184369" y="2908073"/>
                  <a:pt x="2016372" y="2826285"/>
                  <a:pt x="1978290" y="2684161"/>
                </a:cubicBezTo>
                <a:lnTo>
                  <a:pt x="1939323" y="2694602"/>
                </a:lnTo>
                <a:cubicBezTo>
                  <a:pt x="1970494" y="2810931"/>
                  <a:pt x="2075973" y="2892306"/>
                  <a:pt x="2210223" y="2912307"/>
                </a:cubicBezTo>
                <a:cubicBezTo>
                  <a:pt x="2165434" y="3014618"/>
                  <a:pt x="2062317" y="3083879"/>
                  <a:pt x="1943022" y="3083879"/>
                </a:cubicBezTo>
                <a:cubicBezTo>
                  <a:pt x="1804718" y="3083879"/>
                  <a:pt x="1736151" y="2990782"/>
                  <a:pt x="1657612" y="2862428"/>
                </a:cubicBezTo>
                <a:cubicBezTo>
                  <a:pt x="1632100" y="2775963"/>
                  <a:pt x="1598588" y="2449530"/>
                  <a:pt x="1653064" y="2147091"/>
                </a:cubicBezTo>
                <a:cubicBezTo>
                  <a:pt x="1775302" y="2294672"/>
                  <a:pt x="1947360" y="2360889"/>
                  <a:pt x="2101389" y="2319520"/>
                </a:cubicBezTo>
                <a:lnTo>
                  <a:pt x="2085913" y="2268654"/>
                </a:lnTo>
                <a:cubicBezTo>
                  <a:pt x="1935632" y="2308197"/>
                  <a:pt x="1765039" y="2228547"/>
                  <a:pt x="1652548" y="2065927"/>
                </a:cubicBezTo>
                <a:cubicBezTo>
                  <a:pt x="1594744" y="1988631"/>
                  <a:pt x="1552933" y="1543383"/>
                  <a:pt x="1647107" y="1210118"/>
                </a:cubicBezTo>
                <a:cubicBezTo>
                  <a:pt x="1757451" y="1073526"/>
                  <a:pt x="1924310" y="1023711"/>
                  <a:pt x="2044795" y="1095494"/>
                </a:cubicBezTo>
                <a:lnTo>
                  <a:pt x="2046624" y="1092427"/>
                </a:lnTo>
                <a:cubicBezTo>
                  <a:pt x="2044963" y="1115904"/>
                  <a:pt x="2049817" y="1139574"/>
                  <a:pt x="2059741" y="1162003"/>
                </a:cubicBezTo>
                <a:cubicBezTo>
                  <a:pt x="2085174" y="1219476"/>
                  <a:pt x="2140055" y="1259997"/>
                  <a:pt x="2204060" y="1268556"/>
                </a:cubicBezTo>
                <a:lnTo>
                  <a:pt x="2208020" y="1238949"/>
                </a:lnTo>
                <a:cubicBezTo>
                  <a:pt x="2154665" y="1231814"/>
                  <a:pt x="2108853" y="1198319"/>
                  <a:pt x="2087448" y="1150798"/>
                </a:cubicBezTo>
                <a:cubicBezTo>
                  <a:pt x="2064784" y="1100476"/>
                  <a:pt x="2073123" y="1042569"/>
                  <a:pt x="2109077" y="1000639"/>
                </a:cubicBezTo>
                <a:cubicBezTo>
                  <a:pt x="2142987" y="961090"/>
                  <a:pt x="2196315" y="941798"/>
                  <a:pt x="2249471" y="949847"/>
                </a:cubicBezTo>
                <a:lnTo>
                  <a:pt x="2253988" y="920317"/>
                </a:lnTo>
                <a:cubicBezTo>
                  <a:pt x="2190211" y="910645"/>
                  <a:pt x="2126205" y="934132"/>
                  <a:pt x="2085632" y="982099"/>
                </a:cubicBezTo>
                <a:lnTo>
                  <a:pt x="2052614" y="1055246"/>
                </a:lnTo>
                <a:cubicBezTo>
                  <a:pt x="1928226" y="988072"/>
                  <a:pt x="1765306" y="1028878"/>
                  <a:pt x="1646726" y="1149851"/>
                </a:cubicBezTo>
                <a:cubicBezTo>
                  <a:pt x="1576863" y="1018908"/>
                  <a:pt x="1584053" y="461235"/>
                  <a:pt x="1633436" y="269593"/>
                </a:cubicBezTo>
                <a:cubicBezTo>
                  <a:pt x="1697428" y="119029"/>
                  <a:pt x="1776459" y="0"/>
                  <a:pt x="1943022" y="0"/>
                </a:cubicBezTo>
                <a:close/>
                <a:moveTo>
                  <a:pt x="1125035" y="0"/>
                </a:moveTo>
                <a:cubicBezTo>
                  <a:pt x="1263339" y="0"/>
                  <a:pt x="1331906" y="93097"/>
                  <a:pt x="1410445" y="221451"/>
                </a:cubicBezTo>
                <a:cubicBezTo>
                  <a:pt x="1435957" y="307916"/>
                  <a:pt x="1469469" y="634350"/>
                  <a:pt x="1414993" y="936788"/>
                </a:cubicBezTo>
                <a:cubicBezTo>
                  <a:pt x="1292755" y="789207"/>
                  <a:pt x="1120697" y="722990"/>
                  <a:pt x="966668" y="764359"/>
                </a:cubicBezTo>
                <a:lnTo>
                  <a:pt x="982144" y="815225"/>
                </a:lnTo>
                <a:cubicBezTo>
                  <a:pt x="1132425" y="775682"/>
                  <a:pt x="1303018" y="855332"/>
                  <a:pt x="1415509" y="1017952"/>
                </a:cubicBezTo>
                <a:cubicBezTo>
                  <a:pt x="1473313" y="1095249"/>
                  <a:pt x="1515123" y="1540497"/>
                  <a:pt x="1420950" y="1873762"/>
                </a:cubicBezTo>
                <a:cubicBezTo>
                  <a:pt x="1310606" y="2010353"/>
                  <a:pt x="1143747" y="2060168"/>
                  <a:pt x="1023262" y="1988385"/>
                </a:cubicBezTo>
                <a:lnTo>
                  <a:pt x="1021433" y="1991453"/>
                </a:lnTo>
                <a:cubicBezTo>
                  <a:pt x="1023094" y="1967976"/>
                  <a:pt x="1018240" y="1944306"/>
                  <a:pt x="1008316" y="1921877"/>
                </a:cubicBezTo>
                <a:cubicBezTo>
                  <a:pt x="982883" y="1864403"/>
                  <a:pt x="928002" y="1823883"/>
                  <a:pt x="863997" y="1815323"/>
                </a:cubicBezTo>
                <a:lnTo>
                  <a:pt x="860037" y="1844930"/>
                </a:lnTo>
                <a:cubicBezTo>
                  <a:pt x="913392" y="1852066"/>
                  <a:pt x="959204" y="1885560"/>
                  <a:pt x="980609" y="1933082"/>
                </a:cubicBezTo>
                <a:cubicBezTo>
                  <a:pt x="1003273" y="1983404"/>
                  <a:pt x="994934" y="2041310"/>
                  <a:pt x="958980" y="2083241"/>
                </a:cubicBezTo>
                <a:cubicBezTo>
                  <a:pt x="925070" y="2122789"/>
                  <a:pt x="871742" y="2142082"/>
                  <a:pt x="818586" y="2134033"/>
                </a:cubicBezTo>
                <a:lnTo>
                  <a:pt x="814069" y="2163562"/>
                </a:lnTo>
                <a:cubicBezTo>
                  <a:pt x="877846" y="2173235"/>
                  <a:pt x="941852" y="2149747"/>
                  <a:pt x="982425" y="2101780"/>
                </a:cubicBezTo>
                <a:lnTo>
                  <a:pt x="1015443" y="2028633"/>
                </a:lnTo>
                <a:cubicBezTo>
                  <a:pt x="1139831" y="2095808"/>
                  <a:pt x="1302751" y="2055001"/>
                  <a:pt x="1421331" y="1934029"/>
                </a:cubicBezTo>
                <a:cubicBezTo>
                  <a:pt x="1491194" y="2064971"/>
                  <a:pt x="1484003" y="2622644"/>
                  <a:pt x="1434621" y="2814287"/>
                </a:cubicBezTo>
                <a:cubicBezTo>
                  <a:pt x="1370629" y="2964850"/>
                  <a:pt x="1291598" y="3083879"/>
                  <a:pt x="1125035" y="3083879"/>
                </a:cubicBezTo>
                <a:cubicBezTo>
                  <a:pt x="976622" y="3083879"/>
                  <a:pt x="853248" y="2976677"/>
                  <a:pt x="835482" y="2834581"/>
                </a:cubicBezTo>
                <a:cubicBezTo>
                  <a:pt x="1001251" y="2760784"/>
                  <a:pt x="1101560" y="2608549"/>
                  <a:pt x="1075194" y="2460607"/>
                </a:cubicBezTo>
                <a:lnTo>
                  <a:pt x="1035713" y="2468996"/>
                </a:lnTo>
                <a:cubicBezTo>
                  <a:pt x="1060354" y="2611450"/>
                  <a:pt x="948194" y="2759243"/>
                  <a:pt x="773360" y="2817692"/>
                </a:cubicBezTo>
                <a:cubicBezTo>
                  <a:pt x="763867" y="2823239"/>
                  <a:pt x="753648" y="2823760"/>
                  <a:pt x="743309" y="2823760"/>
                </a:cubicBezTo>
                <a:cubicBezTo>
                  <a:pt x="576747" y="2823760"/>
                  <a:pt x="441721" y="2688734"/>
                  <a:pt x="441721" y="2522172"/>
                </a:cubicBezTo>
                <a:lnTo>
                  <a:pt x="459036" y="2436399"/>
                </a:lnTo>
                <a:lnTo>
                  <a:pt x="441721" y="2436399"/>
                </a:lnTo>
                <a:lnTo>
                  <a:pt x="441721" y="2427537"/>
                </a:lnTo>
                <a:cubicBezTo>
                  <a:pt x="305234" y="2414137"/>
                  <a:pt x="200762" y="2297266"/>
                  <a:pt x="200762" y="2155997"/>
                </a:cubicBezTo>
                <a:lnTo>
                  <a:pt x="217593" y="2072628"/>
                </a:lnTo>
                <a:cubicBezTo>
                  <a:pt x="89802" y="2019727"/>
                  <a:pt x="0" y="1893768"/>
                  <a:pt x="0" y="1746838"/>
                </a:cubicBezTo>
                <a:cubicBezTo>
                  <a:pt x="0" y="1665177"/>
                  <a:pt x="27737" y="1589996"/>
                  <a:pt x="75847" y="1531990"/>
                </a:cubicBezTo>
                <a:cubicBezTo>
                  <a:pt x="158816" y="1432590"/>
                  <a:pt x="276275" y="1387641"/>
                  <a:pt x="381353" y="1423131"/>
                </a:cubicBezTo>
                <a:lnTo>
                  <a:pt x="394263" y="1384911"/>
                </a:lnTo>
                <a:cubicBezTo>
                  <a:pt x="299825" y="1353014"/>
                  <a:pt x="197101" y="1376758"/>
                  <a:pt x="112642" y="1443556"/>
                </a:cubicBezTo>
                <a:cubicBezTo>
                  <a:pt x="74114" y="1395305"/>
                  <a:pt x="55810" y="1333244"/>
                  <a:pt x="55810" y="1266911"/>
                </a:cubicBezTo>
                <a:cubicBezTo>
                  <a:pt x="55810" y="1097473"/>
                  <a:pt x="175228" y="955927"/>
                  <a:pt x="334606" y="922383"/>
                </a:cubicBezTo>
                <a:cubicBezTo>
                  <a:pt x="497254" y="898036"/>
                  <a:pt x="645210" y="961827"/>
                  <a:pt x="694839" y="1079319"/>
                </a:cubicBezTo>
                <a:cubicBezTo>
                  <a:pt x="670482" y="1096114"/>
                  <a:pt x="651035" y="1119484"/>
                  <a:pt x="636636" y="1146893"/>
                </a:cubicBezTo>
                <a:cubicBezTo>
                  <a:pt x="598934" y="1218660"/>
                  <a:pt x="601627" y="1307205"/>
                  <a:pt x="643730" y="1380130"/>
                </a:cubicBezTo>
                <a:lnTo>
                  <a:pt x="677177" y="1360819"/>
                </a:lnTo>
                <a:cubicBezTo>
                  <a:pt x="642024" y="1299932"/>
                  <a:pt x="639299" y="1226219"/>
                  <a:pt x="669992" y="1166433"/>
                </a:cubicBezTo>
                <a:cubicBezTo>
                  <a:pt x="681439" y="1144136"/>
                  <a:pt x="696880" y="1125036"/>
                  <a:pt x="719376" y="1114815"/>
                </a:cubicBezTo>
                <a:lnTo>
                  <a:pt x="753521" y="1105667"/>
                </a:lnTo>
                <a:lnTo>
                  <a:pt x="747068" y="1089375"/>
                </a:lnTo>
                <a:cubicBezTo>
                  <a:pt x="775618" y="1073627"/>
                  <a:pt x="808756" y="1066440"/>
                  <a:pt x="843174" y="1068829"/>
                </a:cubicBezTo>
                <a:cubicBezTo>
                  <a:pt x="910177" y="1073482"/>
                  <a:pt x="971874" y="1113774"/>
                  <a:pt x="1005945" y="1175134"/>
                </a:cubicBezTo>
                <a:lnTo>
                  <a:pt x="1039750" y="1156458"/>
                </a:lnTo>
                <a:cubicBezTo>
                  <a:pt x="998956" y="1082934"/>
                  <a:pt x="924540" y="1035010"/>
                  <a:pt x="843662" y="1030172"/>
                </a:cubicBezTo>
                <a:cubicBezTo>
                  <a:pt x="804145" y="1027809"/>
                  <a:pt x="766021" y="1035895"/>
                  <a:pt x="732986" y="1053824"/>
                </a:cubicBezTo>
                <a:cubicBezTo>
                  <a:pt x="667861" y="924500"/>
                  <a:pt x="500732" y="853399"/>
                  <a:pt x="319377" y="879325"/>
                </a:cubicBezTo>
                <a:cubicBezTo>
                  <a:pt x="300989" y="843277"/>
                  <a:pt x="293334" y="802167"/>
                  <a:pt x="293334" y="759266"/>
                </a:cubicBezTo>
                <a:cubicBezTo>
                  <a:pt x="293334" y="639212"/>
                  <a:pt x="353287" y="533159"/>
                  <a:pt x="448596" y="474747"/>
                </a:cubicBezTo>
                <a:cubicBezTo>
                  <a:pt x="473964" y="344116"/>
                  <a:pt x="571545" y="239326"/>
                  <a:pt x="699138" y="207021"/>
                </a:cubicBezTo>
                <a:cubicBezTo>
                  <a:pt x="883688" y="175806"/>
                  <a:pt x="1051685" y="257594"/>
                  <a:pt x="1089767" y="399718"/>
                </a:cubicBezTo>
                <a:lnTo>
                  <a:pt x="1128734" y="389277"/>
                </a:lnTo>
                <a:cubicBezTo>
                  <a:pt x="1097563" y="272948"/>
                  <a:pt x="992084" y="191573"/>
                  <a:pt x="857834" y="171572"/>
                </a:cubicBezTo>
                <a:cubicBezTo>
                  <a:pt x="902623" y="69261"/>
                  <a:pt x="1005740" y="0"/>
                  <a:pt x="112503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1552" name="Group 24"/>
          <p:cNvGrpSpPr/>
          <p:nvPr/>
        </p:nvGrpSpPr>
        <p:grpSpPr>
          <a:xfrm>
            <a:off x="4291920" y="2010240"/>
            <a:ext cx="356400" cy="402120"/>
            <a:chOff x="4291920" y="2010240"/>
            <a:chExt cx="356400" cy="402120"/>
          </a:xfrm>
        </p:grpSpPr>
        <p:sp>
          <p:nvSpPr>
            <p:cNvPr id="1553" name="CustomShape 25"/>
            <p:cNvSpPr/>
            <p:nvPr/>
          </p:nvSpPr>
          <p:spPr>
            <a:xfrm>
              <a:off x="4291920" y="2037240"/>
              <a:ext cx="339120" cy="375120"/>
            </a:xfrm>
            <a:custGeom>
              <a:avLst/>
              <a:gdLst/>
              <a:ahLst/>
              <a:rect l="l" t="t" r="r" b="b"/>
              <a:pathLst>
                <a:path w="5331558" h="5891405">
                  <a:moveTo>
                    <a:pt x="2980491" y="968"/>
                  </a:moveTo>
                  <a:cubicBezTo>
                    <a:pt x="1784302" y="-22254"/>
                    <a:pt x="1040642" y="372305"/>
                    <a:pt x="726547" y="1181117"/>
                  </a:cubicBezTo>
                  <a:cubicBezTo>
                    <a:pt x="528785" y="1834793"/>
                    <a:pt x="744238" y="2066938"/>
                    <a:pt x="486068" y="2371366"/>
                  </a:cubicBezTo>
                  <a:cubicBezTo>
                    <a:pt x="239818" y="2677225"/>
                    <a:pt x="-40213" y="2911644"/>
                    <a:pt x="4803" y="3079808"/>
                  </a:cubicBezTo>
                  <a:cubicBezTo>
                    <a:pt x="109541" y="3181162"/>
                    <a:pt x="260766" y="3266498"/>
                    <a:pt x="460575" y="3328959"/>
                  </a:cubicBezTo>
                  <a:cubicBezTo>
                    <a:pt x="403546" y="3464559"/>
                    <a:pt x="198074" y="3641722"/>
                    <a:pt x="289487" y="3735758"/>
                  </a:cubicBezTo>
                  <a:lnTo>
                    <a:pt x="480873" y="3871219"/>
                  </a:lnTo>
                  <a:cubicBezTo>
                    <a:pt x="428032" y="3935014"/>
                    <a:pt x="303940" y="3939433"/>
                    <a:pt x="322351" y="4062605"/>
                  </a:cubicBezTo>
                  <a:cubicBezTo>
                    <a:pt x="362395" y="4195168"/>
                    <a:pt x="550882" y="4226788"/>
                    <a:pt x="513737" y="4317787"/>
                  </a:cubicBezTo>
                  <a:cubicBezTo>
                    <a:pt x="397470" y="4561276"/>
                    <a:pt x="358392" y="4876020"/>
                    <a:pt x="449942" y="4977005"/>
                  </a:cubicBezTo>
                  <a:cubicBezTo>
                    <a:pt x="636587" y="5158310"/>
                    <a:pt x="1197305" y="5208988"/>
                    <a:pt x="1704584" y="5039972"/>
                  </a:cubicBezTo>
                  <a:lnTo>
                    <a:pt x="1895970" y="5891405"/>
                  </a:lnTo>
                  <a:lnTo>
                    <a:pt x="4734863" y="5859508"/>
                  </a:lnTo>
                  <a:cubicBezTo>
                    <a:pt x="4366268" y="4516262"/>
                    <a:pt x="4422975" y="3927926"/>
                    <a:pt x="4841189" y="3520345"/>
                  </a:cubicBezTo>
                  <a:cubicBezTo>
                    <a:pt x="6117095" y="1964448"/>
                    <a:pt x="4692333" y="36409"/>
                    <a:pt x="2980491" y="96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554" name="CustomShape 26"/>
            <p:cNvSpPr/>
            <p:nvPr/>
          </p:nvSpPr>
          <p:spPr>
            <a:xfrm rot="18100800">
              <a:off x="4416120" y="2021760"/>
              <a:ext cx="165960" cy="248040"/>
            </a:xfrm>
            <a:custGeom>
              <a:avLst/>
              <a:gdLst/>
              <a:ahLst/>
              <a:rect l="l" t="t" r="r" b="b"/>
              <a:pathLst>
                <a:path w="1170491" h="1745209">
                  <a:moveTo>
                    <a:pt x="429221" y="671495"/>
                  </a:moveTo>
                  <a:cubicBezTo>
                    <a:pt x="415869" y="670322"/>
                    <a:pt x="402356" y="670624"/>
                    <a:pt x="388917" y="672439"/>
                  </a:cubicBezTo>
                  <a:cubicBezTo>
                    <a:pt x="370997" y="674859"/>
                    <a:pt x="353207" y="679968"/>
                    <a:pt x="336101" y="687858"/>
                  </a:cubicBezTo>
                  <a:lnTo>
                    <a:pt x="344770" y="708640"/>
                  </a:lnTo>
                  <a:cubicBezTo>
                    <a:pt x="405276" y="680369"/>
                    <a:pt x="475531" y="691805"/>
                    <a:pt x="523918" y="737799"/>
                  </a:cubicBezTo>
                  <a:cubicBezTo>
                    <a:pt x="569388" y="781022"/>
                    <a:pt x="587723" y="847396"/>
                    <a:pt x="571504" y="910067"/>
                  </a:cubicBezTo>
                  <a:lnTo>
                    <a:pt x="593243" y="915886"/>
                  </a:lnTo>
                  <a:cubicBezTo>
                    <a:pt x="611678" y="844923"/>
                    <a:pt x="590662" y="769719"/>
                    <a:pt x="538740" y="720849"/>
                  </a:cubicBezTo>
                  <a:cubicBezTo>
                    <a:pt x="507886" y="691808"/>
                    <a:pt x="469277" y="675014"/>
                    <a:pt x="429221" y="671495"/>
                  </a:cubicBezTo>
                  <a:close/>
                  <a:moveTo>
                    <a:pt x="588421" y="580980"/>
                  </a:moveTo>
                  <a:cubicBezTo>
                    <a:pt x="534186" y="581239"/>
                    <a:pt x="482134" y="605639"/>
                    <a:pt x="446738" y="649695"/>
                  </a:cubicBezTo>
                  <a:lnTo>
                    <a:pt x="463760" y="664437"/>
                  </a:lnTo>
                  <a:cubicBezTo>
                    <a:pt x="505329" y="612166"/>
                    <a:pt x="573320" y="591099"/>
                    <a:pt x="637132" y="610714"/>
                  </a:cubicBezTo>
                  <a:cubicBezTo>
                    <a:pt x="697098" y="629147"/>
                    <a:pt x="743088" y="680397"/>
                    <a:pt x="756495" y="743730"/>
                  </a:cubicBezTo>
                  <a:lnTo>
                    <a:pt x="778549" y="739251"/>
                  </a:lnTo>
                  <a:cubicBezTo>
                    <a:pt x="763432" y="667508"/>
                    <a:pt x="711108" y="609548"/>
                    <a:pt x="642848" y="588934"/>
                  </a:cubicBezTo>
                  <a:cubicBezTo>
                    <a:pt x="624821" y="583490"/>
                    <a:pt x="606500" y="580894"/>
                    <a:pt x="588421" y="580980"/>
                  </a:cubicBezTo>
                  <a:close/>
                  <a:moveTo>
                    <a:pt x="533817" y="0"/>
                  </a:moveTo>
                  <a:cubicBezTo>
                    <a:pt x="617807" y="1"/>
                    <a:pt x="687626" y="60667"/>
                    <a:pt x="697680" y="141081"/>
                  </a:cubicBezTo>
                  <a:cubicBezTo>
                    <a:pt x="603869" y="182843"/>
                    <a:pt x="547102" y="268997"/>
                    <a:pt x="562024" y="352718"/>
                  </a:cubicBezTo>
                  <a:lnTo>
                    <a:pt x="584367" y="347971"/>
                  </a:lnTo>
                  <a:cubicBezTo>
                    <a:pt x="570422" y="267354"/>
                    <a:pt x="633895" y="183716"/>
                    <a:pt x="732836" y="150639"/>
                  </a:cubicBezTo>
                  <a:cubicBezTo>
                    <a:pt x="738208" y="147500"/>
                    <a:pt x="743991" y="147205"/>
                    <a:pt x="749842" y="147205"/>
                  </a:cubicBezTo>
                  <a:cubicBezTo>
                    <a:pt x="844103" y="147205"/>
                    <a:pt x="920515" y="223618"/>
                    <a:pt x="920515" y="317877"/>
                  </a:cubicBezTo>
                  <a:lnTo>
                    <a:pt x="910716" y="366417"/>
                  </a:lnTo>
                  <a:lnTo>
                    <a:pt x="920515" y="366418"/>
                  </a:lnTo>
                  <a:lnTo>
                    <a:pt x="920515" y="371433"/>
                  </a:lnTo>
                  <a:cubicBezTo>
                    <a:pt x="997755" y="379016"/>
                    <a:pt x="1056877" y="445155"/>
                    <a:pt x="1056877" y="525101"/>
                  </a:cubicBezTo>
                  <a:lnTo>
                    <a:pt x="1047351" y="572282"/>
                  </a:lnTo>
                  <a:cubicBezTo>
                    <a:pt x="1119671" y="602218"/>
                    <a:pt x="1170491" y="673500"/>
                    <a:pt x="1170491" y="756650"/>
                  </a:cubicBezTo>
                  <a:cubicBezTo>
                    <a:pt x="1170490" y="802863"/>
                    <a:pt x="1154794" y="845409"/>
                    <a:pt x="1127569" y="878235"/>
                  </a:cubicBezTo>
                  <a:cubicBezTo>
                    <a:pt x="1080615" y="934488"/>
                    <a:pt x="1014142" y="959925"/>
                    <a:pt x="954678" y="939840"/>
                  </a:cubicBezTo>
                  <a:lnTo>
                    <a:pt x="947373" y="961469"/>
                  </a:lnTo>
                  <a:cubicBezTo>
                    <a:pt x="1000817" y="979520"/>
                    <a:pt x="1058949" y="966083"/>
                    <a:pt x="1106746" y="928282"/>
                  </a:cubicBezTo>
                  <a:cubicBezTo>
                    <a:pt x="1128548" y="955588"/>
                    <a:pt x="1138907" y="990708"/>
                    <a:pt x="1138907" y="1028247"/>
                  </a:cubicBezTo>
                  <a:cubicBezTo>
                    <a:pt x="1138907" y="1124134"/>
                    <a:pt x="1071328" y="1204237"/>
                    <a:pt x="981133" y="1223220"/>
                  </a:cubicBezTo>
                  <a:cubicBezTo>
                    <a:pt x="889088" y="1236998"/>
                    <a:pt x="805358" y="1200898"/>
                    <a:pt x="777272" y="1134408"/>
                  </a:cubicBezTo>
                  <a:cubicBezTo>
                    <a:pt x="791057" y="1124903"/>
                    <a:pt x="802061" y="1111678"/>
                    <a:pt x="810210" y="1096167"/>
                  </a:cubicBezTo>
                  <a:cubicBezTo>
                    <a:pt x="831546" y="1055553"/>
                    <a:pt x="830022" y="1005443"/>
                    <a:pt x="806195" y="964175"/>
                  </a:cubicBezTo>
                  <a:lnTo>
                    <a:pt x="787267" y="975103"/>
                  </a:lnTo>
                  <a:cubicBezTo>
                    <a:pt x="807161" y="1009560"/>
                    <a:pt x="808703" y="1051275"/>
                    <a:pt x="791333" y="1085110"/>
                  </a:cubicBezTo>
                  <a:cubicBezTo>
                    <a:pt x="784855" y="1097727"/>
                    <a:pt x="776117" y="1108536"/>
                    <a:pt x="763385" y="1114320"/>
                  </a:cubicBezTo>
                  <a:lnTo>
                    <a:pt x="744063" y="1119497"/>
                  </a:lnTo>
                  <a:lnTo>
                    <a:pt x="747716" y="1128718"/>
                  </a:lnTo>
                  <a:cubicBezTo>
                    <a:pt x="731558" y="1137628"/>
                    <a:pt x="712804" y="1141697"/>
                    <a:pt x="693327" y="1140344"/>
                  </a:cubicBezTo>
                  <a:cubicBezTo>
                    <a:pt x="655409" y="1137711"/>
                    <a:pt x="620494" y="1114908"/>
                    <a:pt x="601213" y="1080185"/>
                  </a:cubicBezTo>
                  <a:lnTo>
                    <a:pt x="582082" y="1090754"/>
                  </a:lnTo>
                  <a:cubicBezTo>
                    <a:pt x="605167" y="1132362"/>
                    <a:pt x="647281" y="1159482"/>
                    <a:pt x="693051" y="1162221"/>
                  </a:cubicBezTo>
                  <a:cubicBezTo>
                    <a:pt x="715413" y="1163558"/>
                    <a:pt x="736989" y="1158982"/>
                    <a:pt x="755684" y="1148835"/>
                  </a:cubicBezTo>
                  <a:cubicBezTo>
                    <a:pt x="792539" y="1222022"/>
                    <a:pt x="887119" y="1262260"/>
                    <a:pt x="989751" y="1247587"/>
                  </a:cubicBezTo>
                  <a:cubicBezTo>
                    <a:pt x="1000157" y="1267987"/>
                    <a:pt x="1004489" y="1291252"/>
                    <a:pt x="1004488" y="1315531"/>
                  </a:cubicBezTo>
                  <a:cubicBezTo>
                    <a:pt x="1004488" y="1381750"/>
                    <a:pt x="972258" y="1440443"/>
                    <a:pt x="920375" y="1473506"/>
                  </a:cubicBezTo>
                  <a:lnTo>
                    <a:pt x="913116" y="1474079"/>
                  </a:lnTo>
                  <a:cubicBezTo>
                    <a:pt x="850536" y="1469665"/>
                    <a:pt x="794159" y="1430126"/>
                    <a:pt x="766796" y="1371458"/>
                  </a:cubicBezTo>
                  <a:lnTo>
                    <a:pt x="746323" y="1380801"/>
                  </a:lnTo>
                  <a:cubicBezTo>
                    <a:pt x="776874" y="1446464"/>
                    <a:pt x="839753" y="1490827"/>
                    <a:pt x="909888" y="1496052"/>
                  </a:cubicBezTo>
                  <a:cubicBezTo>
                    <a:pt x="891948" y="1561049"/>
                    <a:pt x="840393" y="1611456"/>
                    <a:pt x="774838" y="1628054"/>
                  </a:cubicBezTo>
                  <a:cubicBezTo>
                    <a:pt x="686646" y="1642970"/>
                    <a:pt x="605133" y="1612285"/>
                    <a:pt x="571751" y="1552195"/>
                  </a:cubicBezTo>
                  <a:lnTo>
                    <a:pt x="550649" y="1566422"/>
                  </a:lnTo>
                  <a:cubicBezTo>
                    <a:pt x="577499" y="1609979"/>
                    <a:pt x="626419" y="1639383"/>
                    <a:pt x="685031" y="1648114"/>
                  </a:cubicBezTo>
                  <a:cubicBezTo>
                    <a:pt x="659684" y="1706013"/>
                    <a:pt x="601329" y="1745210"/>
                    <a:pt x="533818" y="1745209"/>
                  </a:cubicBezTo>
                  <a:cubicBezTo>
                    <a:pt x="455549" y="1745210"/>
                    <a:pt x="416747" y="1692524"/>
                    <a:pt x="372301" y="1619888"/>
                  </a:cubicBezTo>
                  <a:lnTo>
                    <a:pt x="366380" y="1592106"/>
                  </a:lnTo>
                  <a:cubicBezTo>
                    <a:pt x="305091" y="1567105"/>
                    <a:pt x="259811" y="1511085"/>
                    <a:pt x="250590" y="1443452"/>
                  </a:cubicBezTo>
                  <a:cubicBezTo>
                    <a:pt x="203712" y="1453117"/>
                    <a:pt x="158965" y="1444975"/>
                    <a:pt x="117260" y="1407178"/>
                  </a:cubicBezTo>
                  <a:cubicBezTo>
                    <a:pt x="55030" y="1350772"/>
                    <a:pt x="44039" y="1258933"/>
                    <a:pt x="90593" y="1192598"/>
                  </a:cubicBezTo>
                  <a:cubicBezTo>
                    <a:pt x="186799" y="1224213"/>
                    <a:pt x="285304" y="1199642"/>
                    <a:pt x="330760" y="1129474"/>
                  </a:cubicBezTo>
                  <a:lnTo>
                    <a:pt x="344999" y="1132822"/>
                  </a:lnTo>
                  <a:cubicBezTo>
                    <a:pt x="420009" y="1139731"/>
                    <a:pt x="490500" y="1101048"/>
                    <a:pt x="524987" y="1034051"/>
                  </a:cubicBezTo>
                  <a:lnTo>
                    <a:pt x="505360" y="1023014"/>
                  </a:lnTo>
                  <a:cubicBezTo>
                    <a:pt x="475089" y="1082544"/>
                    <a:pt x="412689" y="1116790"/>
                    <a:pt x="346243" y="1110339"/>
                  </a:cubicBezTo>
                  <a:cubicBezTo>
                    <a:pt x="283801" y="1104277"/>
                    <a:pt x="228486" y="1063265"/>
                    <a:pt x="202679" y="1003895"/>
                  </a:cubicBezTo>
                  <a:lnTo>
                    <a:pt x="181967" y="1012696"/>
                  </a:lnTo>
                  <a:cubicBezTo>
                    <a:pt x="205492" y="1066954"/>
                    <a:pt x="250941" y="1107583"/>
                    <a:pt x="305288" y="1123484"/>
                  </a:cubicBezTo>
                  <a:cubicBezTo>
                    <a:pt x="260051" y="1186174"/>
                    <a:pt x="162021" y="1201884"/>
                    <a:pt x="70961" y="1161909"/>
                  </a:cubicBezTo>
                  <a:cubicBezTo>
                    <a:pt x="64874" y="1160625"/>
                    <a:pt x="60391" y="1156961"/>
                    <a:pt x="56055" y="1153032"/>
                  </a:cubicBezTo>
                  <a:cubicBezTo>
                    <a:pt x="-13786" y="1089729"/>
                    <a:pt x="-19088" y="981796"/>
                    <a:pt x="44214" y="911953"/>
                  </a:cubicBezTo>
                  <a:lnTo>
                    <a:pt x="84073" y="882569"/>
                  </a:lnTo>
                  <a:lnTo>
                    <a:pt x="76811" y="875989"/>
                  </a:lnTo>
                  <a:lnTo>
                    <a:pt x="80179" y="872273"/>
                  </a:lnTo>
                  <a:cubicBezTo>
                    <a:pt x="28040" y="814783"/>
                    <a:pt x="28651" y="726072"/>
                    <a:pt x="82340" y="666836"/>
                  </a:cubicBezTo>
                  <a:lnTo>
                    <a:pt x="121082" y="638275"/>
                  </a:lnTo>
                  <a:cubicBezTo>
                    <a:pt x="89526" y="571593"/>
                    <a:pt x="96788" y="490523"/>
                    <a:pt x="145805" y="430894"/>
                  </a:cubicBezTo>
                  <a:cubicBezTo>
                    <a:pt x="198586" y="400645"/>
                    <a:pt x="259015" y="385179"/>
                    <a:pt x="321878" y="383347"/>
                  </a:cubicBezTo>
                  <a:lnTo>
                    <a:pt x="321111" y="357014"/>
                  </a:lnTo>
                  <a:cubicBezTo>
                    <a:pt x="257723" y="358862"/>
                    <a:pt x="196668" y="373772"/>
                    <a:pt x="141180" y="399723"/>
                  </a:cubicBezTo>
                  <a:cubicBezTo>
                    <a:pt x="117813" y="370058"/>
                    <a:pt x="106816" y="332072"/>
                    <a:pt x="106816" y="291518"/>
                  </a:cubicBezTo>
                  <a:cubicBezTo>
                    <a:pt x="106816" y="170286"/>
                    <a:pt x="205094" y="72008"/>
                    <a:pt x="326327" y="72008"/>
                  </a:cubicBezTo>
                  <a:cubicBezTo>
                    <a:pt x="350305" y="72008"/>
                    <a:pt x="373385" y="75853"/>
                    <a:pt x="394659" y="83948"/>
                  </a:cubicBezTo>
                  <a:cubicBezTo>
                    <a:pt x="425371" y="33609"/>
                    <a:pt x="467237" y="0"/>
                    <a:pt x="53381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555" name="CustomShape 27"/>
          <p:cNvSpPr/>
          <p:nvPr/>
        </p:nvSpPr>
        <p:spPr>
          <a:xfrm>
            <a:off x="3734280" y="2057400"/>
            <a:ext cx="303840" cy="334080"/>
          </a:xfrm>
          <a:custGeom>
            <a:avLst/>
            <a:gdLst/>
            <a:ahLst/>
            <a:rect l="l" t="t" r="r" b="b"/>
            <a:pathLst>
              <a:path w="2926108" h="3216409">
                <a:moveTo>
                  <a:pt x="1150286" y="2039882"/>
                </a:moveTo>
                <a:cubicBezTo>
                  <a:pt x="1216487" y="2110220"/>
                  <a:pt x="1249586" y="2238485"/>
                  <a:pt x="1348889" y="2250897"/>
                </a:cubicBezTo>
                <a:cubicBezTo>
                  <a:pt x="1452327" y="2213659"/>
                  <a:pt x="1530941" y="2147458"/>
                  <a:pt x="1597142" y="2052295"/>
                </a:cubicBezTo>
                <a:cubicBezTo>
                  <a:pt x="1634380" y="2030228"/>
                  <a:pt x="1712994" y="2049536"/>
                  <a:pt x="1721269" y="2072982"/>
                </a:cubicBezTo>
                <a:cubicBezTo>
                  <a:pt x="1533700" y="2362611"/>
                  <a:pt x="1615072" y="2763954"/>
                  <a:pt x="1568179" y="2830155"/>
                </a:cubicBezTo>
                <a:cubicBezTo>
                  <a:pt x="1391644" y="2965315"/>
                  <a:pt x="1231658" y="2893598"/>
                  <a:pt x="1063398" y="2925319"/>
                </a:cubicBezTo>
                <a:cubicBezTo>
                  <a:pt x="925479" y="2954282"/>
                  <a:pt x="820660" y="3107371"/>
                  <a:pt x="686879" y="3148747"/>
                </a:cubicBezTo>
                <a:cubicBezTo>
                  <a:pt x="536548" y="3184606"/>
                  <a:pt x="373804" y="3224602"/>
                  <a:pt x="215198" y="3214948"/>
                </a:cubicBezTo>
                <a:cubicBezTo>
                  <a:pt x="93829" y="3209431"/>
                  <a:pt x="71763" y="3046687"/>
                  <a:pt x="136584" y="2925318"/>
                </a:cubicBezTo>
                <a:cubicBezTo>
                  <a:pt x="168305" y="2828775"/>
                  <a:pt x="121415" y="2802571"/>
                  <a:pt x="107623" y="2710165"/>
                </a:cubicBezTo>
                <a:cubicBezTo>
                  <a:pt x="111150" y="2693172"/>
                  <a:pt x="127647" y="2691385"/>
                  <a:pt x="158288" y="2695563"/>
                </a:cubicBezTo>
                <a:lnTo>
                  <a:pt x="158288" y="2626239"/>
                </a:lnTo>
                <a:lnTo>
                  <a:pt x="266288" y="2626239"/>
                </a:lnTo>
                <a:lnTo>
                  <a:pt x="266288" y="2708276"/>
                </a:lnTo>
                <a:lnTo>
                  <a:pt x="307224" y="2711894"/>
                </a:lnTo>
                <a:lnTo>
                  <a:pt x="307224" y="2626239"/>
                </a:lnTo>
                <a:lnTo>
                  <a:pt x="415224" y="2626239"/>
                </a:lnTo>
                <a:lnTo>
                  <a:pt x="415224" y="2711420"/>
                </a:lnTo>
                <a:cubicBezTo>
                  <a:pt x="428487" y="2711947"/>
                  <a:pt x="442136" y="2710942"/>
                  <a:pt x="456160" y="2708700"/>
                </a:cubicBezTo>
                <a:lnTo>
                  <a:pt x="456160" y="2617963"/>
                </a:lnTo>
                <a:lnTo>
                  <a:pt x="564160" y="2617963"/>
                </a:lnTo>
                <a:lnTo>
                  <a:pt x="564160" y="2692500"/>
                </a:lnTo>
                <a:cubicBezTo>
                  <a:pt x="577696" y="2691220"/>
                  <a:pt x="591289" y="2688332"/>
                  <a:pt x="605096" y="2684680"/>
                </a:cubicBezTo>
                <a:lnTo>
                  <a:pt x="605096" y="2601411"/>
                </a:lnTo>
                <a:lnTo>
                  <a:pt x="713096" y="2601411"/>
                </a:lnTo>
                <a:lnTo>
                  <a:pt x="713096" y="2654658"/>
                </a:lnTo>
                <a:lnTo>
                  <a:pt x="754032" y="2641463"/>
                </a:lnTo>
                <a:lnTo>
                  <a:pt x="754032" y="2580721"/>
                </a:lnTo>
                <a:lnTo>
                  <a:pt x="862032" y="2580721"/>
                </a:lnTo>
                <a:lnTo>
                  <a:pt x="862032" y="2599792"/>
                </a:lnTo>
                <a:cubicBezTo>
                  <a:pt x="897454" y="2584791"/>
                  <a:pt x="934214" y="2567836"/>
                  <a:pt x="972371" y="2548802"/>
                </a:cubicBezTo>
                <a:cubicBezTo>
                  <a:pt x="1030297" y="2506047"/>
                  <a:pt x="939271" y="2219176"/>
                  <a:pt x="947546" y="2122633"/>
                </a:cubicBezTo>
                <a:cubicBezTo>
                  <a:pt x="957201" y="2082636"/>
                  <a:pt x="1082706" y="2067466"/>
                  <a:pt x="1150286" y="2039882"/>
                </a:cubicBezTo>
                <a:close/>
                <a:moveTo>
                  <a:pt x="394278" y="1320337"/>
                </a:moveTo>
                <a:cubicBezTo>
                  <a:pt x="356565" y="1315036"/>
                  <a:pt x="316914" y="1320983"/>
                  <a:pt x="277262" y="1344774"/>
                </a:cubicBezTo>
                <a:cubicBezTo>
                  <a:pt x="169686" y="1368221"/>
                  <a:pt x="281399" y="1532343"/>
                  <a:pt x="314500" y="1626128"/>
                </a:cubicBezTo>
                <a:cubicBezTo>
                  <a:pt x="335188" y="1715776"/>
                  <a:pt x="306225" y="1838523"/>
                  <a:pt x="376563" y="1820593"/>
                </a:cubicBezTo>
                <a:cubicBezTo>
                  <a:pt x="535169" y="1786113"/>
                  <a:pt x="681363" y="1673020"/>
                  <a:pt x="628954" y="1493726"/>
                </a:cubicBezTo>
                <a:cubicBezTo>
                  <a:pt x="603094" y="1453384"/>
                  <a:pt x="507414" y="1336241"/>
                  <a:pt x="394278" y="1320337"/>
                </a:cubicBezTo>
                <a:close/>
                <a:moveTo>
                  <a:pt x="1526804" y="66"/>
                </a:moveTo>
                <a:cubicBezTo>
                  <a:pt x="2066065" y="2824"/>
                  <a:pt x="2621877" y="129710"/>
                  <a:pt x="2896335" y="1038593"/>
                </a:cubicBezTo>
                <a:cubicBezTo>
                  <a:pt x="3057700" y="1564063"/>
                  <a:pt x="2532230" y="2366749"/>
                  <a:pt x="2064686" y="2292273"/>
                </a:cubicBezTo>
                <a:cubicBezTo>
                  <a:pt x="1885392" y="2267447"/>
                  <a:pt x="1950214" y="2015056"/>
                  <a:pt x="1555767" y="1940580"/>
                </a:cubicBezTo>
                <a:cubicBezTo>
                  <a:pt x="1179249" y="1868862"/>
                  <a:pt x="732393" y="2186075"/>
                  <a:pt x="554478" y="2159871"/>
                </a:cubicBezTo>
                <a:cubicBezTo>
                  <a:pt x="466211" y="2141942"/>
                  <a:pt x="394493" y="1904722"/>
                  <a:pt x="364151" y="1932305"/>
                </a:cubicBezTo>
                <a:cubicBezTo>
                  <a:pt x="322774" y="1970922"/>
                  <a:pt x="405526" y="2146079"/>
                  <a:pt x="467589" y="2205384"/>
                </a:cubicBezTo>
                <a:cubicBezTo>
                  <a:pt x="525515" y="2241243"/>
                  <a:pt x="732393" y="2202626"/>
                  <a:pt x="873070" y="2139183"/>
                </a:cubicBezTo>
                <a:cubicBezTo>
                  <a:pt x="913066" y="2128149"/>
                  <a:pt x="870312" y="2253655"/>
                  <a:pt x="877208" y="2333648"/>
                </a:cubicBezTo>
                <a:lnTo>
                  <a:pt x="862033" y="2337135"/>
                </a:lnTo>
                <a:lnTo>
                  <a:pt x="862033" y="2415799"/>
                </a:lnTo>
                <a:lnTo>
                  <a:pt x="754033" y="2415799"/>
                </a:lnTo>
                <a:lnTo>
                  <a:pt x="754033" y="2360695"/>
                </a:lnTo>
                <a:lnTo>
                  <a:pt x="713097" y="2366601"/>
                </a:lnTo>
                <a:lnTo>
                  <a:pt x="713097" y="2428213"/>
                </a:lnTo>
                <a:lnTo>
                  <a:pt x="605097" y="2428213"/>
                </a:lnTo>
                <a:lnTo>
                  <a:pt x="605097" y="2379641"/>
                </a:lnTo>
                <a:lnTo>
                  <a:pt x="564161" y="2382960"/>
                </a:lnTo>
                <a:lnTo>
                  <a:pt x="564161" y="2436489"/>
                </a:lnTo>
                <a:lnTo>
                  <a:pt x="456161" y="2436489"/>
                </a:lnTo>
                <a:lnTo>
                  <a:pt x="456161" y="2388351"/>
                </a:lnTo>
                <a:lnTo>
                  <a:pt x="415225" y="2389346"/>
                </a:lnTo>
                <a:lnTo>
                  <a:pt x="415225" y="2436489"/>
                </a:lnTo>
                <a:lnTo>
                  <a:pt x="307225" y="2436489"/>
                </a:lnTo>
                <a:lnTo>
                  <a:pt x="307225" y="2386989"/>
                </a:lnTo>
                <a:cubicBezTo>
                  <a:pt x="293173" y="2387203"/>
                  <a:pt x="279516" y="2386340"/>
                  <a:pt x="266289" y="2385150"/>
                </a:cubicBezTo>
                <a:lnTo>
                  <a:pt x="266289" y="2428213"/>
                </a:lnTo>
                <a:lnTo>
                  <a:pt x="158289" y="2428213"/>
                </a:lnTo>
                <a:lnTo>
                  <a:pt x="158289" y="2370613"/>
                </a:lnTo>
                <a:cubicBezTo>
                  <a:pt x="107017" y="2360332"/>
                  <a:pt x="72014" y="2345184"/>
                  <a:pt x="62108" y="2325373"/>
                </a:cubicBezTo>
                <a:cubicBezTo>
                  <a:pt x="37284" y="2261930"/>
                  <a:pt x="103484" y="2223314"/>
                  <a:pt x="124172" y="2172284"/>
                </a:cubicBezTo>
                <a:cubicBezTo>
                  <a:pt x="111759" y="2144700"/>
                  <a:pt x="74522" y="2141942"/>
                  <a:pt x="86934" y="2089533"/>
                </a:cubicBezTo>
                <a:cubicBezTo>
                  <a:pt x="96588" y="2053674"/>
                  <a:pt x="242782" y="2030228"/>
                  <a:pt x="264849" y="1994369"/>
                </a:cubicBezTo>
                <a:cubicBezTo>
                  <a:pt x="273125" y="1919892"/>
                  <a:pt x="-4093" y="1721291"/>
                  <a:pt x="45" y="1671639"/>
                </a:cubicBezTo>
                <a:cubicBezTo>
                  <a:pt x="12458" y="1619230"/>
                  <a:pt x="124172" y="1558546"/>
                  <a:pt x="190373" y="1477174"/>
                </a:cubicBezTo>
                <a:cubicBezTo>
                  <a:pt x="222094" y="1438557"/>
                  <a:pt x="80038" y="1267538"/>
                  <a:pt x="91072" y="1224783"/>
                </a:cubicBezTo>
                <a:cubicBezTo>
                  <a:pt x="111760" y="1092381"/>
                  <a:pt x="240023" y="943429"/>
                  <a:pt x="264849" y="703451"/>
                </a:cubicBezTo>
                <a:cubicBezTo>
                  <a:pt x="342084" y="332450"/>
                  <a:pt x="961338" y="-5451"/>
                  <a:pt x="1526804" y="6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56" name="CustomShape 28"/>
          <p:cNvSpPr/>
          <p:nvPr/>
        </p:nvSpPr>
        <p:spPr>
          <a:xfrm>
            <a:off x="7673040" y="2045520"/>
            <a:ext cx="371520" cy="358200"/>
          </a:xfrm>
          <a:custGeom>
            <a:avLst/>
            <a:gdLst/>
            <a:ahLst/>
            <a:rect l="l" t="t" r="r" b="b"/>
            <a:pathLst>
              <a:path w="3745816" h="3316502">
                <a:moveTo>
                  <a:pt x="2500704" y="2026790"/>
                </a:moveTo>
                <a:cubicBezTo>
                  <a:pt x="2380149" y="2047261"/>
                  <a:pt x="2334656" y="2081381"/>
                  <a:pt x="2261868" y="2108676"/>
                </a:cubicBezTo>
                <a:cubicBezTo>
                  <a:pt x="2220926" y="2245154"/>
                  <a:pt x="2248220" y="2327040"/>
                  <a:pt x="2364227" y="2313393"/>
                </a:cubicBezTo>
                <a:cubicBezTo>
                  <a:pt x="2491606" y="2272450"/>
                  <a:pt x="2502979" y="2190563"/>
                  <a:pt x="2500704" y="2026790"/>
                </a:cubicBezTo>
                <a:close/>
                <a:moveTo>
                  <a:pt x="1245112" y="2026790"/>
                </a:moveTo>
                <a:cubicBezTo>
                  <a:pt x="1242837" y="2190563"/>
                  <a:pt x="1254210" y="2272450"/>
                  <a:pt x="1381589" y="2313393"/>
                </a:cubicBezTo>
                <a:cubicBezTo>
                  <a:pt x="1497596" y="2327040"/>
                  <a:pt x="1524890" y="2245154"/>
                  <a:pt x="1483948" y="2108676"/>
                </a:cubicBezTo>
                <a:cubicBezTo>
                  <a:pt x="1411160" y="2081381"/>
                  <a:pt x="1365667" y="2047261"/>
                  <a:pt x="1245112" y="2026790"/>
                </a:cubicBezTo>
                <a:close/>
                <a:moveTo>
                  <a:pt x="3185000" y="1670667"/>
                </a:moveTo>
                <a:cubicBezTo>
                  <a:pt x="3206444" y="1672444"/>
                  <a:pt x="3226596" y="1679339"/>
                  <a:pt x="3244509" y="1692418"/>
                </a:cubicBezTo>
                <a:cubicBezTo>
                  <a:pt x="3340044" y="1731086"/>
                  <a:pt x="3210389" y="1885761"/>
                  <a:pt x="3380986" y="1856191"/>
                </a:cubicBezTo>
                <a:cubicBezTo>
                  <a:pt x="3424203" y="1826621"/>
                  <a:pt x="3528837" y="1837994"/>
                  <a:pt x="3599350" y="1903959"/>
                </a:cubicBezTo>
                <a:cubicBezTo>
                  <a:pt x="3647117" y="1983571"/>
                  <a:pt x="3783594" y="2056359"/>
                  <a:pt x="3735827" y="2142795"/>
                </a:cubicBezTo>
                <a:cubicBezTo>
                  <a:pt x="3653941" y="2374806"/>
                  <a:pt x="3606173" y="2422574"/>
                  <a:pt x="3572054" y="2620466"/>
                </a:cubicBezTo>
                <a:cubicBezTo>
                  <a:pt x="3574328" y="2882048"/>
                  <a:pt x="3542485" y="3061744"/>
                  <a:pt x="3551583" y="3316502"/>
                </a:cubicBezTo>
                <a:lnTo>
                  <a:pt x="3292276" y="3302855"/>
                </a:lnTo>
                <a:cubicBezTo>
                  <a:pt x="3310472" y="3025350"/>
                  <a:pt x="3315022" y="2788789"/>
                  <a:pt x="3271804" y="2511284"/>
                </a:cubicBezTo>
                <a:cubicBezTo>
                  <a:pt x="3217213" y="2465791"/>
                  <a:pt x="3189917" y="2399828"/>
                  <a:pt x="3278628" y="2272449"/>
                </a:cubicBezTo>
                <a:cubicBezTo>
                  <a:pt x="3244509" y="2190562"/>
                  <a:pt x="3271804" y="2142795"/>
                  <a:pt x="3128502" y="2108675"/>
                </a:cubicBezTo>
                <a:cubicBezTo>
                  <a:pt x="3042066" y="2051809"/>
                  <a:pt x="2921512" y="2165541"/>
                  <a:pt x="2869195" y="2019965"/>
                </a:cubicBezTo>
                <a:cubicBezTo>
                  <a:pt x="2821427" y="1896567"/>
                  <a:pt x="3034887" y="1658228"/>
                  <a:pt x="3185000" y="1670667"/>
                </a:cubicBezTo>
                <a:close/>
                <a:moveTo>
                  <a:pt x="560816" y="1670667"/>
                </a:moveTo>
                <a:cubicBezTo>
                  <a:pt x="710929" y="1658228"/>
                  <a:pt x="924389" y="1896567"/>
                  <a:pt x="876621" y="2019965"/>
                </a:cubicBezTo>
                <a:cubicBezTo>
                  <a:pt x="824304" y="2165541"/>
                  <a:pt x="703750" y="2051809"/>
                  <a:pt x="617314" y="2108675"/>
                </a:cubicBezTo>
                <a:cubicBezTo>
                  <a:pt x="474012" y="2142795"/>
                  <a:pt x="501307" y="2190562"/>
                  <a:pt x="467188" y="2272449"/>
                </a:cubicBezTo>
                <a:cubicBezTo>
                  <a:pt x="555899" y="2399828"/>
                  <a:pt x="528603" y="2465791"/>
                  <a:pt x="474012" y="2511284"/>
                </a:cubicBezTo>
                <a:cubicBezTo>
                  <a:pt x="430794" y="2788789"/>
                  <a:pt x="435344" y="3025350"/>
                  <a:pt x="453540" y="3302855"/>
                </a:cubicBezTo>
                <a:lnTo>
                  <a:pt x="194233" y="3316502"/>
                </a:lnTo>
                <a:cubicBezTo>
                  <a:pt x="203331" y="3061744"/>
                  <a:pt x="171488" y="2882048"/>
                  <a:pt x="173762" y="2620466"/>
                </a:cubicBezTo>
                <a:cubicBezTo>
                  <a:pt x="139643" y="2422574"/>
                  <a:pt x="91875" y="2374806"/>
                  <a:pt x="9989" y="2142795"/>
                </a:cubicBezTo>
                <a:cubicBezTo>
                  <a:pt x="-37778" y="2056359"/>
                  <a:pt x="98699" y="1983571"/>
                  <a:pt x="146466" y="1903959"/>
                </a:cubicBezTo>
                <a:cubicBezTo>
                  <a:pt x="216979" y="1837994"/>
                  <a:pt x="321613" y="1826621"/>
                  <a:pt x="364830" y="1856191"/>
                </a:cubicBezTo>
                <a:cubicBezTo>
                  <a:pt x="535427" y="1885761"/>
                  <a:pt x="405772" y="1731086"/>
                  <a:pt x="501307" y="1692418"/>
                </a:cubicBezTo>
                <a:cubicBezTo>
                  <a:pt x="519220" y="1679339"/>
                  <a:pt x="539372" y="1672444"/>
                  <a:pt x="560816" y="1670667"/>
                </a:cubicBezTo>
                <a:close/>
                <a:moveTo>
                  <a:pt x="2609647" y="1003649"/>
                </a:moveTo>
                <a:cubicBezTo>
                  <a:pt x="2444889" y="994437"/>
                  <a:pt x="2381715" y="1312839"/>
                  <a:pt x="2234575" y="1385343"/>
                </a:cubicBezTo>
                <a:cubicBezTo>
                  <a:pt x="2013936" y="1460406"/>
                  <a:pt x="1963895" y="1651474"/>
                  <a:pt x="1968444" y="1951725"/>
                </a:cubicBezTo>
                <a:cubicBezTo>
                  <a:pt x="1979817" y="2035887"/>
                  <a:pt x="2134492" y="1956274"/>
                  <a:pt x="2248223" y="1897134"/>
                </a:cubicBezTo>
                <a:cubicBezTo>
                  <a:pt x="2393799" y="1812972"/>
                  <a:pt x="2839626" y="1121486"/>
                  <a:pt x="2644008" y="1010029"/>
                </a:cubicBezTo>
                <a:cubicBezTo>
                  <a:pt x="2632066" y="1006333"/>
                  <a:pt x="2620631" y="1004263"/>
                  <a:pt x="2609647" y="1003649"/>
                </a:cubicBezTo>
                <a:close/>
                <a:moveTo>
                  <a:pt x="1136169" y="1003649"/>
                </a:moveTo>
                <a:cubicBezTo>
                  <a:pt x="1125185" y="1004263"/>
                  <a:pt x="1113750" y="1006333"/>
                  <a:pt x="1101808" y="1010029"/>
                </a:cubicBezTo>
                <a:cubicBezTo>
                  <a:pt x="906190" y="1121486"/>
                  <a:pt x="1352017" y="1812972"/>
                  <a:pt x="1497593" y="1897134"/>
                </a:cubicBezTo>
                <a:cubicBezTo>
                  <a:pt x="1611324" y="1956274"/>
                  <a:pt x="1765999" y="2035887"/>
                  <a:pt x="1777372" y="1951725"/>
                </a:cubicBezTo>
                <a:cubicBezTo>
                  <a:pt x="1781921" y="1651474"/>
                  <a:pt x="1731880" y="1460406"/>
                  <a:pt x="1511241" y="1385343"/>
                </a:cubicBezTo>
                <a:cubicBezTo>
                  <a:pt x="1364101" y="1312839"/>
                  <a:pt x="1300927" y="994437"/>
                  <a:pt x="1136169" y="1003649"/>
                </a:cubicBezTo>
                <a:close/>
                <a:moveTo>
                  <a:pt x="665081" y="96"/>
                </a:moveTo>
                <a:cubicBezTo>
                  <a:pt x="1486802" y="-2174"/>
                  <a:pt x="1309537" y="573200"/>
                  <a:pt x="1862679" y="634117"/>
                </a:cubicBezTo>
                <a:cubicBezTo>
                  <a:pt x="2415888" y="573192"/>
                  <a:pt x="2259021" y="-2174"/>
                  <a:pt x="3080735" y="96"/>
                </a:cubicBezTo>
                <a:cubicBezTo>
                  <a:pt x="3608448" y="-9003"/>
                  <a:pt x="3767673" y="636991"/>
                  <a:pt x="3619822" y="921320"/>
                </a:cubicBezTo>
                <a:cubicBezTo>
                  <a:pt x="3590251" y="1010030"/>
                  <a:pt x="3519739" y="941793"/>
                  <a:pt x="3456049" y="955441"/>
                </a:cubicBezTo>
                <a:cubicBezTo>
                  <a:pt x="3416937" y="1011300"/>
                  <a:pt x="3385716" y="1096130"/>
                  <a:pt x="3370271" y="1159232"/>
                </a:cubicBezTo>
                <a:lnTo>
                  <a:pt x="3189917" y="1317105"/>
                </a:lnTo>
                <a:cubicBezTo>
                  <a:pt x="3271804" y="1426286"/>
                  <a:pt x="3258156" y="1555942"/>
                  <a:pt x="3155798" y="1596884"/>
                </a:cubicBezTo>
                <a:cubicBezTo>
                  <a:pt x="2973828" y="1651475"/>
                  <a:pt x="2866920" y="1726538"/>
                  <a:pt x="2848723" y="1842544"/>
                </a:cubicBezTo>
                <a:cubicBezTo>
                  <a:pt x="2830525" y="2001768"/>
                  <a:pt x="2832803" y="2481714"/>
                  <a:pt x="2650831" y="2518108"/>
                </a:cubicBezTo>
                <a:cubicBezTo>
                  <a:pt x="2498431" y="2522657"/>
                  <a:pt x="2373325" y="2513559"/>
                  <a:pt x="2193630" y="2531756"/>
                </a:cubicBezTo>
                <a:cubicBezTo>
                  <a:pt x="2088997" y="2522657"/>
                  <a:pt x="1998012" y="2349785"/>
                  <a:pt x="1941147" y="2211033"/>
                </a:cubicBezTo>
                <a:lnTo>
                  <a:pt x="1872908" y="2313392"/>
                </a:lnTo>
                <a:lnTo>
                  <a:pt x="1804669" y="2211033"/>
                </a:lnTo>
                <a:cubicBezTo>
                  <a:pt x="1747804" y="2349785"/>
                  <a:pt x="1656819" y="2522657"/>
                  <a:pt x="1552186" y="2531756"/>
                </a:cubicBezTo>
                <a:cubicBezTo>
                  <a:pt x="1372491" y="2513559"/>
                  <a:pt x="1247385" y="2522657"/>
                  <a:pt x="1094985" y="2518108"/>
                </a:cubicBezTo>
                <a:cubicBezTo>
                  <a:pt x="913013" y="2481714"/>
                  <a:pt x="915291" y="2001768"/>
                  <a:pt x="897093" y="1842544"/>
                </a:cubicBezTo>
                <a:cubicBezTo>
                  <a:pt x="878896" y="1726538"/>
                  <a:pt x="771988" y="1651475"/>
                  <a:pt x="590018" y="1596884"/>
                </a:cubicBezTo>
                <a:cubicBezTo>
                  <a:pt x="487660" y="1555942"/>
                  <a:pt x="474012" y="1426286"/>
                  <a:pt x="555899" y="1317105"/>
                </a:cubicBezTo>
                <a:cubicBezTo>
                  <a:pt x="497354" y="1247580"/>
                  <a:pt x="494034" y="1228756"/>
                  <a:pt x="380265" y="1173717"/>
                </a:cubicBezTo>
                <a:cubicBezTo>
                  <a:pt x="350099" y="1122687"/>
                  <a:pt x="319933" y="1057172"/>
                  <a:pt x="289767" y="1006142"/>
                </a:cubicBezTo>
                <a:cubicBezTo>
                  <a:pt x="226077" y="992494"/>
                  <a:pt x="155565" y="1010030"/>
                  <a:pt x="125994" y="921320"/>
                </a:cubicBezTo>
                <a:cubicBezTo>
                  <a:pt x="-21857" y="636991"/>
                  <a:pt x="137368" y="-9003"/>
                  <a:pt x="665081" y="9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57" name="CustomShape 29"/>
          <p:cNvSpPr/>
          <p:nvPr/>
        </p:nvSpPr>
        <p:spPr>
          <a:xfrm>
            <a:off x="3760560" y="2821320"/>
            <a:ext cx="251280" cy="358200"/>
          </a:xfrm>
          <a:custGeom>
            <a:avLst/>
            <a:gdLst/>
            <a:ahLst/>
            <a:rect l="l" t="t" r="r" b="b"/>
            <a:pathLst>
              <a:path w="2273269" h="3232141">
                <a:moveTo>
                  <a:pt x="1301358" y="1224998"/>
                </a:moveTo>
                <a:cubicBezTo>
                  <a:pt x="1288512" y="1224739"/>
                  <a:pt x="1275404" y="1226994"/>
                  <a:pt x="1262722" y="1232060"/>
                </a:cubicBezTo>
                <a:cubicBezTo>
                  <a:pt x="1224020" y="1247517"/>
                  <a:pt x="1200469" y="1284678"/>
                  <a:pt x="1200858" y="1323955"/>
                </a:cubicBezTo>
                <a:lnTo>
                  <a:pt x="1068969" y="1816173"/>
                </a:lnTo>
                <a:lnTo>
                  <a:pt x="975827" y="1468563"/>
                </a:lnTo>
                <a:cubicBezTo>
                  <a:pt x="965224" y="1428990"/>
                  <a:pt x="932065" y="1401484"/>
                  <a:pt x="893889" y="1396168"/>
                </a:cubicBezTo>
                <a:cubicBezTo>
                  <a:pt x="887581" y="1395290"/>
                  <a:pt x="881136" y="1395017"/>
                  <a:pt x="874749" y="1397368"/>
                </a:cubicBezTo>
                <a:lnTo>
                  <a:pt x="873048" y="1397069"/>
                </a:lnTo>
                <a:cubicBezTo>
                  <a:pt x="871822" y="1397102"/>
                  <a:pt x="870599" y="1397158"/>
                  <a:pt x="869409" y="1397702"/>
                </a:cubicBezTo>
                <a:lnTo>
                  <a:pt x="854690" y="1398625"/>
                </a:lnTo>
                <a:cubicBezTo>
                  <a:pt x="852870" y="1399112"/>
                  <a:pt x="851076" y="1399648"/>
                  <a:pt x="849610" y="1401148"/>
                </a:cubicBezTo>
                <a:cubicBezTo>
                  <a:pt x="820426" y="1408603"/>
                  <a:pt x="795399" y="1429720"/>
                  <a:pt x="783580" y="1459921"/>
                </a:cubicBezTo>
                <a:lnTo>
                  <a:pt x="576552" y="1988920"/>
                </a:lnTo>
                <a:lnTo>
                  <a:pt x="360960" y="1988920"/>
                </a:lnTo>
                <a:cubicBezTo>
                  <a:pt x="306335" y="1988920"/>
                  <a:pt x="262052" y="2033203"/>
                  <a:pt x="262052" y="2087828"/>
                </a:cubicBezTo>
                <a:cubicBezTo>
                  <a:pt x="262052" y="2142453"/>
                  <a:pt x="306335" y="2186736"/>
                  <a:pt x="360960" y="2186736"/>
                </a:cubicBezTo>
                <a:lnTo>
                  <a:pt x="624414" y="2186736"/>
                </a:lnTo>
                <a:cubicBezTo>
                  <a:pt x="655679" y="2194749"/>
                  <a:pt x="687884" y="2184847"/>
                  <a:pt x="710155" y="2162843"/>
                </a:cubicBezTo>
                <a:cubicBezTo>
                  <a:pt x="728043" y="2149675"/>
                  <a:pt x="740236" y="2129868"/>
                  <a:pt x="742804" y="2106901"/>
                </a:cubicBezTo>
                <a:lnTo>
                  <a:pt x="861090" y="1804659"/>
                </a:lnTo>
                <a:lnTo>
                  <a:pt x="967256" y="2200878"/>
                </a:lnTo>
                <a:cubicBezTo>
                  <a:pt x="956121" y="2251327"/>
                  <a:pt x="986997" y="2301788"/>
                  <a:pt x="1037612" y="2315350"/>
                </a:cubicBezTo>
                <a:cubicBezTo>
                  <a:pt x="1044252" y="2317129"/>
                  <a:pt x="1050915" y="2318189"/>
                  <a:pt x="1057633" y="2316605"/>
                </a:cubicBezTo>
                <a:cubicBezTo>
                  <a:pt x="1061264" y="2317900"/>
                  <a:pt x="1065062" y="2318350"/>
                  <a:pt x="1068971" y="2317315"/>
                </a:cubicBezTo>
                <a:cubicBezTo>
                  <a:pt x="1072878" y="2318349"/>
                  <a:pt x="1076674" y="2317900"/>
                  <a:pt x="1080303" y="2316605"/>
                </a:cubicBezTo>
                <a:lnTo>
                  <a:pt x="1100326" y="2315350"/>
                </a:lnTo>
                <a:cubicBezTo>
                  <a:pt x="1150941" y="2301788"/>
                  <a:pt x="1181817" y="2251327"/>
                  <a:pt x="1170682" y="2200878"/>
                </a:cubicBezTo>
                <a:lnTo>
                  <a:pt x="1320238" y="1642726"/>
                </a:lnTo>
                <a:lnTo>
                  <a:pt x="1513977" y="2127797"/>
                </a:lnTo>
                <a:cubicBezTo>
                  <a:pt x="1531567" y="2171838"/>
                  <a:pt x="1577262" y="2196260"/>
                  <a:pt x="1621871" y="2186737"/>
                </a:cubicBezTo>
                <a:lnTo>
                  <a:pt x="1878495" y="2186737"/>
                </a:lnTo>
                <a:cubicBezTo>
                  <a:pt x="1933120" y="2186737"/>
                  <a:pt x="1977403" y="2142454"/>
                  <a:pt x="1977403" y="2087829"/>
                </a:cubicBezTo>
                <a:cubicBezTo>
                  <a:pt x="1977403" y="2033204"/>
                  <a:pt x="1933120" y="1988921"/>
                  <a:pt x="1878495" y="1988921"/>
                </a:cubicBezTo>
                <a:lnTo>
                  <a:pt x="1671520" y="1988921"/>
                </a:lnTo>
                <a:lnTo>
                  <a:pt x="1391261" y="1287226"/>
                </a:lnTo>
                <a:cubicBezTo>
                  <a:pt x="1376065" y="1249180"/>
                  <a:pt x="1339894" y="1225775"/>
                  <a:pt x="1301358" y="1224998"/>
                </a:cubicBezTo>
                <a:close/>
                <a:moveTo>
                  <a:pt x="335892" y="524745"/>
                </a:moveTo>
                <a:lnTo>
                  <a:pt x="1937377" y="524745"/>
                </a:lnTo>
                <a:cubicBezTo>
                  <a:pt x="1996486" y="524745"/>
                  <a:pt x="2044403" y="572662"/>
                  <a:pt x="2044403" y="631771"/>
                </a:cubicBezTo>
                <a:lnTo>
                  <a:pt x="2044403" y="2898384"/>
                </a:lnTo>
                <a:cubicBezTo>
                  <a:pt x="2044403" y="2957493"/>
                  <a:pt x="1996486" y="3005410"/>
                  <a:pt x="1937377" y="3005410"/>
                </a:cubicBezTo>
                <a:lnTo>
                  <a:pt x="335892" y="3005410"/>
                </a:lnTo>
                <a:cubicBezTo>
                  <a:pt x="276783" y="3005410"/>
                  <a:pt x="228866" y="2957493"/>
                  <a:pt x="228866" y="2898384"/>
                </a:cubicBezTo>
                <a:lnTo>
                  <a:pt x="228866" y="631771"/>
                </a:lnTo>
                <a:cubicBezTo>
                  <a:pt x="228866" y="572662"/>
                  <a:pt x="276783" y="524745"/>
                  <a:pt x="335892" y="524745"/>
                </a:cubicBezTo>
                <a:close/>
                <a:moveTo>
                  <a:pt x="245659" y="437009"/>
                </a:moveTo>
                <a:cubicBezTo>
                  <a:pt x="179890" y="437009"/>
                  <a:pt x="126573" y="490326"/>
                  <a:pt x="126573" y="556095"/>
                </a:cubicBezTo>
                <a:lnTo>
                  <a:pt x="126573" y="2974061"/>
                </a:lnTo>
                <a:cubicBezTo>
                  <a:pt x="126573" y="3039830"/>
                  <a:pt x="179890" y="3093147"/>
                  <a:pt x="245659" y="3093147"/>
                </a:cubicBezTo>
                <a:lnTo>
                  <a:pt x="2027611" y="3093147"/>
                </a:lnTo>
                <a:cubicBezTo>
                  <a:pt x="2093380" y="3093147"/>
                  <a:pt x="2146697" y="3039830"/>
                  <a:pt x="2146697" y="2974061"/>
                </a:cubicBezTo>
                <a:lnTo>
                  <a:pt x="2146697" y="556095"/>
                </a:lnTo>
                <a:cubicBezTo>
                  <a:pt x="2146697" y="490326"/>
                  <a:pt x="2093380" y="437009"/>
                  <a:pt x="2027611" y="437009"/>
                </a:cubicBezTo>
                <a:close/>
                <a:moveTo>
                  <a:pt x="974181" y="0"/>
                </a:moveTo>
                <a:lnTo>
                  <a:pt x="1299087" y="0"/>
                </a:lnTo>
                <a:cubicBezTo>
                  <a:pt x="1327680" y="0"/>
                  <a:pt x="1350860" y="23180"/>
                  <a:pt x="1350860" y="51773"/>
                </a:cubicBezTo>
                <a:lnTo>
                  <a:pt x="1350860" y="155306"/>
                </a:lnTo>
                <a:lnTo>
                  <a:pt x="1381614" y="155306"/>
                </a:lnTo>
                <a:cubicBezTo>
                  <a:pt x="1410207" y="155306"/>
                  <a:pt x="1433387" y="178486"/>
                  <a:pt x="1433387" y="207079"/>
                </a:cubicBezTo>
                <a:lnTo>
                  <a:pt x="1433387" y="298015"/>
                </a:lnTo>
                <a:lnTo>
                  <a:pt x="2081269" y="298015"/>
                </a:lnTo>
                <a:cubicBezTo>
                  <a:pt x="2187308" y="298015"/>
                  <a:pt x="2273269" y="383976"/>
                  <a:pt x="2273269" y="490015"/>
                </a:cubicBezTo>
                <a:lnTo>
                  <a:pt x="2273269" y="3040141"/>
                </a:lnTo>
                <a:cubicBezTo>
                  <a:pt x="2273269" y="3146180"/>
                  <a:pt x="2187308" y="3232141"/>
                  <a:pt x="2081269" y="3232141"/>
                </a:cubicBezTo>
                <a:lnTo>
                  <a:pt x="192000" y="3232141"/>
                </a:lnTo>
                <a:cubicBezTo>
                  <a:pt x="85961" y="3232141"/>
                  <a:pt x="0" y="3146180"/>
                  <a:pt x="0" y="3040141"/>
                </a:cubicBezTo>
                <a:lnTo>
                  <a:pt x="0" y="490015"/>
                </a:lnTo>
                <a:cubicBezTo>
                  <a:pt x="0" y="383976"/>
                  <a:pt x="85961" y="298015"/>
                  <a:pt x="192000" y="298015"/>
                </a:cubicBezTo>
                <a:lnTo>
                  <a:pt x="839881" y="298015"/>
                </a:lnTo>
                <a:lnTo>
                  <a:pt x="839881" y="207079"/>
                </a:lnTo>
                <a:cubicBezTo>
                  <a:pt x="839881" y="178486"/>
                  <a:pt x="863061" y="155306"/>
                  <a:pt x="891654" y="155306"/>
                </a:cubicBezTo>
                <a:lnTo>
                  <a:pt x="922408" y="155306"/>
                </a:lnTo>
                <a:lnTo>
                  <a:pt x="922408" y="51773"/>
                </a:lnTo>
                <a:cubicBezTo>
                  <a:pt x="922408" y="23180"/>
                  <a:pt x="945588" y="0"/>
                  <a:pt x="97418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58" name="CustomShape 30"/>
          <p:cNvSpPr/>
          <p:nvPr/>
        </p:nvSpPr>
        <p:spPr>
          <a:xfrm>
            <a:off x="8210160" y="2045520"/>
            <a:ext cx="358200" cy="358200"/>
          </a:xfrm>
          <a:custGeom>
            <a:avLst/>
            <a:gdLst/>
            <a:ahLst/>
            <a:rect l="l" t="t" r="r" b="b"/>
            <a:pathLst>
              <a:path w="3240000" h="3240000">
                <a:moveTo>
                  <a:pt x="1303187" y="480874"/>
                </a:moveTo>
                <a:lnTo>
                  <a:pt x="1303187" y="1303187"/>
                </a:lnTo>
                <a:lnTo>
                  <a:pt x="480874" y="1303187"/>
                </a:lnTo>
                <a:lnTo>
                  <a:pt x="480874" y="1936813"/>
                </a:lnTo>
                <a:lnTo>
                  <a:pt x="1303187" y="1936813"/>
                </a:lnTo>
                <a:lnTo>
                  <a:pt x="1303187" y="2759126"/>
                </a:lnTo>
                <a:lnTo>
                  <a:pt x="1936813" y="2759126"/>
                </a:lnTo>
                <a:lnTo>
                  <a:pt x="1936813" y="1936813"/>
                </a:lnTo>
                <a:lnTo>
                  <a:pt x="2759126" y="1936813"/>
                </a:lnTo>
                <a:lnTo>
                  <a:pt x="2759126" y="1303187"/>
                </a:lnTo>
                <a:lnTo>
                  <a:pt x="1936813" y="1303187"/>
                </a:lnTo>
                <a:lnTo>
                  <a:pt x="1936813" y="480874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59" name="CustomShape 31"/>
          <p:cNvSpPr/>
          <p:nvPr/>
        </p:nvSpPr>
        <p:spPr>
          <a:xfrm>
            <a:off x="4303080" y="2821320"/>
            <a:ext cx="316800" cy="358200"/>
          </a:xfrm>
          <a:custGeom>
            <a:avLst/>
            <a:gdLst/>
            <a:ahLst/>
            <a:rect l="l" t="t" r="r" b="b"/>
            <a:pathLst>
              <a:path w="2868687" h="3240000">
                <a:moveTo>
                  <a:pt x="1433799" y="2290728"/>
                </a:moveTo>
                <a:cubicBezTo>
                  <a:pt x="1317650" y="2346839"/>
                  <a:pt x="1203301" y="2394700"/>
                  <a:pt x="1093028" y="2434329"/>
                </a:cubicBezTo>
                <a:cubicBezTo>
                  <a:pt x="1167481" y="2812207"/>
                  <a:pt x="1292592" y="3060000"/>
                  <a:pt x="1434343" y="3060000"/>
                </a:cubicBezTo>
                <a:cubicBezTo>
                  <a:pt x="1576138" y="3060000"/>
                  <a:pt x="1701284" y="2812053"/>
                  <a:pt x="1774025" y="2433735"/>
                </a:cubicBezTo>
                <a:cubicBezTo>
                  <a:pt x="1663854" y="2394452"/>
                  <a:pt x="1549823" y="2346469"/>
                  <a:pt x="1433799" y="2290728"/>
                </a:cubicBezTo>
                <a:close/>
                <a:moveTo>
                  <a:pt x="1824954" y="2078037"/>
                </a:moveTo>
                <a:cubicBezTo>
                  <a:pt x="1794480" y="2097450"/>
                  <a:pt x="1763147" y="2116057"/>
                  <a:pt x="1731343" y="2134419"/>
                </a:cubicBezTo>
                <a:lnTo>
                  <a:pt x="1635415" y="2187161"/>
                </a:lnTo>
                <a:cubicBezTo>
                  <a:pt x="1691788" y="2215044"/>
                  <a:pt x="1747931" y="2239109"/>
                  <a:pt x="1803378" y="2259350"/>
                </a:cubicBezTo>
                <a:cubicBezTo>
                  <a:pt x="1812120" y="2201101"/>
                  <a:pt x="1819148" y="2140526"/>
                  <a:pt x="1824954" y="2078037"/>
                </a:cubicBezTo>
                <a:close/>
                <a:moveTo>
                  <a:pt x="1042306" y="2077178"/>
                </a:moveTo>
                <a:cubicBezTo>
                  <a:pt x="1047949" y="2140175"/>
                  <a:pt x="1055328" y="2201182"/>
                  <a:pt x="1063873" y="2259905"/>
                </a:cubicBezTo>
                <a:cubicBezTo>
                  <a:pt x="1119365" y="2238275"/>
                  <a:pt x="1176217" y="2214355"/>
                  <a:pt x="1233887" y="2187801"/>
                </a:cubicBezTo>
                <a:cubicBezTo>
                  <a:pt x="1201538" y="2170955"/>
                  <a:pt x="1169452" y="2152957"/>
                  <a:pt x="1137343" y="2134419"/>
                </a:cubicBezTo>
                <a:close/>
                <a:moveTo>
                  <a:pt x="559768" y="1732679"/>
                </a:moveTo>
                <a:cubicBezTo>
                  <a:pt x="268524" y="1984850"/>
                  <a:pt x="116369" y="2217202"/>
                  <a:pt x="187266" y="2340000"/>
                </a:cubicBezTo>
                <a:cubicBezTo>
                  <a:pt x="258144" y="2462764"/>
                  <a:pt x="535307" y="2447213"/>
                  <a:pt x="899736" y="2322555"/>
                </a:cubicBezTo>
                <a:cubicBezTo>
                  <a:pt x="878937" y="2207297"/>
                  <a:pt x="863223" y="2084405"/>
                  <a:pt x="853746" y="1955834"/>
                </a:cubicBezTo>
                <a:cubicBezTo>
                  <a:pt x="747454" y="1883220"/>
                  <a:pt x="648878" y="1808453"/>
                  <a:pt x="559768" y="1732679"/>
                </a:cubicBezTo>
                <a:close/>
                <a:moveTo>
                  <a:pt x="2309048" y="1730507"/>
                </a:moveTo>
                <a:cubicBezTo>
                  <a:pt x="2220666" y="1807660"/>
                  <a:pt x="2121792" y="1882664"/>
                  <a:pt x="2015235" y="1955625"/>
                </a:cubicBezTo>
                <a:cubicBezTo>
                  <a:pt x="2005364" y="2084180"/>
                  <a:pt x="1989894" y="2207119"/>
                  <a:pt x="1967330" y="2322070"/>
                </a:cubicBezTo>
                <a:lnTo>
                  <a:pt x="2081685" y="2358048"/>
                </a:lnTo>
                <a:cubicBezTo>
                  <a:pt x="2116015" y="2320492"/>
                  <a:pt x="2165526" y="2297468"/>
                  <a:pt x="2220415" y="2297468"/>
                </a:cubicBezTo>
                <a:cubicBezTo>
                  <a:pt x="2302230" y="2297468"/>
                  <a:pt x="2372097" y="2348622"/>
                  <a:pt x="2399287" y="2420880"/>
                </a:cubicBezTo>
                <a:cubicBezTo>
                  <a:pt x="2542053" y="2432945"/>
                  <a:pt x="2642630" y="2407186"/>
                  <a:pt x="2681420" y="2340000"/>
                </a:cubicBezTo>
                <a:cubicBezTo>
                  <a:pt x="2752393" y="2217071"/>
                  <a:pt x="2599836" y="1984353"/>
                  <a:pt x="2309048" y="1730507"/>
                </a:cubicBezTo>
                <a:close/>
                <a:moveTo>
                  <a:pt x="2026056" y="1510554"/>
                </a:moveTo>
                <a:cubicBezTo>
                  <a:pt x="2027893" y="1546708"/>
                  <a:pt x="2028343" y="1583211"/>
                  <a:pt x="2028343" y="1620000"/>
                </a:cubicBezTo>
                <a:lnTo>
                  <a:pt x="2024251" y="1730716"/>
                </a:lnTo>
                <a:lnTo>
                  <a:pt x="2173722" y="1619092"/>
                </a:lnTo>
                <a:cubicBezTo>
                  <a:pt x="2127526" y="1582190"/>
                  <a:pt x="2078507" y="1545517"/>
                  <a:pt x="2026056" y="1510554"/>
                </a:cubicBezTo>
                <a:close/>
                <a:moveTo>
                  <a:pt x="844436" y="1509285"/>
                </a:moveTo>
                <a:lnTo>
                  <a:pt x="694964" y="1620908"/>
                </a:lnTo>
                <a:cubicBezTo>
                  <a:pt x="741160" y="1657811"/>
                  <a:pt x="790179" y="1694484"/>
                  <a:pt x="842630" y="1729447"/>
                </a:cubicBezTo>
                <a:cubicBezTo>
                  <a:pt x="840793" y="1693293"/>
                  <a:pt x="840343" y="1656790"/>
                  <a:pt x="840343" y="1620000"/>
                </a:cubicBezTo>
                <a:close/>
                <a:moveTo>
                  <a:pt x="1434343" y="1361184"/>
                </a:moveTo>
                <a:cubicBezTo>
                  <a:pt x="1573534" y="1361184"/>
                  <a:pt x="1686371" y="1474021"/>
                  <a:pt x="1686371" y="1613212"/>
                </a:cubicBezTo>
                <a:cubicBezTo>
                  <a:pt x="1686371" y="1752403"/>
                  <a:pt x="1573534" y="1865240"/>
                  <a:pt x="1434343" y="1865240"/>
                </a:cubicBezTo>
                <a:cubicBezTo>
                  <a:pt x="1295152" y="1865240"/>
                  <a:pt x="1182315" y="1752403"/>
                  <a:pt x="1182315" y="1613212"/>
                </a:cubicBezTo>
                <a:cubicBezTo>
                  <a:pt x="1182315" y="1474021"/>
                  <a:pt x="1295152" y="1361184"/>
                  <a:pt x="1434343" y="1361184"/>
                </a:cubicBezTo>
                <a:close/>
                <a:moveTo>
                  <a:pt x="1433770" y="1149513"/>
                </a:moveTo>
                <a:cubicBezTo>
                  <a:pt x="1365445" y="1183896"/>
                  <a:pt x="1296585" y="1221489"/>
                  <a:pt x="1227343" y="1261466"/>
                </a:cubicBezTo>
                <a:lnTo>
                  <a:pt x="1027157" y="1384911"/>
                </a:lnTo>
                <a:cubicBezTo>
                  <a:pt x="1022222" y="1461370"/>
                  <a:pt x="1020343" y="1539922"/>
                  <a:pt x="1020343" y="1620000"/>
                </a:cubicBezTo>
                <a:lnTo>
                  <a:pt x="1028287" y="1855786"/>
                </a:lnTo>
                <a:cubicBezTo>
                  <a:pt x="1091680" y="1898065"/>
                  <a:pt x="1158394" y="1938727"/>
                  <a:pt x="1227343" y="1978535"/>
                </a:cubicBezTo>
                <a:lnTo>
                  <a:pt x="1434916" y="2090488"/>
                </a:lnTo>
                <a:cubicBezTo>
                  <a:pt x="1503241" y="2056105"/>
                  <a:pt x="1572101" y="2018511"/>
                  <a:pt x="1641343" y="1978535"/>
                </a:cubicBezTo>
                <a:lnTo>
                  <a:pt x="1841530" y="1855090"/>
                </a:lnTo>
                <a:cubicBezTo>
                  <a:pt x="1846464" y="1778631"/>
                  <a:pt x="1848343" y="1700079"/>
                  <a:pt x="1848343" y="1620000"/>
                </a:cubicBezTo>
                <a:lnTo>
                  <a:pt x="1840399" y="1384214"/>
                </a:lnTo>
                <a:cubicBezTo>
                  <a:pt x="1777006" y="1341936"/>
                  <a:pt x="1710293" y="1301274"/>
                  <a:pt x="1641343" y="1261466"/>
                </a:cubicBezTo>
                <a:close/>
                <a:moveTo>
                  <a:pt x="1065308" y="980650"/>
                </a:moveTo>
                <a:cubicBezTo>
                  <a:pt x="1056566" y="1038899"/>
                  <a:pt x="1049538" y="1099475"/>
                  <a:pt x="1043732" y="1161964"/>
                </a:cubicBezTo>
                <a:cubicBezTo>
                  <a:pt x="1074206" y="1142551"/>
                  <a:pt x="1105539" y="1123943"/>
                  <a:pt x="1137343" y="1105581"/>
                </a:cubicBezTo>
                <a:lnTo>
                  <a:pt x="1233271" y="1052839"/>
                </a:lnTo>
                <a:cubicBezTo>
                  <a:pt x="1176898" y="1024957"/>
                  <a:pt x="1120756" y="1000892"/>
                  <a:pt x="1065308" y="980650"/>
                </a:cubicBezTo>
                <a:close/>
                <a:moveTo>
                  <a:pt x="1804814" y="980095"/>
                </a:moveTo>
                <a:cubicBezTo>
                  <a:pt x="1749321" y="1001726"/>
                  <a:pt x="1692469" y="1025646"/>
                  <a:pt x="1634800" y="1052200"/>
                </a:cubicBezTo>
                <a:cubicBezTo>
                  <a:pt x="1667149" y="1069046"/>
                  <a:pt x="1699234" y="1087043"/>
                  <a:pt x="1731343" y="1105581"/>
                </a:cubicBezTo>
                <a:lnTo>
                  <a:pt x="1826380" y="1162822"/>
                </a:lnTo>
                <a:cubicBezTo>
                  <a:pt x="1820738" y="1099825"/>
                  <a:pt x="1813359" y="1038819"/>
                  <a:pt x="1804814" y="980095"/>
                </a:cubicBezTo>
                <a:close/>
                <a:moveTo>
                  <a:pt x="2432236" y="816002"/>
                </a:moveTo>
                <a:cubicBezTo>
                  <a:pt x="2308930" y="820546"/>
                  <a:pt x="2149627" y="855445"/>
                  <a:pt x="1968950" y="917446"/>
                </a:cubicBezTo>
                <a:cubicBezTo>
                  <a:pt x="1989749" y="1032703"/>
                  <a:pt x="2005463" y="1155596"/>
                  <a:pt x="2014941" y="1284167"/>
                </a:cubicBezTo>
                <a:cubicBezTo>
                  <a:pt x="2121232" y="1356780"/>
                  <a:pt x="2219808" y="1431548"/>
                  <a:pt x="2308918" y="1507322"/>
                </a:cubicBezTo>
                <a:cubicBezTo>
                  <a:pt x="2600162" y="1255150"/>
                  <a:pt x="2752317" y="1022798"/>
                  <a:pt x="2681420" y="900000"/>
                </a:cubicBezTo>
                <a:cubicBezTo>
                  <a:pt x="2645694" y="838121"/>
                  <a:pt x="2557557" y="811383"/>
                  <a:pt x="2432236" y="816002"/>
                </a:cubicBezTo>
                <a:close/>
                <a:moveTo>
                  <a:pt x="436450" y="816001"/>
                </a:moveTo>
                <a:cubicBezTo>
                  <a:pt x="311129" y="811383"/>
                  <a:pt x="222992" y="838121"/>
                  <a:pt x="187266" y="900000"/>
                </a:cubicBezTo>
                <a:cubicBezTo>
                  <a:pt x="158404" y="949991"/>
                  <a:pt x="166508" y="1018139"/>
                  <a:pt x="206887" y="1097970"/>
                </a:cubicBezTo>
                <a:cubicBezTo>
                  <a:pt x="213842" y="1096217"/>
                  <a:pt x="221021" y="1095812"/>
                  <a:pt x="228294" y="1095812"/>
                </a:cubicBezTo>
                <a:cubicBezTo>
                  <a:pt x="334372" y="1095812"/>
                  <a:pt x="420366" y="1181806"/>
                  <a:pt x="420366" y="1287884"/>
                </a:cubicBezTo>
                <a:cubicBezTo>
                  <a:pt x="420366" y="1314219"/>
                  <a:pt x="415066" y="1339317"/>
                  <a:pt x="405427" y="1362148"/>
                </a:cubicBezTo>
                <a:cubicBezTo>
                  <a:pt x="450585" y="1410442"/>
                  <a:pt x="502437" y="1459559"/>
                  <a:pt x="559639" y="1509493"/>
                </a:cubicBezTo>
                <a:cubicBezTo>
                  <a:pt x="648020" y="1432341"/>
                  <a:pt x="746894" y="1357336"/>
                  <a:pt x="853451" y="1284376"/>
                </a:cubicBezTo>
                <a:cubicBezTo>
                  <a:pt x="863322" y="1155820"/>
                  <a:pt x="878792" y="1032881"/>
                  <a:pt x="901357" y="917930"/>
                </a:cubicBezTo>
                <a:cubicBezTo>
                  <a:pt x="719999" y="855651"/>
                  <a:pt x="560119" y="820559"/>
                  <a:pt x="436450" y="816001"/>
                </a:cubicBezTo>
                <a:close/>
                <a:moveTo>
                  <a:pt x="1434343" y="180000"/>
                </a:moveTo>
                <a:cubicBezTo>
                  <a:pt x="1292548" y="180000"/>
                  <a:pt x="1167402" y="427948"/>
                  <a:pt x="1094661" y="806265"/>
                </a:cubicBezTo>
                <a:cubicBezTo>
                  <a:pt x="1204832" y="845548"/>
                  <a:pt x="1318864" y="893532"/>
                  <a:pt x="1434887" y="949272"/>
                </a:cubicBezTo>
                <a:cubicBezTo>
                  <a:pt x="1551037" y="893162"/>
                  <a:pt x="1665385" y="845301"/>
                  <a:pt x="1775658" y="805671"/>
                </a:cubicBezTo>
                <a:cubicBezTo>
                  <a:pt x="1751860" y="684885"/>
                  <a:pt x="1722886" y="577390"/>
                  <a:pt x="1688823" y="487405"/>
                </a:cubicBezTo>
                <a:cubicBezTo>
                  <a:pt x="1688009" y="487647"/>
                  <a:pt x="1687191" y="487652"/>
                  <a:pt x="1686371" y="487652"/>
                </a:cubicBezTo>
                <a:cubicBezTo>
                  <a:pt x="1580293" y="487652"/>
                  <a:pt x="1494299" y="401658"/>
                  <a:pt x="1494299" y="295580"/>
                </a:cubicBezTo>
                <a:cubicBezTo>
                  <a:pt x="1494299" y="264819"/>
                  <a:pt x="1501530" y="235747"/>
                  <a:pt x="1516122" y="210837"/>
                </a:cubicBezTo>
                <a:cubicBezTo>
                  <a:pt x="1490583" y="189985"/>
                  <a:pt x="1462798" y="180000"/>
                  <a:pt x="1434343" y="180000"/>
                </a:cubicBezTo>
                <a:close/>
                <a:moveTo>
                  <a:pt x="1434343" y="0"/>
                </a:moveTo>
                <a:cubicBezTo>
                  <a:pt x="1509303" y="0"/>
                  <a:pt x="1581019" y="37868"/>
                  <a:pt x="1646062" y="107907"/>
                </a:cubicBezTo>
                <a:cubicBezTo>
                  <a:pt x="1659037" y="104972"/>
                  <a:pt x="1672533" y="103508"/>
                  <a:pt x="1686371" y="103508"/>
                </a:cubicBezTo>
                <a:cubicBezTo>
                  <a:pt x="1792449" y="103508"/>
                  <a:pt x="1878443" y="189502"/>
                  <a:pt x="1878443" y="295580"/>
                </a:cubicBezTo>
                <a:cubicBezTo>
                  <a:pt x="1878443" y="342831"/>
                  <a:pt x="1861381" y="386097"/>
                  <a:pt x="1831228" y="417985"/>
                </a:cubicBezTo>
                <a:cubicBezTo>
                  <a:pt x="1871860" y="515668"/>
                  <a:pt x="1906636" y="628220"/>
                  <a:pt x="1935357" y="752219"/>
                </a:cubicBezTo>
                <a:cubicBezTo>
                  <a:pt x="2379384" y="616814"/>
                  <a:pt x="2731816" y="627289"/>
                  <a:pt x="2837304" y="810000"/>
                </a:cubicBezTo>
                <a:cubicBezTo>
                  <a:pt x="2942793" y="992711"/>
                  <a:pt x="2775650" y="1303161"/>
                  <a:pt x="2436521" y="1620139"/>
                </a:cubicBezTo>
                <a:cubicBezTo>
                  <a:pt x="2775698" y="1936928"/>
                  <a:pt x="2942777" y="2247316"/>
                  <a:pt x="2837304" y="2430000"/>
                </a:cubicBezTo>
                <a:cubicBezTo>
                  <a:pt x="2771439" y="2544083"/>
                  <a:pt x="2609300" y="2591017"/>
                  <a:pt x="2388706" y="2577188"/>
                </a:cubicBezTo>
                <a:cubicBezTo>
                  <a:pt x="2358753" y="2639691"/>
                  <a:pt x="2294480" y="2681612"/>
                  <a:pt x="2220415" y="2681612"/>
                </a:cubicBezTo>
                <a:cubicBezTo>
                  <a:pt x="2122541" y="2681612"/>
                  <a:pt x="2041764" y="2608405"/>
                  <a:pt x="2030773" y="2513644"/>
                </a:cubicBezTo>
                <a:cubicBezTo>
                  <a:pt x="1999304" y="2506661"/>
                  <a:pt x="1967635" y="2497623"/>
                  <a:pt x="1935485" y="2487821"/>
                </a:cubicBezTo>
                <a:cubicBezTo>
                  <a:pt x="1830610" y="2940018"/>
                  <a:pt x="1645322" y="3240000"/>
                  <a:pt x="1434343" y="3240000"/>
                </a:cubicBezTo>
                <a:cubicBezTo>
                  <a:pt x="1223366" y="3240000"/>
                  <a:pt x="1038079" y="2940023"/>
                  <a:pt x="933330" y="2487781"/>
                </a:cubicBezTo>
                <a:cubicBezTo>
                  <a:pt x="489302" y="2623186"/>
                  <a:pt x="136870" y="2612712"/>
                  <a:pt x="31382" y="2430000"/>
                </a:cubicBezTo>
                <a:cubicBezTo>
                  <a:pt x="-74106" y="2247290"/>
                  <a:pt x="93037" y="1936840"/>
                  <a:pt x="432165" y="1619862"/>
                </a:cubicBezTo>
                <a:cubicBezTo>
                  <a:pt x="378689" y="1569916"/>
                  <a:pt x="329491" y="1520128"/>
                  <a:pt x="285801" y="1470219"/>
                </a:cubicBezTo>
                <a:cubicBezTo>
                  <a:pt x="267844" y="1476857"/>
                  <a:pt x="248431" y="1479956"/>
                  <a:pt x="228294" y="1479956"/>
                </a:cubicBezTo>
                <a:cubicBezTo>
                  <a:pt x="122216" y="1479956"/>
                  <a:pt x="36222" y="1393962"/>
                  <a:pt x="36222" y="1287884"/>
                </a:cubicBezTo>
                <a:cubicBezTo>
                  <a:pt x="36222" y="1246866"/>
                  <a:pt x="49080" y="1208850"/>
                  <a:pt x="73868" y="1179672"/>
                </a:cubicBezTo>
                <a:cubicBezTo>
                  <a:pt x="-4733" y="1033688"/>
                  <a:pt x="-23287" y="904690"/>
                  <a:pt x="31382" y="810000"/>
                </a:cubicBezTo>
                <a:cubicBezTo>
                  <a:pt x="136860" y="627306"/>
                  <a:pt x="489234" y="616816"/>
                  <a:pt x="933201" y="752179"/>
                </a:cubicBezTo>
                <a:cubicBezTo>
                  <a:pt x="1038076" y="299982"/>
                  <a:pt x="1223365" y="0"/>
                  <a:pt x="143434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60" name="CustomShape 32"/>
          <p:cNvSpPr/>
          <p:nvPr/>
        </p:nvSpPr>
        <p:spPr>
          <a:xfrm>
            <a:off x="6027840" y="2833200"/>
            <a:ext cx="338760" cy="332280"/>
          </a:xfrm>
          <a:custGeom>
            <a:avLst/>
            <a:gdLst/>
            <a:ahLst/>
            <a:rect l="l" t="t" r="r" b="b"/>
            <a:pathLst>
              <a:path w="3263621" h="3199863">
                <a:moveTo>
                  <a:pt x="1896188" y="786599"/>
                </a:moveTo>
                <a:cubicBezTo>
                  <a:pt x="1878938" y="786251"/>
                  <a:pt x="1861335" y="789280"/>
                  <a:pt x="1844305" y="796082"/>
                </a:cubicBezTo>
                <a:cubicBezTo>
                  <a:pt x="1792333" y="816839"/>
                  <a:pt x="1760707" y="866742"/>
                  <a:pt x="1761231" y="919486"/>
                </a:cubicBezTo>
                <a:lnTo>
                  <a:pt x="1573886" y="1618665"/>
                </a:lnTo>
                <a:lnTo>
                  <a:pt x="1438574" y="1113672"/>
                </a:lnTo>
                <a:cubicBezTo>
                  <a:pt x="1424335" y="1060531"/>
                  <a:pt x="1379808" y="1023594"/>
                  <a:pt x="1328543" y="1016456"/>
                </a:cubicBezTo>
                <a:cubicBezTo>
                  <a:pt x="1320071" y="1015276"/>
                  <a:pt x="1311415" y="1014911"/>
                  <a:pt x="1302836" y="1018067"/>
                </a:cubicBezTo>
                <a:lnTo>
                  <a:pt x="1300556" y="1017667"/>
                </a:lnTo>
                <a:cubicBezTo>
                  <a:pt x="1298914" y="1017711"/>
                  <a:pt x="1297275" y="1017786"/>
                  <a:pt x="1295680" y="1018515"/>
                </a:cubicBezTo>
                <a:lnTo>
                  <a:pt x="1275904" y="1019755"/>
                </a:lnTo>
                <a:cubicBezTo>
                  <a:pt x="1273459" y="1020410"/>
                  <a:pt x="1271049" y="1021129"/>
                  <a:pt x="1269080" y="1023145"/>
                </a:cubicBezTo>
                <a:cubicBezTo>
                  <a:pt x="1229892" y="1033156"/>
                  <a:pt x="1196286" y="1061513"/>
                  <a:pt x="1180414" y="1102068"/>
                </a:cubicBezTo>
                <a:lnTo>
                  <a:pt x="902406" y="1812437"/>
                </a:lnTo>
                <a:lnTo>
                  <a:pt x="612897" y="1812437"/>
                </a:lnTo>
                <a:cubicBezTo>
                  <a:pt x="539543" y="1812437"/>
                  <a:pt x="480078" y="1871902"/>
                  <a:pt x="480078" y="1945256"/>
                </a:cubicBezTo>
                <a:cubicBezTo>
                  <a:pt x="480078" y="2018610"/>
                  <a:pt x="539543" y="2078075"/>
                  <a:pt x="612897" y="2078075"/>
                </a:cubicBezTo>
                <a:lnTo>
                  <a:pt x="966673" y="2078075"/>
                </a:lnTo>
                <a:cubicBezTo>
                  <a:pt x="1008666" y="2088839"/>
                  <a:pt x="1051924" y="2075535"/>
                  <a:pt x="1081835" y="2045978"/>
                </a:cubicBezTo>
                <a:cubicBezTo>
                  <a:pt x="1105846" y="2028294"/>
                  <a:pt x="1122213" y="2001701"/>
                  <a:pt x="1125659" y="1970866"/>
                </a:cubicBezTo>
                <a:lnTo>
                  <a:pt x="1284498" y="1565001"/>
                </a:lnTo>
                <a:lnTo>
                  <a:pt x="1443089" y="2156868"/>
                </a:lnTo>
                <a:cubicBezTo>
                  <a:pt x="1455914" y="2204733"/>
                  <a:pt x="1493311" y="2239452"/>
                  <a:pt x="1538593" y="2249086"/>
                </a:cubicBezTo>
                <a:lnTo>
                  <a:pt x="1542015" y="2250785"/>
                </a:lnTo>
                <a:cubicBezTo>
                  <a:pt x="1542604" y="2250943"/>
                  <a:pt x="1543193" y="2251097"/>
                  <a:pt x="1543870" y="2250902"/>
                </a:cubicBezTo>
                <a:cubicBezTo>
                  <a:pt x="1553422" y="2254514"/>
                  <a:pt x="1563610" y="2255524"/>
                  <a:pt x="1573886" y="2252783"/>
                </a:cubicBezTo>
                <a:cubicBezTo>
                  <a:pt x="1584162" y="2255524"/>
                  <a:pt x="1594351" y="2254515"/>
                  <a:pt x="1603903" y="2250901"/>
                </a:cubicBezTo>
                <a:lnTo>
                  <a:pt x="1605758" y="2250785"/>
                </a:lnTo>
                <a:cubicBezTo>
                  <a:pt x="1606974" y="2250459"/>
                  <a:pt x="1608181" y="2250118"/>
                  <a:pt x="1609178" y="2249086"/>
                </a:cubicBezTo>
                <a:cubicBezTo>
                  <a:pt x="1654461" y="2239453"/>
                  <a:pt x="1691859" y="2204734"/>
                  <a:pt x="1704684" y="2156868"/>
                </a:cubicBezTo>
                <a:lnTo>
                  <a:pt x="1921541" y="1347547"/>
                </a:lnTo>
                <a:lnTo>
                  <a:pt x="2181705" y="1998928"/>
                </a:lnTo>
                <a:cubicBezTo>
                  <a:pt x="2205326" y="2058070"/>
                  <a:pt x="2266689" y="2090865"/>
                  <a:pt x="2326593" y="2078075"/>
                </a:cubicBezTo>
                <a:lnTo>
                  <a:pt x="2671200" y="2078075"/>
                </a:lnTo>
                <a:cubicBezTo>
                  <a:pt x="2744554" y="2078075"/>
                  <a:pt x="2804019" y="2018610"/>
                  <a:pt x="2804019" y="1945256"/>
                </a:cubicBezTo>
                <a:cubicBezTo>
                  <a:pt x="2804019" y="1871902"/>
                  <a:pt x="2744554" y="1812437"/>
                  <a:pt x="2671200" y="1812437"/>
                </a:cubicBezTo>
                <a:lnTo>
                  <a:pt x="2393261" y="1812437"/>
                </a:lnTo>
                <a:lnTo>
                  <a:pt x="2016914" y="870162"/>
                </a:lnTo>
                <a:cubicBezTo>
                  <a:pt x="1996508" y="819071"/>
                  <a:pt x="1947937" y="787642"/>
                  <a:pt x="1896188" y="786599"/>
                </a:cubicBezTo>
                <a:close/>
                <a:moveTo>
                  <a:pt x="773454" y="106"/>
                </a:moveTo>
                <a:cubicBezTo>
                  <a:pt x="1097282" y="5742"/>
                  <a:pt x="1441967" y="238301"/>
                  <a:pt x="1631811" y="769863"/>
                </a:cubicBezTo>
                <a:cubicBezTo>
                  <a:pt x="2306811" y="-1120137"/>
                  <a:pt x="4939311" y="769863"/>
                  <a:pt x="1631811" y="3199863"/>
                </a:cubicBezTo>
                <a:cubicBezTo>
                  <a:pt x="-745455" y="1453301"/>
                  <a:pt x="-54107" y="-14297"/>
                  <a:pt x="773454" y="106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61" name="CustomShape 33"/>
          <p:cNvSpPr/>
          <p:nvPr/>
        </p:nvSpPr>
        <p:spPr>
          <a:xfrm>
            <a:off x="5440320" y="2858760"/>
            <a:ext cx="336240" cy="283320"/>
          </a:xfrm>
          <a:custGeom>
            <a:avLst/>
            <a:gdLst/>
            <a:ahLst/>
            <a:rect l="l" t="t" r="r" b="b"/>
            <a:pathLst>
              <a:path w="3240000" h="2730652">
                <a:moveTo>
                  <a:pt x="1452811" y="1541940"/>
                </a:moveTo>
                <a:lnTo>
                  <a:pt x="1452811" y="1831951"/>
                </a:lnTo>
                <a:lnTo>
                  <a:pt x="1162800" y="1831951"/>
                </a:lnTo>
                <a:lnTo>
                  <a:pt x="1162800" y="2166329"/>
                </a:lnTo>
                <a:lnTo>
                  <a:pt x="1452811" y="2166329"/>
                </a:lnTo>
                <a:lnTo>
                  <a:pt x="1452811" y="2456340"/>
                </a:lnTo>
                <a:lnTo>
                  <a:pt x="1787189" y="2456340"/>
                </a:lnTo>
                <a:lnTo>
                  <a:pt x="1787189" y="2166329"/>
                </a:lnTo>
                <a:lnTo>
                  <a:pt x="2077200" y="2166329"/>
                </a:lnTo>
                <a:lnTo>
                  <a:pt x="2077200" y="1831951"/>
                </a:lnTo>
                <a:lnTo>
                  <a:pt x="1787189" y="1831951"/>
                </a:lnTo>
                <a:lnTo>
                  <a:pt x="1787189" y="1541940"/>
                </a:lnTo>
                <a:close/>
                <a:moveTo>
                  <a:pt x="0" y="1278453"/>
                </a:moveTo>
                <a:lnTo>
                  <a:pt x="3240000" y="1278453"/>
                </a:lnTo>
                <a:lnTo>
                  <a:pt x="3240000" y="2376509"/>
                </a:lnTo>
                <a:cubicBezTo>
                  <a:pt x="3240000" y="2572097"/>
                  <a:pt x="3081445" y="2730652"/>
                  <a:pt x="2885857" y="2730652"/>
                </a:cubicBezTo>
                <a:lnTo>
                  <a:pt x="354143" y="2730652"/>
                </a:lnTo>
                <a:cubicBezTo>
                  <a:pt x="158555" y="2730652"/>
                  <a:pt x="0" y="2572097"/>
                  <a:pt x="0" y="2376509"/>
                </a:cubicBezTo>
                <a:close/>
                <a:moveTo>
                  <a:pt x="1001150" y="200505"/>
                </a:moveTo>
                <a:cubicBezTo>
                  <a:pt x="933045" y="200505"/>
                  <a:pt x="877834" y="255715"/>
                  <a:pt x="877834" y="323821"/>
                </a:cubicBezTo>
                <a:lnTo>
                  <a:pt x="877834" y="605836"/>
                </a:lnTo>
                <a:lnTo>
                  <a:pt x="2362163" y="605836"/>
                </a:lnTo>
                <a:lnTo>
                  <a:pt x="2362163" y="323821"/>
                </a:lnTo>
                <a:cubicBezTo>
                  <a:pt x="2362163" y="255715"/>
                  <a:pt x="2306952" y="200505"/>
                  <a:pt x="2238846" y="200505"/>
                </a:cubicBezTo>
                <a:close/>
                <a:moveTo>
                  <a:pt x="843301" y="0"/>
                </a:moveTo>
                <a:lnTo>
                  <a:pt x="2396696" y="0"/>
                </a:lnTo>
                <a:cubicBezTo>
                  <a:pt x="2488075" y="0"/>
                  <a:pt x="2562152" y="74077"/>
                  <a:pt x="2562152" y="165456"/>
                </a:cubicBezTo>
                <a:lnTo>
                  <a:pt x="2562152" y="605836"/>
                </a:lnTo>
                <a:lnTo>
                  <a:pt x="2885857" y="605836"/>
                </a:lnTo>
                <a:cubicBezTo>
                  <a:pt x="3081445" y="605836"/>
                  <a:pt x="3240000" y="764391"/>
                  <a:pt x="3240000" y="959979"/>
                </a:cubicBezTo>
                <a:lnTo>
                  <a:pt x="3240000" y="1134437"/>
                </a:lnTo>
                <a:lnTo>
                  <a:pt x="0" y="1134437"/>
                </a:lnTo>
                <a:lnTo>
                  <a:pt x="0" y="959979"/>
                </a:lnTo>
                <a:cubicBezTo>
                  <a:pt x="0" y="764391"/>
                  <a:pt x="158555" y="605836"/>
                  <a:pt x="354143" y="605836"/>
                </a:cubicBezTo>
                <a:lnTo>
                  <a:pt x="677845" y="605836"/>
                </a:lnTo>
                <a:lnTo>
                  <a:pt x="677845" y="165456"/>
                </a:lnTo>
                <a:cubicBezTo>
                  <a:pt x="677845" y="74077"/>
                  <a:pt x="751923" y="0"/>
                  <a:pt x="84330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62" name="CustomShape 34"/>
          <p:cNvSpPr/>
          <p:nvPr/>
        </p:nvSpPr>
        <p:spPr>
          <a:xfrm>
            <a:off x="4862880" y="2833920"/>
            <a:ext cx="336240" cy="333360"/>
          </a:xfrm>
          <a:custGeom>
            <a:avLst/>
            <a:gdLst/>
            <a:ahLst/>
            <a:rect l="l" t="t" r="r" b="b"/>
            <a:pathLst>
              <a:path w="3240000" h="3211580">
                <a:moveTo>
                  <a:pt x="991906" y="2959580"/>
                </a:moveTo>
                <a:lnTo>
                  <a:pt x="2193254" y="2959580"/>
                </a:lnTo>
                <a:cubicBezTo>
                  <a:pt x="2215674" y="2959580"/>
                  <a:pt x="2233849" y="2977755"/>
                  <a:pt x="2233849" y="3000175"/>
                </a:cubicBezTo>
                <a:lnTo>
                  <a:pt x="2233849" y="3170985"/>
                </a:lnTo>
                <a:cubicBezTo>
                  <a:pt x="2233849" y="3193405"/>
                  <a:pt x="2215674" y="3211580"/>
                  <a:pt x="2193254" y="3211580"/>
                </a:cubicBezTo>
                <a:lnTo>
                  <a:pt x="991906" y="3211580"/>
                </a:lnTo>
                <a:cubicBezTo>
                  <a:pt x="969486" y="3211580"/>
                  <a:pt x="951311" y="3193405"/>
                  <a:pt x="951311" y="3170985"/>
                </a:cubicBezTo>
                <a:lnTo>
                  <a:pt x="951311" y="3000175"/>
                </a:lnTo>
                <a:cubicBezTo>
                  <a:pt x="951311" y="2977755"/>
                  <a:pt x="969486" y="2959580"/>
                  <a:pt x="991906" y="2959580"/>
                </a:cubicBezTo>
                <a:close/>
                <a:moveTo>
                  <a:pt x="1439043" y="1763796"/>
                </a:moveTo>
                <a:lnTo>
                  <a:pt x="1439043" y="2067459"/>
                </a:lnTo>
                <a:lnTo>
                  <a:pt x="1135380" y="2067459"/>
                </a:lnTo>
                <a:lnTo>
                  <a:pt x="1135380" y="2374533"/>
                </a:lnTo>
                <a:lnTo>
                  <a:pt x="1439043" y="2374533"/>
                </a:lnTo>
                <a:lnTo>
                  <a:pt x="1439043" y="2678196"/>
                </a:lnTo>
                <a:lnTo>
                  <a:pt x="1746117" y="2678196"/>
                </a:lnTo>
                <a:lnTo>
                  <a:pt x="1746117" y="2374533"/>
                </a:lnTo>
                <a:lnTo>
                  <a:pt x="2049780" y="2374533"/>
                </a:lnTo>
                <a:lnTo>
                  <a:pt x="2049780" y="2067459"/>
                </a:lnTo>
                <a:lnTo>
                  <a:pt x="1746117" y="2067459"/>
                </a:lnTo>
                <a:lnTo>
                  <a:pt x="1746117" y="1763796"/>
                </a:lnTo>
                <a:close/>
                <a:moveTo>
                  <a:pt x="128358" y="1541040"/>
                </a:moveTo>
                <a:lnTo>
                  <a:pt x="3056915" y="1550917"/>
                </a:lnTo>
                <a:cubicBezTo>
                  <a:pt x="3061111" y="2078028"/>
                  <a:pt x="2781683" y="2566719"/>
                  <a:pt x="2325284" y="2830467"/>
                </a:cubicBezTo>
                <a:lnTo>
                  <a:pt x="2182018" y="2900953"/>
                </a:lnTo>
                <a:lnTo>
                  <a:pt x="1002135" y="2900953"/>
                </a:lnTo>
                <a:cubicBezTo>
                  <a:pt x="950374" y="2879821"/>
                  <a:pt x="900231" y="2854191"/>
                  <a:pt x="851341" y="2825496"/>
                </a:cubicBezTo>
                <a:cubicBezTo>
                  <a:pt x="396732" y="2558675"/>
                  <a:pt x="120607" y="2068110"/>
                  <a:pt x="128358" y="1541040"/>
                </a:cubicBezTo>
                <a:close/>
                <a:moveTo>
                  <a:pt x="61067" y="1230414"/>
                </a:moveTo>
                <a:lnTo>
                  <a:pt x="3178933" y="1230414"/>
                </a:lnTo>
                <a:cubicBezTo>
                  <a:pt x="3212659" y="1230414"/>
                  <a:pt x="3240000" y="1257755"/>
                  <a:pt x="3240000" y="1291481"/>
                </a:cubicBezTo>
                <a:lnTo>
                  <a:pt x="3240000" y="1421347"/>
                </a:lnTo>
                <a:cubicBezTo>
                  <a:pt x="3240000" y="1455073"/>
                  <a:pt x="3212659" y="1482414"/>
                  <a:pt x="3178933" y="1482414"/>
                </a:cubicBezTo>
                <a:lnTo>
                  <a:pt x="61067" y="1482414"/>
                </a:lnTo>
                <a:cubicBezTo>
                  <a:pt x="27341" y="1482414"/>
                  <a:pt x="0" y="1455073"/>
                  <a:pt x="0" y="1421347"/>
                </a:cubicBezTo>
                <a:lnTo>
                  <a:pt x="0" y="1291481"/>
                </a:lnTo>
                <a:cubicBezTo>
                  <a:pt x="0" y="1257755"/>
                  <a:pt x="27341" y="1230414"/>
                  <a:pt x="61067" y="1230414"/>
                </a:cubicBezTo>
                <a:close/>
                <a:moveTo>
                  <a:pt x="2481726" y="315922"/>
                </a:moveTo>
                <a:lnTo>
                  <a:pt x="2862412" y="696608"/>
                </a:lnTo>
                <a:lnTo>
                  <a:pt x="2420437" y="1138584"/>
                </a:lnTo>
                <a:lnTo>
                  <a:pt x="1659064" y="1138584"/>
                </a:lnTo>
                <a:close/>
                <a:moveTo>
                  <a:pt x="2730827" y="0"/>
                </a:moveTo>
                <a:cubicBezTo>
                  <a:pt x="2765703" y="0"/>
                  <a:pt x="2800581" y="13305"/>
                  <a:pt x="2827191" y="39915"/>
                </a:cubicBezTo>
                <a:lnTo>
                  <a:pt x="3143636" y="356360"/>
                </a:lnTo>
                <a:cubicBezTo>
                  <a:pt x="3196857" y="409581"/>
                  <a:pt x="3196857" y="495868"/>
                  <a:pt x="3143636" y="549088"/>
                </a:cubicBezTo>
                <a:lnTo>
                  <a:pt x="3082882" y="609843"/>
                </a:lnTo>
                <a:cubicBezTo>
                  <a:pt x="3029661" y="663063"/>
                  <a:pt x="2943375" y="663064"/>
                  <a:pt x="2890155" y="609843"/>
                </a:cubicBezTo>
                <a:lnTo>
                  <a:pt x="2573708" y="293397"/>
                </a:lnTo>
                <a:cubicBezTo>
                  <a:pt x="2520488" y="240176"/>
                  <a:pt x="2520488" y="153889"/>
                  <a:pt x="2573708" y="100669"/>
                </a:cubicBezTo>
                <a:lnTo>
                  <a:pt x="2634463" y="39914"/>
                </a:lnTo>
                <a:cubicBezTo>
                  <a:pt x="2661073" y="13305"/>
                  <a:pt x="2695950" y="0"/>
                  <a:pt x="273082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63" name="CustomShape 35"/>
          <p:cNvSpPr/>
          <p:nvPr/>
        </p:nvSpPr>
        <p:spPr>
          <a:xfrm rot="2941800">
            <a:off x="6566400" y="2833200"/>
            <a:ext cx="312480" cy="332640"/>
          </a:xfrm>
          <a:custGeom>
            <a:avLst/>
            <a:gdLst/>
            <a:ahLst/>
            <a:rect l="l" t="t" r="r" b="b"/>
            <a:pathLst>
              <a:path w="3011706" h="3204001">
                <a:moveTo>
                  <a:pt x="2432249" y="1011942"/>
                </a:moveTo>
                <a:cubicBezTo>
                  <a:pt x="2423608" y="1019482"/>
                  <a:pt x="2416303" y="1028841"/>
                  <a:pt x="2410966" y="1039800"/>
                </a:cubicBezTo>
                <a:lnTo>
                  <a:pt x="1969837" y="1945620"/>
                </a:lnTo>
                <a:cubicBezTo>
                  <a:pt x="1948488" y="1989457"/>
                  <a:pt x="1966719" y="2042300"/>
                  <a:pt x="2010556" y="2063648"/>
                </a:cubicBezTo>
                <a:cubicBezTo>
                  <a:pt x="2054392" y="2084996"/>
                  <a:pt x="2107235" y="2066766"/>
                  <a:pt x="2128583" y="2022929"/>
                </a:cubicBezTo>
                <a:lnTo>
                  <a:pt x="2569712" y="1117109"/>
                </a:lnTo>
                <a:cubicBezTo>
                  <a:pt x="2591061" y="1073271"/>
                  <a:pt x="2572830" y="1020430"/>
                  <a:pt x="2528993" y="999081"/>
                </a:cubicBezTo>
                <a:cubicBezTo>
                  <a:pt x="2496115" y="983070"/>
                  <a:pt x="2458172" y="989322"/>
                  <a:pt x="2432249" y="1011942"/>
                </a:cubicBezTo>
                <a:close/>
                <a:moveTo>
                  <a:pt x="1709549" y="1044955"/>
                </a:moveTo>
                <a:cubicBezTo>
                  <a:pt x="1978186" y="735551"/>
                  <a:pt x="2446780" y="702502"/>
                  <a:pt x="2756184" y="971139"/>
                </a:cubicBezTo>
                <a:cubicBezTo>
                  <a:pt x="3065588" y="1239776"/>
                  <a:pt x="3098636" y="1708370"/>
                  <a:pt x="2830000" y="2017774"/>
                </a:cubicBezTo>
                <a:cubicBezTo>
                  <a:pt x="2561363" y="2327178"/>
                  <a:pt x="2092769" y="2360227"/>
                  <a:pt x="1783365" y="2091590"/>
                </a:cubicBezTo>
                <a:cubicBezTo>
                  <a:pt x="1473960" y="1822953"/>
                  <a:pt x="1440912" y="1354359"/>
                  <a:pt x="1709549" y="1044955"/>
                </a:cubicBezTo>
                <a:close/>
                <a:moveTo>
                  <a:pt x="208197" y="1872243"/>
                </a:moveTo>
                <a:cubicBezTo>
                  <a:pt x="195168" y="1885273"/>
                  <a:pt x="187109" y="1903273"/>
                  <a:pt x="187109" y="1923155"/>
                </a:cubicBezTo>
                <a:lnTo>
                  <a:pt x="187109" y="2715155"/>
                </a:lnTo>
                <a:cubicBezTo>
                  <a:pt x="187109" y="2754920"/>
                  <a:pt x="219344" y="2787155"/>
                  <a:pt x="259109" y="2787155"/>
                </a:cubicBezTo>
                <a:cubicBezTo>
                  <a:pt x="298874" y="2787155"/>
                  <a:pt x="331109" y="2754920"/>
                  <a:pt x="331109" y="2715155"/>
                </a:cubicBezTo>
                <a:lnTo>
                  <a:pt x="331109" y="1923155"/>
                </a:lnTo>
                <a:cubicBezTo>
                  <a:pt x="331109" y="1883390"/>
                  <a:pt x="298874" y="1851155"/>
                  <a:pt x="259109" y="1851155"/>
                </a:cubicBezTo>
                <a:cubicBezTo>
                  <a:pt x="239226" y="1851156"/>
                  <a:pt x="221226" y="1859214"/>
                  <a:pt x="208197" y="1872243"/>
                </a:cubicBezTo>
                <a:close/>
                <a:moveTo>
                  <a:pt x="0" y="1625202"/>
                </a:moveTo>
                <a:cubicBezTo>
                  <a:pt x="418057" y="1737228"/>
                  <a:pt x="858998" y="1737384"/>
                  <a:pt x="1277606" y="1625336"/>
                </a:cubicBezTo>
                <a:cubicBezTo>
                  <a:pt x="1277605" y="1938624"/>
                  <a:pt x="1277605" y="2251911"/>
                  <a:pt x="1277605" y="2565198"/>
                </a:cubicBezTo>
                <a:cubicBezTo>
                  <a:pt x="1277605" y="2917999"/>
                  <a:pt x="991603" y="3204001"/>
                  <a:pt x="638802" y="3204001"/>
                </a:cubicBezTo>
                <a:lnTo>
                  <a:pt x="638803" y="3204000"/>
                </a:lnTo>
                <a:cubicBezTo>
                  <a:pt x="286002" y="3204000"/>
                  <a:pt x="0" y="2917999"/>
                  <a:pt x="0" y="2565197"/>
                </a:cubicBezTo>
                <a:close/>
                <a:moveTo>
                  <a:pt x="208197" y="459897"/>
                </a:moveTo>
                <a:cubicBezTo>
                  <a:pt x="195167" y="472926"/>
                  <a:pt x="187109" y="490926"/>
                  <a:pt x="187109" y="510808"/>
                </a:cubicBezTo>
                <a:lnTo>
                  <a:pt x="187109" y="1302808"/>
                </a:lnTo>
                <a:cubicBezTo>
                  <a:pt x="187109" y="1342573"/>
                  <a:pt x="219344" y="1374808"/>
                  <a:pt x="259109" y="1374808"/>
                </a:cubicBezTo>
                <a:cubicBezTo>
                  <a:pt x="298874" y="1374808"/>
                  <a:pt x="331109" y="1342573"/>
                  <a:pt x="331109" y="1302808"/>
                </a:cubicBezTo>
                <a:lnTo>
                  <a:pt x="331109" y="510808"/>
                </a:lnTo>
                <a:cubicBezTo>
                  <a:pt x="331109" y="471043"/>
                  <a:pt x="298874" y="438808"/>
                  <a:pt x="259109" y="438808"/>
                </a:cubicBezTo>
                <a:cubicBezTo>
                  <a:pt x="239226" y="438808"/>
                  <a:pt x="221226" y="446867"/>
                  <a:pt x="208197" y="459897"/>
                </a:cubicBezTo>
                <a:close/>
                <a:moveTo>
                  <a:pt x="187101" y="187101"/>
                </a:moveTo>
                <a:cubicBezTo>
                  <a:pt x="302701" y="71501"/>
                  <a:pt x="462402" y="0"/>
                  <a:pt x="638803" y="0"/>
                </a:cubicBezTo>
                <a:cubicBezTo>
                  <a:pt x="991604" y="0"/>
                  <a:pt x="1277606" y="286002"/>
                  <a:pt x="1277606" y="638803"/>
                </a:cubicBezTo>
                <a:lnTo>
                  <a:pt x="1277606" y="1497764"/>
                </a:lnTo>
                <a:cubicBezTo>
                  <a:pt x="859958" y="1616355"/>
                  <a:pt x="417375" y="1616210"/>
                  <a:pt x="0" y="1498771"/>
                </a:cubicBezTo>
                <a:lnTo>
                  <a:pt x="0" y="638803"/>
                </a:lnTo>
                <a:cubicBezTo>
                  <a:pt x="0" y="462403"/>
                  <a:pt x="71500" y="302702"/>
                  <a:pt x="187101" y="18710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64" name="CustomShape 36"/>
          <p:cNvSpPr/>
          <p:nvPr/>
        </p:nvSpPr>
        <p:spPr>
          <a:xfrm flipH="1" rot="18924600">
            <a:off x="4975200" y="3533760"/>
            <a:ext cx="108360" cy="430200"/>
          </a:xfrm>
          <a:custGeom>
            <a:avLst/>
            <a:gdLst/>
            <a:ahLst/>
            <a:rect l="l" t="t" r="r" b="b"/>
            <a:pathLst>
              <a:path w="1081111" h="4228323">
                <a:moveTo>
                  <a:pt x="335224" y="1867922"/>
                </a:moveTo>
                <a:cubicBezTo>
                  <a:pt x="355105" y="1839562"/>
                  <a:pt x="441066" y="1818228"/>
                  <a:pt x="544096" y="1818228"/>
                </a:cubicBezTo>
                <a:cubicBezTo>
                  <a:pt x="661845" y="1818228"/>
                  <a:pt x="757300" y="1846093"/>
                  <a:pt x="757300" y="1880465"/>
                </a:cubicBezTo>
                <a:lnTo>
                  <a:pt x="754850" y="1887560"/>
                </a:lnTo>
                <a:lnTo>
                  <a:pt x="757869" y="1887560"/>
                </a:lnTo>
                <a:lnTo>
                  <a:pt x="757869" y="2839818"/>
                </a:lnTo>
                <a:cubicBezTo>
                  <a:pt x="757869" y="2972331"/>
                  <a:pt x="662287" y="3079754"/>
                  <a:pt x="544381" y="3079754"/>
                </a:cubicBezTo>
                <a:cubicBezTo>
                  <a:pt x="426475" y="3079754"/>
                  <a:pt x="330892" y="2972330"/>
                  <a:pt x="330892" y="2839818"/>
                </a:cubicBezTo>
                <a:cubicBezTo>
                  <a:pt x="330892" y="2522399"/>
                  <a:pt x="330893" y="2204979"/>
                  <a:pt x="330893" y="1887560"/>
                </a:cubicBezTo>
                <a:lnTo>
                  <a:pt x="333343" y="1887560"/>
                </a:lnTo>
                <a:cubicBezTo>
                  <a:pt x="331423" y="1885549"/>
                  <a:pt x="330893" y="1883025"/>
                  <a:pt x="330893" y="1880465"/>
                </a:cubicBezTo>
                <a:cubicBezTo>
                  <a:pt x="330893" y="1876168"/>
                  <a:pt x="332384" y="1871973"/>
                  <a:pt x="335224" y="1867922"/>
                </a:cubicBezTo>
                <a:close/>
                <a:moveTo>
                  <a:pt x="40017" y="122059"/>
                </a:moveTo>
                <a:cubicBezTo>
                  <a:pt x="33211" y="132011"/>
                  <a:pt x="29637" y="142314"/>
                  <a:pt x="29637" y="152868"/>
                </a:cubicBezTo>
                <a:cubicBezTo>
                  <a:pt x="29637" y="201406"/>
                  <a:pt x="105246" y="244661"/>
                  <a:pt x="223474" y="271871"/>
                </a:cubicBezTo>
                <a:lnTo>
                  <a:pt x="259635" y="468058"/>
                </a:lnTo>
                <a:cubicBezTo>
                  <a:pt x="103865" y="495856"/>
                  <a:pt x="0" y="547115"/>
                  <a:pt x="0" y="605632"/>
                </a:cubicBezTo>
                <a:cubicBezTo>
                  <a:pt x="0" y="658669"/>
                  <a:pt x="85325" y="705745"/>
                  <a:pt x="217400" y="734580"/>
                </a:cubicBezTo>
                <a:lnTo>
                  <a:pt x="217063" y="737117"/>
                </a:lnTo>
                <a:lnTo>
                  <a:pt x="217063" y="2943282"/>
                </a:lnTo>
                <a:cubicBezTo>
                  <a:pt x="217063" y="3039089"/>
                  <a:pt x="294931" y="3121078"/>
                  <a:pt x="405721" y="3153265"/>
                </a:cubicBezTo>
                <a:cubicBezTo>
                  <a:pt x="400324" y="3160310"/>
                  <a:pt x="397646" y="3168520"/>
                  <a:pt x="397646" y="3177204"/>
                </a:cubicBezTo>
                <a:lnTo>
                  <a:pt x="397646" y="3194256"/>
                </a:lnTo>
                <a:cubicBezTo>
                  <a:pt x="397646" y="3224314"/>
                  <a:pt x="429716" y="3248680"/>
                  <a:pt x="469276" y="3248680"/>
                </a:cubicBezTo>
                <a:lnTo>
                  <a:pt x="496274" y="3248680"/>
                </a:lnTo>
                <a:cubicBezTo>
                  <a:pt x="503831" y="3569617"/>
                  <a:pt x="518631" y="3867052"/>
                  <a:pt x="514761" y="4228323"/>
                </a:cubicBezTo>
                <a:lnTo>
                  <a:pt x="577573" y="4091802"/>
                </a:lnTo>
                <a:cubicBezTo>
                  <a:pt x="580481" y="3794896"/>
                  <a:pt x="583388" y="3537508"/>
                  <a:pt x="586278" y="3248680"/>
                </a:cubicBezTo>
                <a:lnTo>
                  <a:pt x="611834" y="3248680"/>
                </a:lnTo>
                <a:cubicBezTo>
                  <a:pt x="651395" y="3248680"/>
                  <a:pt x="683465" y="3224314"/>
                  <a:pt x="683465" y="3194256"/>
                </a:cubicBezTo>
                <a:lnTo>
                  <a:pt x="683465" y="3177205"/>
                </a:lnTo>
                <a:cubicBezTo>
                  <a:pt x="683465" y="3168518"/>
                  <a:pt x="680787" y="3160307"/>
                  <a:pt x="675388" y="3153262"/>
                </a:cubicBezTo>
                <a:cubicBezTo>
                  <a:pt x="786180" y="3121079"/>
                  <a:pt x="864048" y="3039089"/>
                  <a:pt x="864048" y="2943282"/>
                </a:cubicBezTo>
                <a:lnTo>
                  <a:pt x="864048" y="737117"/>
                </a:lnTo>
                <a:cubicBezTo>
                  <a:pt x="864048" y="736269"/>
                  <a:pt x="864042" y="735422"/>
                  <a:pt x="863712" y="734579"/>
                </a:cubicBezTo>
                <a:cubicBezTo>
                  <a:pt x="995786" y="705744"/>
                  <a:pt x="1081111" y="658669"/>
                  <a:pt x="1081111" y="605632"/>
                </a:cubicBezTo>
                <a:cubicBezTo>
                  <a:pt x="1081111" y="547115"/>
                  <a:pt x="977246" y="495856"/>
                  <a:pt x="821477" y="468058"/>
                </a:cubicBezTo>
                <a:lnTo>
                  <a:pt x="857637" y="271871"/>
                </a:lnTo>
                <a:cubicBezTo>
                  <a:pt x="975865" y="244661"/>
                  <a:pt x="1051474" y="201406"/>
                  <a:pt x="1051474" y="152868"/>
                </a:cubicBezTo>
                <a:cubicBezTo>
                  <a:pt x="1051474" y="68441"/>
                  <a:pt x="822728" y="0"/>
                  <a:pt x="540555" y="0"/>
                </a:cubicBezTo>
                <a:cubicBezTo>
                  <a:pt x="293654" y="0"/>
                  <a:pt x="87658" y="52400"/>
                  <a:pt x="40017" y="12205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65" name="CustomShape 37"/>
          <p:cNvSpPr/>
          <p:nvPr/>
        </p:nvSpPr>
        <p:spPr>
          <a:xfrm>
            <a:off x="8276760" y="2821320"/>
            <a:ext cx="224640" cy="358200"/>
          </a:xfrm>
          <a:custGeom>
            <a:avLst/>
            <a:gdLst/>
            <a:ahLst/>
            <a:rect l="l" t="t" r="r" b="b"/>
            <a:pathLst>
              <a:path w="2016224" h="3207971">
                <a:moveTo>
                  <a:pt x="854575" y="1382799"/>
                </a:moveTo>
                <a:lnTo>
                  <a:pt x="854575" y="1686462"/>
                </a:lnTo>
                <a:lnTo>
                  <a:pt x="550912" y="1686462"/>
                </a:lnTo>
                <a:lnTo>
                  <a:pt x="550912" y="1993536"/>
                </a:lnTo>
                <a:lnTo>
                  <a:pt x="854575" y="1993536"/>
                </a:lnTo>
                <a:lnTo>
                  <a:pt x="854575" y="2297199"/>
                </a:lnTo>
                <a:lnTo>
                  <a:pt x="1161649" y="2297199"/>
                </a:lnTo>
                <a:lnTo>
                  <a:pt x="1161649" y="1993536"/>
                </a:lnTo>
                <a:lnTo>
                  <a:pt x="1465312" y="1993536"/>
                </a:lnTo>
                <a:lnTo>
                  <a:pt x="1465312" y="1686462"/>
                </a:lnTo>
                <a:lnTo>
                  <a:pt x="1161649" y="1686462"/>
                </a:lnTo>
                <a:lnTo>
                  <a:pt x="1161649" y="1382799"/>
                </a:lnTo>
                <a:close/>
                <a:moveTo>
                  <a:pt x="397285" y="941591"/>
                </a:moveTo>
                <a:lnTo>
                  <a:pt x="1618940" y="941591"/>
                </a:lnTo>
                <a:lnTo>
                  <a:pt x="1618940" y="2738407"/>
                </a:lnTo>
                <a:lnTo>
                  <a:pt x="397285" y="2738407"/>
                </a:lnTo>
                <a:close/>
                <a:moveTo>
                  <a:pt x="305673" y="849979"/>
                </a:moveTo>
                <a:lnTo>
                  <a:pt x="305673" y="2830019"/>
                </a:lnTo>
                <a:lnTo>
                  <a:pt x="1710552" y="2830019"/>
                </a:lnTo>
                <a:lnTo>
                  <a:pt x="1710552" y="849979"/>
                </a:lnTo>
                <a:close/>
                <a:moveTo>
                  <a:pt x="240515" y="472027"/>
                </a:moveTo>
                <a:lnTo>
                  <a:pt x="1775709" y="472027"/>
                </a:lnTo>
                <a:cubicBezTo>
                  <a:pt x="1908542" y="472027"/>
                  <a:pt x="2016224" y="579709"/>
                  <a:pt x="2016224" y="712542"/>
                </a:cubicBezTo>
                <a:lnTo>
                  <a:pt x="2016224" y="2967456"/>
                </a:lnTo>
                <a:cubicBezTo>
                  <a:pt x="2016224" y="3100289"/>
                  <a:pt x="1908542" y="3207971"/>
                  <a:pt x="1775709" y="3207971"/>
                </a:cubicBezTo>
                <a:lnTo>
                  <a:pt x="240515" y="3207971"/>
                </a:lnTo>
                <a:cubicBezTo>
                  <a:pt x="107682" y="3207971"/>
                  <a:pt x="0" y="3100289"/>
                  <a:pt x="0" y="2967456"/>
                </a:cubicBezTo>
                <a:lnTo>
                  <a:pt x="0" y="712542"/>
                </a:lnTo>
                <a:cubicBezTo>
                  <a:pt x="0" y="579709"/>
                  <a:pt x="107682" y="472027"/>
                  <a:pt x="240515" y="472027"/>
                </a:cubicBezTo>
                <a:close/>
                <a:moveTo>
                  <a:pt x="515787" y="0"/>
                </a:moveTo>
                <a:lnTo>
                  <a:pt x="1500437" y="0"/>
                </a:lnTo>
                <a:cubicBezTo>
                  <a:pt x="1541893" y="0"/>
                  <a:pt x="1575500" y="33607"/>
                  <a:pt x="1575500" y="75063"/>
                </a:cubicBezTo>
                <a:lnTo>
                  <a:pt x="1575500" y="367990"/>
                </a:lnTo>
                <a:lnTo>
                  <a:pt x="440724" y="367990"/>
                </a:lnTo>
                <a:lnTo>
                  <a:pt x="440724" y="75063"/>
                </a:lnTo>
                <a:cubicBezTo>
                  <a:pt x="440724" y="33607"/>
                  <a:pt x="474331" y="0"/>
                  <a:pt x="5157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66" name="CustomShape 38"/>
          <p:cNvSpPr/>
          <p:nvPr/>
        </p:nvSpPr>
        <p:spPr>
          <a:xfrm>
            <a:off x="7109640" y="2821320"/>
            <a:ext cx="358200" cy="358200"/>
          </a:xfrm>
          <a:custGeom>
            <a:avLst/>
            <a:gdLst/>
            <a:ahLst/>
            <a:rect l="l" t="t" r="r" b="b"/>
            <a:pathLst>
              <a:path w="3240000" h="3240000">
                <a:moveTo>
                  <a:pt x="1799999" y="306000"/>
                </a:moveTo>
                <a:lnTo>
                  <a:pt x="1440000" y="306000"/>
                </a:lnTo>
                <a:lnTo>
                  <a:pt x="1440000" y="1308231"/>
                </a:lnTo>
                <a:lnTo>
                  <a:pt x="572043" y="807116"/>
                </a:lnTo>
                <a:lnTo>
                  <a:pt x="392043" y="1118885"/>
                </a:lnTo>
                <a:lnTo>
                  <a:pt x="1260000" y="1620000"/>
                </a:lnTo>
                <a:lnTo>
                  <a:pt x="392043" y="2121116"/>
                </a:lnTo>
                <a:lnTo>
                  <a:pt x="572043" y="2432885"/>
                </a:lnTo>
                <a:lnTo>
                  <a:pt x="1440000" y="1931769"/>
                </a:lnTo>
                <a:lnTo>
                  <a:pt x="1440000" y="2934000"/>
                </a:lnTo>
                <a:lnTo>
                  <a:pt x="1800000" y="2934000"/>
                </a:lnTo>
                <a:lnTo>
                  <a:pt x="1800000" y="1931769"/>
                </a:lnTo>
                <a:lnTo>
                  <a:pt x="2667957" y="2432884"/>
                </a:lnTo>
                <a:lnTo>
                  <a:pt x="2847957" y="2121116"/>
                </a:lnTo>
                <a:lnTo>
                  <a:pt x="1980000" y="1620000"/>
                </a:lnTo>
                <a:lnTo>
                  <a:pt x="2847958" y="1118885"/>
                </a:lnTo>
                <a:lnTo>
                  <a:pt x="2667957" y="807116"/>
                </a:lnTo>
                <a:lnTo>
                  <a:pt x="1800000" y="1308231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67" name="CustomShape 39"/>
          <p:cNvSpPr/>
          <p:nvPr/>
        </p:nvSpPr>
        <p:spPr>
          <a:xfrm>
            <a:off x="7679880" y="2821320"/>
            <a:ext cx="357840" cy="358200"/>
          </a:xfrm>
          <a:custGeom>
            <a:avLst/>
            <a:gdLst/>
            <a:ahLst/>
            <a:rect l="l" t="t" r="r" b="b"/>
            <a:pathLst>
              <a:path w="3225370" h="3229762">
                <a:moveTo>
                  <a:pt x="1355872" y="0"/>
                </a:moveTo>
                <a:cubicBezTo>
                  <a:pt x="1564636" y="0"/>
                  <a:pt x="1733872" y="169236"/>
                  <a:pt x="1733872" y="378000"/>
                </a:cubicBezTo>
                <a:cubicBezTo>
                  <a:pt x="1733872" y="530834"/>
                  <a:pt x="1643169" y="662483"/>
                  <a:pt x="1512292" y="721255"/>
                </a:cubicBezTo>
                <a:lnTo>
                  <a:pt x="1607042" y="1169019"/>
                </a:lnTo>
                <a:cubicBezTo>
                  <a:pt x="1611319" y="1167786"/>
                  <a:pt x="1615651" y="1167712"/>
                  <a:pt x="1620000" y="1167712"/>
                </a:cubicBezTo>
                <a:cubicBezTo>
                  <a:pt x="1828764" y="1167712"/>
                  <a:pt x="1998000" y="1336948"/>
                  <a:pt x="1998000" y="1545712"/>
                </a:cubicBezTo>
                <a:lnTo>
                  <a:pt x="1996362" y="1567711"/>
                </a:lnTo>
                <a:lnTo>
                  <a:pt x="2525816" y="1711728"/>
                </a:lnTo>
                <a:cubicBezTo>
                  <a:pt x="2591164" y="1602543"/>
                  <a:pt x="2710810" y="1530128"/>
                  <a:pt x="2847370" y="1530128"/>
                </a:cubicBezTo>
                <a:cubicBezTo>
                  <a:pt x="3056134" y="1530128"/>
                  <a:pt x="3225370" y="1699364"/>
                  <a:pt x="3225370" y="1908128"/>
                </a:cubicBezTo>
                <a:cubicBezTo>
                  <a:pt x="3225370" y="2116892"/>
                  <a:pt x="3056134" y="2286128"/>
                  <a:pt x="2847370" y="2286128"/>
                </a:cubicBezTo>
                <a:cubicBezTo>
                  <a:pt x="2638606" y="2286128"/>
                  <a:pt x="2469370" y="2116892"/>
                  <a:pt x="2469370" y="1908128"/>
                </a:cubicBezTo>
                <a:lnTo>
                  <a:pt x="2475505" y="1847275"/>
                </a:lnTo>
                <a:lnTo>
                  <a:pt x="1957861" y="1706471"/>
                </a:lnTo>
                <a:cubicBezTo>
                  <a:pt x="1922674" y="1789256"/>
                  <a:pt x="1855841" y="1854310"/>
                  <a:pt x="1773397" y="1890608"/>
                </a:cubicBezTo>
                <a:lnTo>
                  <a:pt x="1908290" y="2478637"/>
                </a:lnTo>
                <a:cubicBezTo>
                  <a:pt x="2094333" y="2500701"/>
                  <a:pt x="2237929" y="2659462"/>
                  <a:pt x="2237929" y="2851762"/>
                </a:cubicBezTo>
                <a:cubicBezTo>
                  <a:pt x="2237929" y="3060526"/>
                  <a:pt x="2068693" y="3229762"/>
                  <a:pt x="1859929" y="3229762"/>
                </a:cubicBezTo>
                <a:cubicBezTo>
                  <a:pt x="1651165" y="3229762"/>
                  <a:pt x="1481929" y="3060526"/>
                  <a:pt x="1481929" y="2851762"/>
                </a:cubicBezTo>
                <a:cubicBezTo>
                  <a:pt x="1481929" y="2676759"/>
                  <a:pt x="1600854" y="2529533"/>
                  <a:pt x="1762693" y="2487978"/>
                </a:cubicBezTo>
                <a:lnTo>
                  <a:pt x="1632951" y="1922407"/>
                </a:lnTo>
                <a:cubicBezTo>
                  <a:pt x="1628677" y="1923639"/>
                  <a:pt x="1624347" y="1923712"/>
                  <a:pt x="1620000" y="1923712"/>
                </a:cubicBezTo>
                <a:cubicBezTo>
                  <a:pt x="1474614" y="1923712"/>
                  <a:pt x="1348399" y="1841634"/>
                  <a:pt x="1286703" y="1720478"/>
                </a:cubicBezTo>
                <a:lnTo>
                  <a:pt x="726463" y="1950491"/>
                </a:lnTo>
                <a:cubicBezTo>
                  <a:pt x="745503" y="1995553"/>
                  <a:pt x="756000" y="2045092"/>
                  <a:pt x="756000" y="2097083"/>
                </a:cubicBezTo>
                <a:cubicBezTo>
                  <a:pt x="756000" y="2305847"/>
                  <a:pt x="586764" y="2475083"/>
                  <a:pt x="378000" y="2475083"/>
                </a:cubicBezTo>
                <a:cubicBezTo>
                  <a:pt x="169236" y="2475083"/>
                  <a:pt x="0" y="2305847"/>
                  <a:pt x="0" y="2097083"/>
                </a:cubicBezTo>
                <a:cubicBezTo>
                  <a:pt x="0" y="1888319"/>
                  <a:pt x="169236" y="1719083"/>
                  <a:pt x="378000" y="1719083"/>
                </a:cubicBezTo>
                <a:cubicBezTo>
                  <a:pt x="481765" y="1719083"/>
                  <a:pt x="575764" y="1760894"/>
                  <a:pt x="643957" y="1828700"/>
                </a:cubicBezTo>
                <a:lnTo>
                  <a:pt x="1245626" y="1581679"/>
                </a:lnTo>
                <a:cubicBezTo>
                  <a:pt x="1242578" y="1569964"/>
                  <a:pt x="1242000" y="1557905"/>
                  <a:pt x="1242000" y="1545712"/>
                </a:cubicBezTo>
                <a:cubicBezTo>
                  <a:pt x="1242000" y="1391666"/>
                  <a:pt x="1334148" y="1259142"/>
                  <a:pt x="1466584" y="1200827"/>
                </a:cubicBezTo>
                <a:lnTo>
                  <a:pt x="1372109" y="754363"/>
                </a:lnTo>
                <a:cubicBezTo>
                  <a:pt x="1366762" y="755885"/>
                  <a:pt x="1361331" y="756000"/>
                  <a:pt x="1355872" y="756000"/>
                </a:cubicBezTo>
                <a:cubicBezTo>
                  <a:pt x="1147108" y="756000"/>
                  <a:pt x="977872" y="586764"/>
                  <a:pt x="977872" y="378000"/>
                </a:cubicBezTo>
                <a:cubicBezTo>
                  <a:pt x="977872" y="169236"/>
                  <a:pt x="1147108" y="0"/>
                  <a:pt x="135587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68" name="CustomShape 40"/>
          <p:cNvSpPr/>
          <p:nvPr/>
        </p:nvSpPr>
        <p:spPr>
          <a:xfrm rot="10800000">
            <a:off x="5643720" y="5036760"/>
            <a:ext cx="330120" cy="358200"/>
          </a:xfrm>
          <a:custGeom>
            <a:avLst/>
            <a:gdLst/>
            <a:ahLst/>
            <a:rect l="l" t="t" r="r" b="b"/>
            <a:pathLst>
              <a:path w="2958558" h="3207983">
                <a:moveTo>
                  <a:pt x="376920" y="2960896"/>
                </a:moveTo>
                <a:cubicBezTo>
                  <a:pt x="266613" y="2960896"/>
                  <a:pt x="177192" y="2871475"/>
                  <a:pt x="177192" y="2761168"/>
                </a:cubicBezTo>
                <a:cubicBezTo>
                  <a:pt x="177192" y="2650861"/>
                  <a:pt x="266613" y="2561440"/>
                  <a:pt x="376920" y="2561440"/>
                </a:cubicBezTo>
                <a:cubicBezTo>
                  <a:pt x="487227" y="2561440"/>
                  <a:pt x="576648" y="2650861"/>
                  <a:pt x="576648" y="2761168"/>
                </a:cubicBezTo>
                <a:cubicBezTo>
                  <a:pt x="576648" y="2871475"/>
                  <a:pt x="487227" y="2960896"/>
                  <a:pt x="376920" y="2960896"/>
                </a:cubicBezTo>
                <a:close/>
                <a:moveTo>
                  <a:pt x="376921" y="3072323"/>
                </a:moveTo>
                <a:cubicBezTo>
                  <a:pt x="539434" y="3072323"/>
                  <a:pt x="671176" y="2940581"/>
                  <a:pt x="671176" y="2778068"/>
                </a:cubicBezTo>
                <a:cubicBezTo>
                  <a:pt x="671176" y="2615555"/>
                  <a:pt x="539434" y="2483813"/>
                  <a:pt x="376921" y="2483813"/>
                </a:cubicBezTo>
                <a:cubicBezTo>
                  <a:pt x="214408" y="2483813"/>
                  <a:pt x="82666" y="2615555"/>
                  <a:pt x="82666" y="2778068"/>
                </a:cubicBezTo>
                <a:cubicBezTo>
                  <a:pt x="82666" y="2940581"/>
                  <a:pt x="214408" y="3072323"/>
                  <a:pt x="376921" y="3072323"/>
                </a:cubicBezTo>
                <a:close/>
                <a:moveTo>
                  <a:pt x="2379939" y="3207575"/>
                </a:moveTo>
                <a:cubicBezTo>
                  <a:pt x="2342159" y="3210380"/>
                  <a:pt x="2303308" y="3198772"/>
                  <a:pt x="2272342" y="3172087"/>
                </a:cubicBezTo>
                <a:cubicBezTo>
                  <a:pt x="2210411" y="3118717"/>
                  <a:pt x="2203469" y="3025247"/>
                  <a:pt x="2256839" y="2963315"/>
                </a:cubicBezTo>
                <a:cubicBezTo>
                  <a:pt x="2292137" y="2922355"/>
                  <a:pt x="2344975" y="2905450"/>
                  <a:pt x="2394194" y="2916618"/>
                </a:cubicBezTo>
                <a:lnTo>
                  <a:pt x="2482323" y="2842744"/>
                </a:lnTo>
                <a:lnTo>
                  <a:pt x="2486558" y="2847797"/>
                </a:lnTo>
                <a:cubicBezTo>
                  <a:pt x="2638916" y="2767056"/>
                  <a:pt x="2628462" y="2744879"/>
                  <a:pt x="2689889" y="2690172"/>
                </a:cubicBezTo>
                <a:cubicBezTo>
                  <a:pt x="2722819" y="2655246"/>
                  <a:pt x="2732363" y="2657367"/>
                  <a:pt x="2726376" y="2568558"/>
                </a:cubicBezTo>
                <a:lnTo>
                  <a:pt x="2730335" y="2568172"/>
                </a:lnTo>
                <a:lnTo>
                  <a:pt x="2726098" y="2568172"/>
                </a:lnTo>
                <a:lnTo>
                  <a:pt x="2726098" y="2140027"/>
                </a:lnTo>
                <a:lnTo>
                  <a:pt x="2686068" y="2140105"/>
                </a:lnTo>
                <a:cubicBezTo>
                  <a:pt x="2685662" y="1932305"/>
                  <a:pt x="2574529" y="1740506"/>
                  <a:pt x="2394530" y="1636956"/>
                </a:cubicBezTo>
                <a:cubicBezTo>
                  <a:pt x="2214320" y="1533284"/>
                  <a:pt x="1992511" y="1533845"/>
                  <a:pt x="1812826" y="1638426"/>
                </a:cubicBezTo>
                <a:cubicBezTo>
                  <a:pt x="1633353" y="1742884"/>
                  <a:pt x="1523189" y="1935240"/>
                  <a:pt x="1523830" y="2143038"/>
                </a:cubicBezTo>
                <a:lnTo>
                  <a:pt x="1483625" y="2143162"/>
                </a:lnTo>
                <a:lnTo>
                  <a:pt x="1483625" y="2568172"/>
                </a:lnTo>
                <a:lnTo>
                  <a:pt x="1479388" y="2568172"/>
                </a:lnTo>
                <a:lnTo>
                  <a:pt x="1483347" y="2568558"/>
                </a:lnTo>
                <a:cubicBezTo>
                  <a:pt x="1477359" y="2657367"/>
                  <a:pt x="1486903" y="2655246"/>
                  <a:pt x="1519833" y="2690172"/>
                </a:cubicBezTo>
                <a:cubicBezTo>
                  <a:pt x="1581261" y="2744879"/>
                  <a:pt x="1570806" y="2767057"/>
                  <a:pt x="1723166" y="2847797"/>
                </a:cubicBezTo>
                <a:lnTo>
                  <a:pt x="1727402" y="2842744"/>
                </a:lnTo>
                <a:lnTo>
                  <a:pt x="1815530" y="2916618"/>
                </a:lnTo>
                <a:cubicBezTo>
                  <a:pt x="1864749" y="2905450"/>
                  <a:pt x="1917587" y="2922356"/>
                  <a:pt x="1952884" y="2963315"/>
                </a:cubicBezTo>
                <a:cubicBezTo>
                  <a:pt x="2006254" y="3025247"/>
                  <a:pt x="1999313" y="3118717"/>
                  <a:pt x="1937381" y="3172087"/>
                </a:cubicBezTo>
                <a:cubicBezTo>
                  <a:pt x="1906416" y="3198772"/>
                  <a:pt x="1867565" y="3210380"/>
                  <a:pt x="1829785" y="3207575"/>
                </a:cubicBezTo>
                <a:cubicBezTo>
                  <a:pt x="1792004" y="3204769"/>
                  <a:pt x="1755294" y="3187551"/>
                  <a:pt x="1728609" y="3156586"/>
                </a:cubicBezTo>
                <a:cubicBezTo>
                  <a:pt x="1704170" y="3128225"/>
                  <a:pt x="1692377" y="3093251"/>
                  <a:pt x="1694258" y="3058558"/>
                </a:cubicBezTo>
                <a:lnTo>
                  <a:pt x="1607474" y="2985811"/>
                </a:lnTo>
                <a:lnTo>
                  <a:pt x="1609754" y="2983092"/>
                </a:lnTo>
                <a:cubicBezTo>
                  <a:pt x="1505378" y="2914609"/>
                  <a:pt x="1454899" y="2874388"/>
                  <a:pt x="1372959" y="2808609"/>
                </a:cubicBezTo>
                <a:cubicBezTo>
                  <a:pt x="1301402" y="2768123"/>
                  <a:pt x="1295976" y="2652344"/>
                  <a:pt x="1300245" y="2568172"/>
                </a:cubicBezTo>
                <a:lnTo>
                  <a:pt x="1296941" y="2568172"/>
                </a:lnTo>
                <a:lnTo>
                  <a:pt x="1296941" y="2143739"/>
                </a:lnTo>
                <a:lnTo>
                  <a:pt x="1251342" y="2143880"/>
                </a:lnTo>
                <a:cubicBezTo>
                  <a:pt x="1250400" y="1838694"/>
                  <a:pt x="1412261" y="1556194"/>
                  <a:pt x="1675942" y="1402813"/>
                </a:cubicBezTo>
                <a:cubicBezTo>
                  <a:pt x="1778114" y="1343381"/>
                  <a:pt x="1889554" y="1306836"/>
                  <a:pt x="2003205" y="1293823"/>
                </a:cubicBezTo>
                <a:lnTo>
                  <a:pt x="2003205" y="878785"/>
                </a:lnTo>
                <a:lnTo>
                  <a:pt x="1998176" y="878621"/>
                </a:lnTo>
                <a:cubicBezTo>
                  <a:pt x="2009560" y="630102"/>
                  <a:pt x="1847671" y="398939"/>
                  <a:pt x="1584243" y="287563"/>
                </a:cubicBezTo>
                <a:cubicBezTo>
                  <a:pt x="1373323" y="198386"/>
                  <a:pt x="1125012" y="198092"/>
                  <a:pt x="913796" y="286769"/>
                </a:cubicBezTo>
                <a:cubicBezTo>
                  <a:pt x="650203" y="397436"/>
                  <a:pt x="487575" y="627955"/>
                  <a:pt x="497878" y="876315"/>
                </a:cubicBezTo>
                <a:lnTo>
                  <a:pt x="492947" y="876461"/>
                </a:lnTo>
                <a:lnTo>
                  <a:pt x="492947" y="2424958"/>
                </a:lnTo>
                <a:cubicBezTo>
                  <a:pt x="646520" y="2471832"/>
                  <a:pt x="757382" y="2615059"/>
                  <a:pt x="757382" y="2784179"/>
                </a:cubicBezTo>
                <a:cubicBezTo>
                  <a:pt x="757382" y="2993324"/>
                  <a:pt x="587836" y="3162870"/>
                  <a:pt x="378691" y="3162870"/>
                </a:cubicBezTo>
                <a:cubicBezTo>
                  <a:pt x="169546" y="3162870"/>
                  <a:pt x="0" y="2993324"/>
                  <a:pt x="0" y="2784179"/>
                </a:cubicBezTo>
                <a:cubicBezTo>
                  <a:pt x="0" y="2610447"/>
                  <a:pt x="116991" y="2464039"/>
                  <a:pt x="276947" y="2421074"/>
                </a:cubicBezTo>
                <a:lnTo>
                  <a:pt x="276947" y="783746"/>
                </a:lnTo>
                <a:lnTo>
                  <a:pt x="281758" y="783746"/>
                </a:lnTo>
                <a:cubicBezTo>
                  <a:pt x="307533" y="493124"/>
                  <a:pt x="502412" y="231983"/>
                  <a:pt x="801266" y="95774"/>
                </a:cubicBezTo>
                <a:cubicBezTo>
                  <a:pt x="1082323" y="-32324"/>
                  <a:pt x="1416727" y="-31901"/>
                  <a:pt x="1697364" y="96907"/>
                </a:cubicBezTo>
                <a:cubicBezTo>
                  <a:pt x="1994951" y="233494"/>
                  <a:pt x="2188714" y="494056"/>
                  <a:pt x="2214549" y="783746"/>
                </a:cubicBezTo>
                <a:lnTo>
                  <a:pt x="2219205" y="783746"/>
                </a:lnTo>
                <a:lnTo>
                  <a:pt x="2219205" y="1295162"/>
                </a:lnTo>
                <a:cubicBezTo>
                  <a:pt x="2327099" y="1309357"/>
                  <a:pt x="2432799" y="1344641"/>
                  <a:pt x="2530224" y="1400656"/>
                </a:cubicBezTo>
                <a:cubicBezTo>
                  <a:pt x="2794677" y="1552703"/>
                  <a:pt x="2957961" y="1834385"/>
                  <a:pt x="2958558" y="2139573"/>
                </a:cubicBezTo>
                <a:lnTo>
                  <a:pt x="2912782" y="2139663"/>
                </a:lnTo>
                <a:lnTo>
                  <a:pt x="2912782" y="2568172"/>
                </a:lnTo>
                <a:lnTo>
                  <a:pt x="2909478" y="2568172"/>
                </a:lnTo>
                <a:cubicBezTo>
                  <a:pt x="2913747" y="2652344"/>
                  <a:pt x="2908320" y="2768123"/>
                  <a:pt x="2836763" y="2808609"/>
                </a:cubicBezTo>
                <a:cubicBezTo>
                  <a:pt x="2754824" y="2874388"/>
                  <a:pt x="2704345" y="2914609"/>
                  <a:pt x="2599970" y="2983091"/>
                </a:cubicBezTo>
                <a:lnTo>
                  <a:pt x="2602250" y="2985811"/>
                </a:lnTo>
                <a:lnTo>
                  <a:pt x="2515466" y="3058559"/>
                </a:lnTo>
                <a:cubicBezTo>
                  <a:pt x="2517346" y="3093252"/>
                  <a:pt x="2505554" y="3128225"/>
                  <a:pt x="2481114" y="3156586"/>
                </a:cubicBezTo>
                <a:cubicBezTo>
                  <a:pt x="2454429" y="3187551"/>
                  <a:pt x="2417719" y="3204769"/>
                  <a:pt x="2379939" y="320757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69" name="CustomShape 41"/>
          <p:cNvSpPr/>
          <p:nvPr/>
        </p:nvSpPr>
        <p:spPr>
          <a:xfrm rot="10800000">
            <a:off x="7417800" y="4946400"/>
            <a:ext cx="215640" cy="352080"/>
          </a:xfrm>
          <a:custGeom>
            <a:avLst/>
            <a:gdLst/>
            <a:ahLst/>
            <a:rect l="l" t="t" r="r" b="b"/>
            <a:pathLst>
              <a:path w="3636337" h="7138182">
                <a:moveTo>
                  <a:pt x="1563551" y="3029061"/>
                </a:moveTo>
                <a:lnTo>
                  <a:pt x="1563551" y="1171769"/>
                </a:lnTo>
                <a:cubicBezTo>
                  <a:pt x="1444523" y="1201084"/>
                  <a:pt x="1330799" y="1254073"/>
                  <a:pt x="1228219" y="1328453"/>
                </a:cubicBezTo>
                <a:cubicBezTo>
                  <a:pt x="927220" y="1546705"/>
                  <a:pt x="771440" y="1913395"/>
                  <a:pt x="823311" y="2281559"/>
                </a:cubicBezTo>
                <a:cubicBezTo>
                  <a:pt x="886035" y="2761950"/>
                  <a:pt x="1181988" y="2923981"/>
                  <a:pt x="1563551" y="3029061"/>
                </a:cubicBezTo>
                <a:close/>
                <a:moveTo>
                  <a:pt x="2056123" y="5971053"/>
                </a:moveTo>
                <a:cubicBezTo>
                  <a:pt x="2180706" y="5941789"/>
                  <a:pt x="2300029" y="5887431"/>
                  <a:pt x="2407191" y="5809729"/>
                </a:cubicBezTo>
                <a:cubicBezTo>
                  <a:pt x="2708190" y="5591477"/>
                  <a:pt x="2863970" y="5224787"/>
                  <a:pt x="2812099" y="4856623"/>
                </a:cubicBezTo>
                <a:cubicBezTo>
                  <a:pt x="2712300" y="4365494"/>
                  <a:pt x="2419393" y="4148018"/>
                  <a:pt x="2056123" y="4007016"/>
                </a:cubicBezTo>
                <a:close/>
                <a:moveTo>
                  <a:pt x="2056123" y="7138182"/>
                </a:moveTo>
                <a:lnTo>
                  <a:pt x="1563551" y="7138182"/>
                </a:lnTo>
                <a:lnTo>
                  <a:pt x="1563551" y="6796553"/>
                </a:lnTo>
                <a:cubicBezTo>
                  <a:pt x="1376287" y="6771102"/>
                  <a:pt x="1191751" y="6715291"/>
                  <a:pt x="1016794" y="6629471"/>
                </a:cubicBezTo>
                <a:cubicBezTo>
                  <a:pt x="412303" y="6332946"/>
                  <a:pt x="21102" y="5726704"/>
                  <a:pt x="0" y="5053734"/>
                </a:cubicBezTo>
                <a:lnTo>
                  <a:pt x="813973" y="5028205"/>
                </a:lnTo>
                <a:cubicBezTo>
                  <a:pt x="825624" y="5399818"/>
                  <a:pt x="1041643" y="5734588"/>
                  <a:pt x="1375441" y="5898325"/>
                </a:cubicBezTo>
                <a:cubicBezTo>
                  <a:pt x="1436179" y="5928119"/>
                  <a:pt x="1499008" y="5951362"/>
                  <a:pt x="1563551" y="5965918"/>
                </a:cubicBezTo>
                <a:lnTo>
                  <a:pt x="1563551" y="3847635"/>
                </a:lnTo>
                <a:cubicBezTo>
                  <a:pt x="920238" y="3662345"/>
                  <a:pt x="233045" y="3450393"/>
                  <a:pt x="16852" y="2382091"/>
                </a:cubicBezTo>
                <a:cubicBezTo>
                  <a:pt x="-73403" y="1719933"/>
                  <a:pt x="208577" y="1061859"/>
                  <a:pt x="750173" y="669157"/>
                </a:cubicBezTo>
                <a:cubicBezTo>
                  <a:pt x="994931" y="491686"/>
                  <a:pt x="1274723" y="381458"/>
                  <a:pt x="1563551" y="341319"/>
                </a:cubicBezTo>
                <a:lnTo>
                  <a:pt x="1563551" y="0"/>
                </a:lnTo>
                <a:lnTo>
                  <a:pt x="2056123" y="0"/>
                </a:lnTo>
                <a:lnTo>
                  <a:pt x="2056123" y="339268"/>
                </a:lnTo>
                <a:cubicBezTo>
                  <a:pt x="2248752" y="363969"/>
                  <a:pt x="2438747" y="420481"/>
                  <a:pt x="2618616" y="508711"/>
                </a:cubicBezTo>
                <a:cubicBezTo>
                  <a:pt x="3223107" y="805237"/>
                  <a:pt x="3614308" y="1411478"/>
                  <a:pt x="3635410" y="2084448"/>
                </a:cubicBezTo>
                <a:lnTo>
                  <a:pt x="2821437" y="2109978"/>
                </a:lnTo>
                <a:cubicBezTo>
                  <a:pt x="2809786" y="1738364"/>
                  <a:pt x="2593767" y="1403594"/>
                  <a:pt x="2259969" y="1239857"/>
                </a:cubicBezTo>
                <a:cubicBezTo>
                  <a:pt x="2194243" y="1207617"/>
                  <a:pt x="2126069" y="1183046"/>
                  <a:pt x="2056123" y="1168235"/>
                </a:cubicBezTo>
                <a:lnTo>
                  <a:pt x="2056123" y="3150890"/>
                </a:lnTo>
                <a:cubicBezTo>
                  <a:pt x="2675271" y="3303511"/>
                  <a:pt x="3347939" y="3564428"/>
                  <a:pt x="3618512" y="4743007"/>
                </a:cubicBezTo>
                <a:cubicBezTo>
                  <a:pt x="3712448" y="5409725"/>
                  <a:pt x="3430336" y="6073786"/>
                  <a:pt x="2885237" y="6469025"/>
                </a:cubicBezTo>
                <a:cubicBezTo>
                  <a:pt x="2636047" y="6649712"/>
                  <a:pt x="2350538" y="6760700"/>
                  <a:pt x="2056123" y="679874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70" name="CustomShape 42"/>
          <p:cNvSpPr/>
          <p:nvPr/>
        </p:nvSpPr>
        <p:spPr>
          <a:xfrm>
            <a:off x="5437800" y="3655080"/>
            <a:ext cx="342000" cy="190800"/>
          </a:xfrm>
          <a:custGeom>
            <a:avLst/>
            <a:gdLst/>
            <a:ahLst/>
            <a:rect l="l" t="t" r="r" b="b"/>
            <a:pathLst>
              <a:path w="4560938" h="2554996">
                <a:moveTo>
                  <a:pt x="2315585" y="1351978"/>
                </a:moveTo>
                <a:lnTo>
                  <a:pt x="2315585" y="1608128"/>
                </a:lnTo>
                <a:cubicBezTo>
                  <a:pt x="2332000" y="1604085"/>
                  <a:pt x="2347685" y="1596777"/>
                  <a:pt x="2361832" y="1586519"/>
                </a:cubicBezTo>
                <a:cubicBezTo>
                  <a:pt x="2403345" y="1556419"/>
                  <a:pt x="2424829" y="1505846"/>
                  <a:pt x="2417675" y="1455070"/>
                </a:cubicBezTo>
                <a:cubicBezTo>
                  <a:pt x="2409025" y="1388817"/>
                  <a:pt x="2368208" y="1366470"/>
                  <a:pt x="2315585" y="1351978"/>
                </a:cubicBezTo>
                <a:close/>
                <a:moveTo>
                  <a:pt x="3612086" y="989467"/>
                </a:moveTo>
                <a:cubicBezTo>
                  <a:pt x="3453010" y="989467"/>
                  <a:pt x="3324054" y="1118423"/>
                  <a:pt x="3324054" y="1277499"/>
                </a:cubicBezTo>
                <a:cubicBezTo>
                  <a:pt x="3324054" y="1436575"/>
                  <a:pt x="3453010" y="1565531"/>
                  <a:pt x="3612086" y="1565531"/>
                </a:cubicBezTo>
                <a:cubicBezTo>
                  <a:pt x="3771162" y="1565531"/>
                  <a:pt x="3900118" y="1436575"/>
                  <a:pt x="3900118" y="1277499"/>
                </a:cubicBezTo>
                <a:cubicBezTo>
                  <a:pt x="3900118" y="1118423"/>
                  <a:pt x="3771162" y="989467"/>
                  <a:pt x="3612086" y="989467"/>
                </a:cubicBezTo>
                <a:close/>
                <a:moveTo>
                  <a:pt x="948854" y="989467"/>
                </a:moveTo>
                <a:cubicBezTo>
                  <a:pt x="789778" y="989467"/>
                  <a:pt x="660822" y="1118423"/>
                  <a:pt x="660822" y="1277499"/>
                </a:cubicBezTo>
                <a:cubicBezTo>
                  <a:pt x="660822" y="1436575"/>
                  <a:pt x="789778" y="1565531"/>
                  <a:pt x="948854" y="1565531"/>
                </a:cubicBezTo>
                <a:cubicBezTo>
                  <a:pt x="1107930" y="1565531"/>
                  <a:pt x="1236886" y="1436575"/>
                  <a:pt x="1236886" y="1277499"/>
                </a:cubicBezTo>
                <a:cubicBezTo>
                  <a:pt x="1236886" y="1118423"/>
                  <a:pt x="1107930" y="989467"/>
                  <a:pt x="948854" y="989467"/>
                </a:cubicBezTo>
                <a:close/>
                <a:moveTo>
                  <a:pt x="2247651" y="946230"/>
                </a:moveTo>
                <a:cubicBezTo>
                  <a:pt x="2230469" y="950266"/>
                  <a:pt x="2214012" y="957763"/>
                  <a:pt x="2199233" y="968479"/>
                </a:cubicBezTo>
                <a:cubicBezTo>
                  <a:pt x="2157721" y="998579"/>
                  <a:pt x="2136236" y="1049152"/>
                  <a:pt x="2143390" y="1099928"/>
                </a:cubicBezTo>
                <a:cubicBezTo>
                  <a:pt x="2157154" y="1167662"/>
                  <a:pt x="2197550" y="1197656"/>
                  <a:pt x="2247651" y="1217102"/>
                </a:cubicBezTo>
                <a:close/>
                <a:moveTo>
                  <a:pt x="2247651" y="785264"/>
                </a:moveTo>
                <a:lnTo>
                  <a:pt x="2315585" y="785264"/>
                </a:lnTo>
                <a:lnTo>
                  <a:pt x="2315585" y="832380"/>
                </a:lnTo>
                <a:cubicBezTo>
                  <a:pt x="2341411" y="835890"/>
                  <a:pt x="2366862" y="843587"/>
                  <a:pt x="2390991" y="855423"/>
                </a:cubicBezTo>
                <a:cubicBezTo>
                  <a:pt x="2474360" y="896319"/>
                  <a:pt x="2528313" y="979930"/>
                  <a:pt x="2531223" y="1072743"/>
                </a:cubicBezTo>
                <a:lnTo>
                  <a:pt x="2418963" y="1076264"/>
                </a:lnTo>
                <a:cubicBezTo>
                  <a:pt x="2417356" y="1025012"/>
                  <a:pt x="2387564" y="978842"/>
                  <a:pt x="2341528" y="956260"/>
                </a:cubicBezTo>
                <a:cubicBezTo>
                  <a:pt x="2333151" y="952151"/>
                  <a:pt x="2324486" y="948946"/>
                  <a:pt x="2315585" y="946938"/>
                </a:cubicBezTo>
                <a:lnTo>
                  <a:pt x="2315585" y="1239083"/>
                </a:lnTo>
                <a:cubicBezTo>
                  <a:pt x="2404308" y="1264638"/>
                  <a:pt x="2499083" y="1293869"/>
                  <a:pt x="2528899" y="1441205"/>
                </a:cubicBezTo>
                <a:cubicBezTo>
                  <a:pt x="2541347" y="1532528"/>
                  <a:pt x="2502457" y="1623287"/>
                  <a:pt x="2427762" y="1677447"/>
                </a:cubicBezTo>
                <a:cubicBezTo>
                  <a:pt x="2394006" y="1701923"/>
                  <a:pt x="2355419" y="1717125"/>
                  <a:pt x="2315585" y="1722661"/>
                </a:cubicBezTo>
                <a:lnTo>
                  <a:pt x="2315585" y="1769734"/>
                </a:lnTo>
                <a:lnTo>
                  <a:pt x="2247651" y="1769734"/>
                </a:lnTo>
                <a:lnTo>
                  <a:pt x="2247651" y="1722944"/>
                </a:lnTo>
                <a:cubicBezTo>
                  <a:pt x="2221084" y="1719537"/>
                  <a:pt x="2194881" y="1711743"/>
                  <a:pt x="2170074" y="1699575"/>
                </a:cubicBezTo>
                <a:cubicBezTo>
                  <a:pt x="2086705" y="1658679"/>
                  <a:pt x="2032752" y="1575069"/>
                  <a:pt x="2029842" y="1482255"/>
                </a:cubicBezTo>
                <a:lnTo>
                  <a:pt x="2142102" y="1478734"/>
                </a:lnTo>
                <a:cubicBezTo>
                  <a:pt x="2143709" y="1529986"/>
                  <a:pt x="2173501" y="1576156"/>
                  <a:pt x="2219537" y="1598738"/>
                </a:cubicBezTo>
                <a:cubicBezTo>
                  <a:pt x="2228602" y="1603184"/>
                  <a:pt x="2238004" y="1606573"/>
                  <a:pt x="2247651" y="1608616"/>
                </a:cubicBezTo>
                <a:lnTo>
                  <a:pt x="2247651" y="1335176"/>
                </a:lnTo>
                <a:cubicBezTo>
                  <a:pt x="2162261" y="1314127"/>
                  <a:pt x="2069489" y="1278142"/>
                  <a:pt x="2032173" y="1115597"/>
                </a:cubicBezTo>
                <a:cubicBezTo>
                  <a:pt x="2019217" y="1023646"/>
                  <a:pt x="2058125" y="932061"/>
                  <a:pt x="2133303" y="877552"/>
                </a:cubicBezTo>
                <a:cubicBezTo>
                  <a:pt x="2167670" y="852632"/>
                  <a:pt x="2207046" y="837325"/>
                  <a:pt x="2247651" y="832077"/>
                </a:cubicBezTo>
                <a:close/>
                <a:moveTo>
                  <a:pt x="2280470" y="617534"/>
                </a:moveTo>
                <a:cubicBezTo>
                  <a:pt x="1915981" y="617534"/>
                  <a:pt x="1620504" y="913011"/>
                  <a:pt x="1620504" y="1277500"/>
                </a:cubicBezTo>
                <a:cubicBezTo>
                  <a:pt x="1620504" y="1641989"/>
                  <a:pt x="1915981" y="1937466"/>
                  <a:pt x="2280470" y="1937466"/>
                </a:cubicBezTo>
                <a:cubicBezTo>
                  <a:pt x="2644959" y="1937466"/>
                  <a:pt x="2940436" y="1641989"/>
                  <a:pt x="2940436" y="1277500"/>
                </a:cubicBezTo>
                <a:cubicBezTo>
                  <a:pt x="2940436" y="913011"/>
                  <a:pt x="2644959" y="617534"/>
                  <a:pt x="2280470" y="617534"/>
                </a:cubicBezTo>
                <a:close/>
                <a:moveTo>
                  <a:pt x="284505" y="265281"/>
                </a:moveTo>
                <a:lnTo>
                  <a:pt x="4276434" y="265281"/>
                </a:lnTo>
                <a:lnTo>
                  <a:pt x="4276434" y="2289716"/>
                </a:lnTo>
                <a:lnTo>
                  <a:pt x="284505" y="2289716"/>
                </a:lnTo>
                <a:close/>
                <a:moveTo>
                  <a:pt x="180344" y="148161"/>
                </a:moveTo>
                <a:lnTo>
                  <a:pt x="180344" y="2406836"/>
                </a:lnTo>
                <a:lnTo>
                  <a:pt x="4380595" y="2406836"/>
                </a:lnTo>
                <a:lnTo>
                  <a:pt x="4380595" y="148161"/>
                </a:lnTo>
                <a:close/>
                <a:moveTo>
                  <a:pt x="0" y="0"/>
                </a:moveTo>
                <a:lnTo>
                  <a:pt x="4560938" y="0"/>
                </a:lnTo>
                <a:lnTo>
                  <a:pt x="4560938" y="2554996"/>
                </a:lnTo>
                <a:lnTo>
                  <a:pt x="0" y="255499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71" name="CustomShape 43"/>
          <p:cNvSpPr/>
          <p:nvPr/>
        </p:nvSpPr>
        <p:spPr>
          <a:xfrm>
            <a:off x="8212680" y="3588480"/>
            <a:ext cx="353160" cy="353880"/>
          </a:xfrm>
          <a:custGeom>
            <a:avLst/>
            <a:gdLst/>
            <a:ahLst/>
            <a:rect l="l" t="t" r="r" b="b"/>
            <a:pathLst>
              <a:path w="3197597" h="3202496">
                <a:moveTo>
                  <a:pt x="601421" y="1611393"/>
                </a:moveTo>
                <a:lnTo>
                  <a:pt x="2596176" y="1611393"/>
                </a:lnTo>
                <a:cubicBezTo>
                  <a:pt x="2928331" y="1611393"/>
                  <a:pt x="3197594" y="1880656"/>
                  <a:pt x="3197594" y="2212811"/>
                </a:cubicBezTo>
                <a:lnTo>
                  <a:pt x="3197594" y="2776360"/>
                </a:lnTo>
                <a:lnTo>
                  <a:pt x="3197597" y="2776360"/>
                </a:lnTo>
                <a:lnTo>
                  <a:pt x="3197597" y="2914824"/>
                </a:lnTo>
                <a:lnTo>
                  <a:pt x="3197198" y="2914824"/>
                </a:lnTo>
                <a:lnTo>
                  <a:pt x="3197198" y="3202496"/>
                </a:lnTo>
                <a:lnTo>
                  <a:pt x="398" y="3202496"/>
                </a:lnTo>
                <a:lnTo>
                  <a:pt x="398" y="2914824"/>
                </a:lnTo>
                <a:lnTo>
                  <a:pt x="0" y="2914824"/>
                </a:lnTo>
                <a:lnTo>
                  <a:pt x="0" y="2212811"/>
                </a:lnTo>
                <a:cubicBezTo>
                  <a:pt x="0" y="1880656"/>
                  <a:pt x="269266" y="1611393"/>
                  <a:pt x="601421" y="1611393"/>
                </a:cubicBezTo>
                <a:close/>
                <a:moveTo>
                  <a:pt x="1598801" y="0"/>
                </a:moveTo>
                <a:cubicBezTo>
                  <a:pt x="1998649" y="0"/>
                  <a:pt x="2322791" y="324142"/>
                  <a:pt x="2322791" y="723993"/>
                </a:cubicBezTo>
                <a:cubicBezTo>
                  <a:pt x="2322791" y="1123843"/>
                  <a:pt x="1998649" y="1447985"/>
                  <a:pt x="1598801" y="1447985"/>
                </a:cubicBezTo>
                <a:cubicBezTo>
                  <a:pt x="1198951" y="1447985"/>
                  <a:pt x="874809" y="1123843"/>
                  <a:pt x="874809" y="723993"/>
                </a:cubicBezTo>
                <a:cubicBezTo>
                  <a:pt x="874809" y="324142"/>
                  <a:pt x="1198951" y="0"/>
                  <a:pt x="159880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72" name="CustomShape 44"/>
          <p:cNvSpPr/>
          <p:nvPr/>
        </p:nvSpPr>
        <p:spPr>
          <a:xfrm flipH="1" rot="16200000">
            <a:off x="7112520" y="4218840"/>
            <a:ext cx="366120" cy="344880"/>
          </a:xfrm>
          <a:custGeom>
            <a:avLst/>
            <a:gdLst/>
            <a:ahLst/>
            <a:rect l="l" t="t" r="r" b="b"/>
            <a:pathLst>
              <a:path w="2928608" h="2758049">
                <a:moveTo>
                  <a:pt x="2797052" y="1199936"/>
                </a:moveTo>
                <a:lnTo>
                  <a:pt x="2797052" y="1541978"/>
                </a:lnTo>
                <a:cubicBezTo>
                  <a:pt x="2797052" y="1578306"/>
                  <a:pt x="2826502" y="1607756"/>
                  <a:pt x="2862830" y="1607756"/>
                </a:cubicBezTo>
                <a:lnTo>
                  <a:pt x="2862830" y="1607755"/>
                </a:lnTo>
                <a:cubicBezTo>
                  <a:pt x="2899158" y="1607755"/>
                  <a:pt x="2928608" y="1578305"/>
                  <a:pt x="2928608" y="1541977"/>
                </a:cubicBezTo>
                <a:lnTo>
                  <a:pt x="2928607" y="1199936"/>
                </a:lnTo>
                <a:cubicBezTo>
                  <a:pt x="2928607" y="1163608"/>
                  <a:pt x="2899158" y="1134159"/>
                  <a:pt x="2862830" y="1134158"/>
                </a:cubicBezTo>
                <a:cubicBezTo>
                  <a:pt x="2826502" y="1134159"/>
                  <a:pt x="2797052" y="1163608"/>
                  <a:pt x="2797052" y="1199936"/>
                </a:cubicBezTo>
                <a:close/>
                <a:moveTo>
                  <a:pt x="2593193" y="1147315"/>
                </a:moveTo>
                <a:lnTo>
                  <a:pt x="2593193" y="1594601"/>
                </a:lnTo>
                <a:cubicBezTo>
                  <a:pt x="2593193" y="1630929"/>
                  <a:pt x="2622643" y="1660379"/>
                  <a:pt x="2658971" y="1660379"/>
                </a:cubicBezTo>
                <a:lnTo>
                  <a:pt x="2658971" y="1660378"/>
                </a:lnTo>
                <a:cubicBezTo>
                  <a:pt x="2695299" y="1660378"/>
                  <a:pt x="2724749" y="1630928"/>
                  <a:pt x="2724749" y="1594600"/>
                </a:cubicBezTo>
                <a:lnTo>
                  <a:pt x="2724748" y="1147315"/>
                </a:lnTo>
                <a:cubicBezTo>
                  <a:pt x="2724748" y="1110987"/>
                  <a:pt x="2695299" y="1081538"/>
                  <a:pt x="2658971" y="1081537"/>
                </a:cubicBezTo>
                <a:cubicBezTo>
                  <a:pt x="2622643" y="1081538"/>
                  <a:pt x="2593193" y="1110987"/>
                  <a:pt x="2593193" y="1147315"/>
                </a:cubicBezTo>
                <a:close/>
                <a:moveTo>
                  <a:pt x="2389334" y="1121004"/>
                </a:moveTo>
                <a:lnTo>
                  <a:pt x="2389334" y="1620912"/>
                </a:lnTo>
                <a:cubicBezTo>
                  <a:pt x="2389334" y="1657240"/>
                  <a:pt x="2418784" y="1686690"/>
                  <a:pt x="2455112" y="1686690"/>
                </a:cubicBezTo>
                <a:lnTo>
                  <a:pt x="2455112" y="1686689"/>
                </a:lnTo>
                <a:cubicBezTo>
                  <a:pt x="2491440" y="1686689"/>
                  <a:pt x="2520890" y="1657239"/>
                  <a:pt x="2520890" y="1620911"/>
                </a:cubicBezTo>
                <a:lnTo>
                  <a:pt x="2520889" y="1121004"/>
                </a:lnTo>
                <a:cubicBezTo>
                  <a:pt x="2520889" y="1084676"/>
                  <a:pt x="2491440" y="1055227"/>
                  <a:pt x="2455112" y="1055226"/>
                </a:cubicBezTo>
                <a:cubicBezTo>
                  <a:pt x="2418784" y="1055227"/>
                  <a:pt x="2389334" y="1084676"/>
                  <a:pt x="2389334" y="1121004"/>
                </a:cubicBezTo>
                <a:close/>
                <a:moveTo>
                  <a:pt x="1314382" y="1247024"/>
                </a:moveTo>
                <a:cubicBezTo>
                  <a:pt x="1314381" y="1225915"/>
                  <a:pt x="1331494" y="1208803"/>
                  <a:pt x="1352603" y="1208803"/>
                </a:cubicBezTo>
                <a:lnTo>
                  <a:pt x="1410313" y="1208803"/>
                </a:lnTo>
                <a:lnTo>
                  <a:pt x="1410313" y="1146778"/>
                </a:lnTo>
                <a:cubicBezTo>
                  <a:pt x="1410313" y="1145599"/>
                  <a:pt x="1410393" y="1144438"/>
                  <a:pt x="1411688" y="1143457"/>
                </a:cubicBezTo>
                <a:lnTo>
                  <a:pt x="1408531" y="1133444"/>
                </a:lnTo>
                <a:cubicBezTo>
                  <a:pt x="1410371" y="1112415"/>
                  <a:pt x="1428909" y="1096860"/>
                  <a:pt x="1449938" y="1098699"/>
                </a:cubicBezTo>
                <a:lnTo>
                  <a:pt x="2236821" y="1167543"/>
                </a:lnTo>
                <a:cubicBezTo>
                  <a:pt x="2257849" y="1169383"/>
                  <a:pt x="2273405" y="1187920"/>
                  <a:pt x="2271565" y="1208950"/>
                </a:cubicBezTo>
                <a:cubicBezTo>
                  <a:pt x="2269725" y="1229978"/>
                  <a:pt x="2251187" y="1245533"/>
                  <a:pt x="2230159" y="1243693"/>
                </a:cubicBezTo>
                <a:cubicBezTo>
                  <a:pt x="1973864" y="1221271"/>
                  <a:pt x="1717570" y="1198849"/>
                  <a:pt x="1461275" y="1176426"/>
                </a:cubicBezTo>
                <a:lnTo>
                  <a:pt x="1461274" y="1208803"/>
                </a:lnTo>
                <a:lnTo>
                  <a:pt x="1518985" y="1208803"/>
                </a:lnTo>
                <a:cubicBezTo>
                  <a:pt x="1540095" y="1208802"/>
                  <a:pt x="1557205" y="1225915"/>
                  <a:pt x="1557206" y="1247025"/>
                </a:cubicBezTo>
                <a:lnTo>
                  <a:pt x="1557207" y="1247023"/>
                </a:lnTo>
                <a:cubicBezTo>
                  <a:pt x="1557207" y="1268132"/>
                  <a:pt x="1540095" y="1285244"/>
                  <a:pt x="1518986" y="1285244"/>
                </a:cubicBezTo>
                <a:cubicBezTo>
                  <a:pt x="1499749" y="1285244"/>
                  <a:pt x="1480511" y="1285243"/>
                  <a:pt x="1461275" y="1285244"/>
                </a:cubicBezTo>
                <a:lnTo>
                  <a:pt x="1461275" y="1337600"/>
                </a:lnTo>
                <a:lnTo>
                  <a:pt x="1518985" y="1337600"/>
                </a:lnTo>
                <a:cubicBezTo>
                  <a:pt x="1540095" y="1337600"/>
                  <a:pt x="1557206" y="1354713"/>
                  <a:pt x="1557206" y="1375821"/>
                </a:cubicBezTo>
                <a:lnTo>
                  <a:pt x="1557207" y="1375820"/>
                </a:lnTo>
                <a:cubicBezTo>
                  <a:pt x="1557206" y="1396928"/>
                  <a:pt x="1540095" y="1414041"/>
                  <a:pt x="1518986" y="1414041"/>
                </a:cubicBezTo>
                <a:cubicBezTo>
                  <a:pt x="1499750" y="1414041"/>
                  <a:pt x="1480511" y="1414041"/>
                  <a:pt x="1461275" y="1414042"/>
                </a:cubicBezTo>
                <a:lnTo>
                  <a:pt x="1461275" y="1466398"/>
                </a:lnTo>
                <a:lnTo>
                  <a:pt x="1518985" y="1466398"/>
                </a:lnTo>
                <a:cubicBezTo>
                  <a:pt x="1540095" y="1466398"/>
                  <a:pt x="1557206" y="1483509"/>
                  <a:pt x="1557206" y="1504618"/>
                </a:cubicBezTo>
                <a:lnTo>
                  <a:pt x="1557207" y="1504619"/>
                </a:lnTo>
                <a:cubicBezTo>
                  <a:pt x="1557207" y="1525727"/>
                  <a:pt x="1540094" y="1542838"/>
                  <a:pt x="1518986" y="1542839"/>
                </a:cubicBezTo>
                <a:cubicBezTo>
                  <a:pt x="1499749" y="1542839"/>
                  <a:pt x="1480511" y="1542838"/>
                  <a:pt x="1461275" y="1542839"/>
                </a:cubicBezTo>
                <a:lnTo>
                  <a:pt x="1461274" y="1575412"/>
                </a:lnTo>
                <a:lnTo>
                  <a:pt x="2226550" y="1494978"/>
                </a:lnTo>
                <a:cubicBezTo>
                  <a:pt x="2247542" y="1492772"/>
                  <a:pt x="2266350" y="1508001"/>
                  <a:pt x="2268556" y="1528995"/>
                </a:cubicBezTo>
                <a:cubicBezTo>
                  <a:pt x="2270763" y="1549988"/>
                  <a:pt x="2255534" y="1568794"/>
                  <a:pt x="2234542" y="1571000"/>
                </a:cubicBezTo>
                <a:cubicBezTo>
                  <a:pt x="1972686" y="1598522"/>
                  <a:pt x="1710833" y="1626046"/>
                  <a:pt x="1448978" y="1653567"/>
                </a:cubicBezTo>
                <a:cubicBezTo>
                  <a:pt x="1427984" y="1655774"/>
                  <a:pt x="1409178" y="1640544"/>
                  <a:pt x="1406971" y="1619551"/>
                </a:cubicBezTo>
                <a:cubicBezTo>
                  <a:pt x="1406474" y="1614827"/>
                  <a:pt x="1406862" y="1610214"/>
                  <a:pt x="1410805" y="1606610"/>
                </a:cubicBezTo>
                <a:lnTo>
                  <a:pt x="1410312" y="1605422"/>
                </a:lnTo>
                <a:lnTo>
                  <a:pt x="1410312" y="1542839"/>
                </a:lnTo>
                <a:lnTo>
                  <a:pt x="1352603" y="1542841"/>
                </a:lnTo>
                <a:cubicBezTo>
                  <a:pt x="1331494" y="1542841"/>
                  <a:pt x="1314382" y="1525729"/>
                  <a:pt x="1314382" y="1504619"/>
                </a:cubicBezTo>
                <a:cubicBezTo>
                  <a:pt x="1314382" y="1483510"/>
                  <a:pt x="1331493" y="1466397"/>
                  <a:pt x="1352603" y="1466398"/>
                </a:cubicBezTo>
                <a:lnTo>
                  <a:pt x="1410312" y="1466398"/>
                </a:lnTo>
                <a:lnTo>
                  <a:pt x="1410313" y="1414042"/>
                </a:lnTo>
                <a:lnTo>
                  <a:pt x="1352603" y="1414042"/>
                </a:lnTo>
                <a:cubicBezTo>
                  <a:pt x="1331494" y="1414041"/>
                  <a:pt x="1314383" y="1396930"/>
                  <a:pt x="1314382" y="1375820"/>
                </a:cubicBezTo>
                <a:cubicBezTo>
                  <a:pt x="1314383" y="1354713"/>
                  <a:pt x="1331494" y="1337600"/>
                  <a:pt x="1352603" y="1337601"/>
                </a:cubicBezTo>
                <a:lnTo>
                  <a:pt x="1410312" y="1337600"/>
                </a:lnTo>
                <a:lnTo>
                  <a:pt x="1410312" y="1285244"/>
                </a:lnTo>
                <a:lnTo>
                  <a:pt x="1352603" y="1285244"/>
                </a:lnTo>
                <a:cubicBezTo>
                  <a:pt x="1331494" y="1285244"/>
                  <a:pt x="1314381" y="1268133"/>
                  <a:pt x="1314382" y="1247024"/>
                </a:cubicBezTo>
                <a:close/>
                <a:moveTo>
                  <a:pt x="1171967" y="72000"/>
                </a:moveTo>
                <a:lnTo>
                  <a:pt x="1171967" y="288000"/>
                </a:lnTo>
                <a:cubicBezTo>
                  <a:pt x="1171967" y="327765"/>
                  <a:pt x="1204202" y="360000"/>
                  <a:pt x="1243967" y="360000"/>
                </a:cubicBezTo>
                <a:cubicBezTo>
                  <a:pt x="1283732" y="360000"/>
                  <a:pt x="1315967" y="327765"/>
                  <a:pt x="1315967" y="288000"/>
                </a:cubicBezTo>
                <a:lnTo>
                  <a:pt x="1315967" y="72000"/>
                </a:lnTo>
                <a:cubicBezTo>
                  <a:pt x="1315967" y="32235"/>
                  <a:pt x="1283732" y="0"/>
                  <a:pt x="1243967" y="0"/>
                </a:cubicBezTo>
                <a:cubicBezTo>
                  <a:pt x="1204202" y="0"/>
                  <a:pt x="1171967" y="32235"/>
                  <a:pt x="1171967" y="72000"/>
                </a:cubicBezTo>
                <a:close/>
                <a:moveTo>
                  <a:pt x="1171966" y="2470049"/>
                </a:moveTo>
                <a:lnTo>
                  <a:pt x="1171966" y="2686049"/>
                </a:lnTo>
                <a:cubicBezTo>
                  <a:pt x="1171966" y="2725814"/>
                  <a:pt x="1204201" y="2758049"/>
                  <a:pt x="1243966" y="2758049"/>
                </a:cubicBezTo>
                <a:cubicBezTo>
                  <a:pt x="1283731" y="2758049"/>
                  <a:pt x="1315966" y="2725814"/>
                  <a:pt x="1315966" y="2686049"/>
                </a:cubicBezTo>
                <a:lnTo>
                  <a:pt x="1315966" y="2470049"/>
                </a:lnTo>
                <a:cubicBezTo>
                  <a:pt x="1315966" y="2430284"/>
                  <a:pt x="1283731" y="2398049"/>
                  <a:pt x="1243966" y="2398049"/>
                </a:cubicBezTo>
                <a:cubicBezTo>
                  <a:pt x="1204201" y="2398049"/>
                  <a:pt x="1171966" y="2430284"/>
                  <a:pt x="1171966" y="2470049"/>
                </a:cubicBezTo>
                <a:close/>
                <a:moveTo>
                  <a:pt x="515345" y="1370958"/>
                </a:moveTo>
                <a:cubicBezTo>
                  <a:pt x="515344" y="1558300"/>
                  <a:pt x="586814" y="1745642"/>
                  <a:pt x="729750" y="1888579"/>
                </a:cubicBezTo>
                <a:cubicBezTo>
                  <a:pt x="1015625" y="2174454"/>
                  <a:pt x="1479119" y="2174454"/>
                  <a:pt x="1764994" y="1888580"/>
                </a:cubicBezTo>
                <a:lnTo>
                  <a:pt x="1940572" y="1713001"/>
                </a:lnTo>
                <a:lnTo>
                  <a:pt x="2136413" y="1713002"/>
                </a:lnTo>
                <a:cubicBezTo>
                  <a:pt x="2215124" y="1713001"/>
                  <a:pt x="2278929" y="1649195"/>
                  <a:pt x="2278929" y="1570486"/>
                </a:cubicBezTo>
                <a:lnTo>
                  <a:pt x="2278929" y="1374645"/>
                </a:lnTo>
                <a:lnTo>
                  <a:pt x="2282614" y="1370959"/>
                </a:lnTo>
                <a:lnTo>
                  <a:pt x="2278929" y="1367272"/>
                </a:lnTo>
                <a:lnTo>
                  <a:pt x="2278929" y="1171432"/>
                </a:lnTo>
                <a:cubicBezTo>
                  <a:pt x="2278929" y="1092722"/>
                  <a:pt x="2215123" y="1028916"/>
                  <a:pt x="2136413" y="1028916"/>
                </a:cubicBezTo>
                <a:lnTo>
                  <a:pt x="1940571" y="1028916"/>
                </a:lnTo>
                <a:cubicBezTo>
                  <a:pt x="1882045" y="970390"/>
                  <a:pt x="1823519" y="911862"/>
                  <a:pt x="1764993" y="853336"/>
                </a:cubicBezTo>
                <a:cubicBezTo>
                  <a:pt x="1479118" y="567461"/>
                  <a:pt x="1015625" y="567462"/>
                  <a:pt x="729750" y="853336"/>
                </a:cubicBezTo>
                <a:cubicBezTo>
                  <a:pt x="586813" y="996273"/>
                  <a:pt x="515344" y="1183616"/>
                  <a:pt x="515345" y="1370958"/>
                </a:cubicBezTo>
                <a:close/>
                <a:moveTo>
                  <a:pt x="388776" y="2386770"/>
                </a:moveTo>
                <a:cubicBezTo>
                  <a:pt x="388776" y="2405196"/>
                  <a:pt x="395805" y="2423622"/>
                  <a:pt x="409865" y="2437681"/>
                </a:cubicBezTo>
                <a:cubicBezTo>
                  <a:pt x="437983" y="2465800"/>
                  <a:pt x="483570" y="2465800"/>
                  <a:pt x="511688" y="2437681"/>
                </a:cubicBezTo>
                <a:lnTo>
                  <a:pt x="664423" y="2284946"/>
                </a:lnTo>
                <a:cubicBezTo>
                  <a:pt x="692541" y="2256828"/>
                  <a:pt x="692541" y="2211241"/>
                  <a:pt x="664423" y="2183123"/>
                </a:cubicBezTo>
                <a:cubicBezTo>
                  <a:pt x="636305" y="2155005"/>
                  <a:pt x="590718" y="2155005"/>
                  <a:pt x="562599" y="2183123"/>
                </a:cubicBezTo>
                <a:lnTo>
                  <a:pt x="409865" y="2335858"/>
                </a:lnTo>
                <a:cubicBezTo>
                  <a:pt x="395805" y="2349917"/>
                  <a:pt x="388776" y="2368343"/>
                  <a:pt x="388776" y="2386770"/>
                </a:cubicBezTo>
                <a:close/>
                <a:moveTo>
                  <a:pt x="388776" y="365689"/>
                </a:moveTo>
                <a:cubicBezTo>
                  <a:pt x="388776" y="384115"/>
                  <a:pt x="395805" y="402541"/>
                  <a:pt x="409865" y="416600"/>
                </a:cubicBezTo>
                <a:lnTo>
                  <a:pt x="562599" y="569335"/>
                </a:lnTo>
                <a:cubicBezTo>
                  <a:pt x="590718" y="597454"/>
                  <a:pt x="636305" y="597454"/>
                  <a:pt x="664423" y="569335"/>
                </a:cubicBezTo>
                <a:cubicBezTo>
                  <a:pt x="692541" y="541217"/>
                  <a:pt x="692541" y="495630"/>
                  <a:pt x="664423" y="467512"/>
                </a:cubicBezTo>
                <a:lnTo>
                  <a:pt x="511688" y="314777"/>
                </a:lnTo>
                <a:cubicBezTo>
                  <a:pt x="483570" y="286659"/>
                  <a:pt x="437983" y="286659"/>
                  <a:pt x="409865" y="314777"/>
                </a:cubicBezTo>
                <a:cubicBezTo>
                  <a:pt x="395805" y="328836"/>
                  <a:pt x="388776" y="347262"/>
                  <a:pt x="388776" y="365689"/>
                </a:cubicBezTo>
                <a:close/>
                <a:moveTo>
                  <a:pt x="0" y="1379024"/>
                </a:moveTo>
                <a:cubicBezTo>
                  <a:pt x="0" y="1418789"/>
                  <a:pt x="32235" y="1451024"/>
                  <a:pt x="72000" y="1451024"/>
                </a:cubicBezTo>
                <a:lnTo>
                  <a:pt x="288000" y="1451024"/>
                </a:lnTo>
                <a:cubicBezTo>
                  <a:pt x="327765" y="1451024"/>
                  <a:pt x="360000" y="1418789"/>
                  <a:pt x="360000" y="1379024"/>
                </a:cubicBezTo>
                <a:cubicBezTo>
                  <a:pt x="360000" y="1339259"/>
                  <a:pt x="327765" y="1307024"/>
                  <a:pt x="288000" y="1307024"/>
                </a:cubicBezTo>
                <a:lnTo>
                  <a:pt x="72000" y="1307024"/>
                </a:lnTo>
                <a:cubicBezTo>
                  <a:pt x="32235" y="1307024"/>
                  <a:pt x="0" y="1339259"/>
                  <a:pt x="0" y="137902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73" name="CustomShape 45"/>
          <p:cNvSpPr/>
          <p:nvPr/>
        </p:nvSpPr>
        <p:spPr>
          <a:xfrm>
            <a:off x="6060960" y="3614400"/>
            <a:ext cx="272880" cy="272520"/>
          </a:xfrm>
          <a:custGeom>
            <a:avLst/>
            <a:gdLst/>
            <a:ahLst/>
            <a:rect l="l" t="t" r="r" b="b"/>
            <a:pathLst>
              <a:path w="3229104" h="3225610">
                <a:moveTo>
                  <a:pt x="2311104" y="907633"/>
                </a:moveTo>
                <a:lnTo>
                  <a:pt x="3229104" y="907633"/>
                </a:lnTo>
                <a:lnTo>
                  <a:pt x="1769979" y="3097491"/>
                </a:lnTo>
                <a:close/>
                <a:moveTo>
                  <a:pt x="823" y="907633"/>
                </a:moveTo>
                <a:lnTo>
                  <a:pt x="918823" y="907633"/>
                </a:lnTo>
                <a:lnTo>
                  <a:pt x="1498048" y="3135591"/>
                </a:lnTo>
                <a:close/>
                <a:moveTo>
                  <a:pt x="1036980" y="907632"/>
                </a:moveTo>
                <a:lnTo>
                  <a:pt x="2192122" y="907632"/>
                </a:lnTo>
                <a:lnTo>
                  <a:pt x="1614551" y="3225610"/>
                </a:lnTo>
                <a:close/>
                <a:moveTo>
                  <a:pt x="2769693" y="0"/>
                </a:moveTo>
                <a:lnTo>
                  <a:pt x="3229104" y="792088"/>
                </a:lnTo>
                <a:lnTo>
                  <a:pt x="2310282" y="792088"/>
                </a:lnTo>
                <a:close/>
                <a:moveTo>
                  <a:pt x="1732713" y="0"/>
                </a:moveTo>
                <a:lnTo>
                  <a:pt x="2651535" y="0"/>
                </a:lnTo>
                <a:lnTo>
                  <a:pt x="2192124" y="792088"/>
                </a:lnTo>
                <a:close/>
                <a:moveTo>
                  <a:pt x="1614553" y="0"/>
                </a:moveTo>
                <a:lnTo>
                  <a:pt x="2073964" y="792088"/>
                </a:lnTo>
                <a:lnTo>
                  <a:pt x="1155142" y="792088"/>
                </a:lnTo>
                <a:close/>
                <a:moveTo>
                  <a:pt x="577571" y="0"/>
                </a:moveTo>
                <a:lnTo>
                  <a:pt x="1496393" y="0"/>
                </a:lnTo>
                <a:lnTo>
                  <a:pt x="1036982" y="792088"/>
                </a:lnTo>
                <a:close/>
                <a:moveTo>
                  <a:pt x="459411" y="0"/>
                </a:moveTo>
                <a:lnTo>
                  <a:pt x="918822" y="792088"/>
                </a:lnTo>
                <a:lnTo>
                  <a:pt x="0" y="79208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74" name="CustomShape 46"/>
          <p:cNvSpPr/>
          <p:nvPr/>
        </p:nvSpPr>
        <p:spPr>
          <a:xfrm>
            <a:off x="7109640" y="3660120"/>
            <a:ext cx="358200" cy="181440"/>
          </a:xfrm>
          <a:custGeom>
            <a:avLst/>
            <a:gdLst/>
            <a:ahLst/>
            <a:rect l="l" t="t" r="r" b="b"/>
            <a:pathLst>
              <a:path w="3261500" h="1659188">
                <a:moveTo>
                  <a:pt x="121102" y="1436888"/>
                </a:moveTo>
                <a:lnTo>
                  <a:pt x="3045452" y="1436888"/>
                </a:lnTo>
                <a:cubicBezTo>
                  <a:pt x="3001437" y="1508238"/>
                  <a:pt x="2956882" y="1580993"/>
                  <a:pt x="2918729" y="1659188"/>
                </a:cubicBezTo>
                <a:lnTo>
                  <a:pt x="202648" y="1659188"/>
                </a:lnTo>
                <a:cubicBezTo>
                  <a:pt x="188127" y="1585004"/>
                  <a:pt x="156049" y="1510828"/>
                  <a:pt x="121102" y="1436888"/>
                </a:cubicBezTo>
                <a:close/>
                <a:moveTo>
                  <a:pt x="2814967" y="1119413"/>
                </a:moveTo>
                <a:lnTo>
                  <a:pt x="2814967" y="1227413"/>
                </a:lnTo>
                <a:lnTo>
                  <a:pt x="2922967" y="1227413"/>
                </a:lnTo>
                <a:lnTo>
                  <a:pt x="2922967" y="1119413"/>
                </a:lnTo>
                <a:close/>
                <a:moveTo>
                  <a:pt x="2600074" y="1119413"/>
                </a:moveTo>
                <a:lnTo>
                  <a:pt x="2600074" y="1227413"/>
                </a:lnTo>
                <a:lnTo>
                  <a:pt x="2708074" y="1227413"/>
                </a:lnTo>
                <a:lnTo>
                  <a:pt x="2708074" y="1119413"/>
                </a:lnTo>
                <a:close/>
                <a:moveTo>
                  <a:pt x="2385182" y="1119413"/>
                </a:moveTo>
                <a:lnTo>
                  <a:pt x="2385182" y="1227413"/>
                </a:lnTo>
                <a:lnTo>
                  <a:pt x="2493182" y="1227413"/>
                </a:lnTo>
                <a:lnTo>
                  <a:pt x="2493182" y="1119413"/>
                </a:lnTo>
                <a:close/>
                <a:moveTo>
                  <a:pt x="1716569" y="1119413"/>
                </a:moveTo>
                <a:lnTo>
                  <a:pt x="1716569" y="1227413"/>
                </a:lnTo>
                <a:lnTo>
                  <a:pt x="1824569" y="1227413"/>
                </a:lnTo>
                <a:lnTo>
                  <a:pt x="1824569" y="1119413"/>
                </a:lnTo>
                <a:close/>
                <a:moveTo>
                  <a:pt x="1501676" y="1119413"/>
                </a:moveTo>
                <a:lnTo>
                  <a:pt x="1501676" y="1227413"/>
                </a:lnTo>
                <a:lnTo>
                  <a:pt x="1609676" y="1227413"/>
                </a:lnTo>
                <a:lnTo>
                  <a:pt x="1609676" y="1119413"/>
                </a:lnTo>
                <a:close/>
                <a:moveTo>
                  <a:pt x="1286784" y="1119413"/>
                </a:moveTo>
                <a:lnTo>
                  <a:pt x="1286784" y="1227413"/>
                </a:lnTo>
                <a:lnTo>
                  <a:pt x="1394784" y="1227413"/>
                </a:lnTo>
                <a:lnTo>
                  <a:pt x="1394784" y="1119413"/>
                </a:lnTo>
                <a:close/>
                <a:moveTo>
                  <a:pt x="1071892" y="1119413"/>
                </a:moveTo>
                <a:lnTo>
                  <a:pt x="1071892" y="1227413"/>
                </a:lnTo>
                <a:lnTo>
                  <a:pt x="1179892" y="1227413"/>
                </a:lnTo>
                <a:lnTo>
                  <a:pt x="1179892" y="1119413"/>
                </a:lnTo>
                <a:close/>
                <a:moveTo>
                  <a:pt x="857000" y="1119413"/>
                </a:moveTo>
                <a:lnTo>
                  <a:pt x="857000" y="1227413"/>
                </a:lnTo>
                <a:lnTo>
                  <a:pt x="965000" y="1227413"/>
                </a:lnTo>
                <a:lnTo>
                  <a:pt x="965000" y="1119413"/>
                </a:lnTo>
                <a:close/>
                <a:moveTo>
                  <a:pt x="642108" y="1119413"/>
                </a:moveTo>
                <a:lnTo>
                  <a:pt x="642108" y="1227413"/>
                </a:lnTo>
                <a:lnTo>
                  <a:pt x="750108" y="1227413"/>
                </a:lnTo>
                <a:lnTo>
                  <a:pt x="750108" y="1119413"/>
                </a:lnTo>
                <a:close/>
                <a:moveTo>
                  <a:pt x="427216" y="1119413"/>
                </a:moveTo>
                <a:lnTo>
                  <a:pt x="427216" y="1227413"/>
                </a:lnTo>
                <a:lnTo>
                  <a:pt x="535216" y="1227413"/>
                </a:lnTo>
                <a:lnTo>
                  <a:pt x="535216" y="1119413"/>
                </a:lnTo>
                <a:close/>
                <a:moveTo>
                  <a:pt x="356387" y="794045"/>
                </a:moveTo>
                <a:lnTo>
                  <a:pt x="310667" y="896924"/>
                </a:lnTo>
                <a:lnTo>
                  <a:pt x="2620886" y="908354"/>
                </a:lnTo>
                <a:lnTo>
                  <a:pt x="2540130" y="801665"/>
                </a:lnTo>
                <a:close/>
                <a:moveTo>
                  <a:pt x="382676" y="631248"/>
                </a:moveTo>
                <a:lnTo>
                  <a:pt x="363625" y="730317"/>
                </a:lnTo>
                <a:lnTo>
                  <a:pt x="2492522" y="737937"/>
                </a:lnTo>
                <a:lnTo>
                  <a:pt x="2418771" y="631248"/>
                </a:lnTo>
                <a:close/>
                <a:moveTo>
                  <a:pt x="1756650" y="318899"/>
                </a:moveTo>
                <a:lnTo>
                  <a:pt x="1756650" y="477608"/>
                </a:lnTo>
                <a:lnTo>
                  <a:pt x="1900650" y="477608"/>
                </a:lnTo>
                <a:lnTo>
                  <a:pt x="1900650" y="318899"/>
                </a:lnTo>
                <a:close/>
                <a:moveTo>
                  <a:pt x="1470038" y="318899"/>
                </a:moveTo>
                <a:lnTo>
                  <a:pt x="1470038" y="477608"/>
                </a:lnTo>
                <a:lnTo>
                  <a:pt x="1614038" y="477608"/>
                </a:lnTo>
                <a:lnTo>
                  <a:pt x="1614038" y="318899"/>
                </a:lnTo>
                <a:close/>
                <a:moveTo>
                  <a:pt x="1183427" y="318899"/>
                </a:moveTo>
                <a:lnTo>
                  <a:pt x="1183427" y="477608"/>
                </a:lnTo>
                <a:lnTo>
                  <a:pt x="1327427" y="477608"/>
                </a:lnTo>
                <a:lnTo>
                  <a:pt x="1327427" y="318899"/>
                </a:lnTo>
                <a:close/>
                <a:moveTo>
                  <a:pt x="896816" y="318899"/>
                </a:moveTo>
                <a:lnTo>
                  <a:pt x="896816" y="477608"/>
                </a:lnTo>
                <a:lnTo>
                  <a:pt x="1040816" y="477608"/>
                </a:lnTo>
                <a:lnTo>
                  <a:pt x="1040816" y="318899"/>
                </a:lnTo>
                <a:close/>
                <a:moveTo>
                  <a:pt x="1190618" y="0"/>
                </a:moveTo>
                <a:lnTo>
                  <a:pt x="1271830" y="0"/>
                </a:lnTo>
                <a:lnTo>
                  <a:pt x="1308266" y="193836"/>
                </a:lnTo>
                <a:lnTo>
                  <a:pt x="1977660" y="193836"/>
                </a:lnTo>
                <a:lnTo>
                  <a:pt x="2138144" y="525639"/>
                </a:lnTo>
                <a:lnTo>
                  <a:pt x="2421400" y="525639"/>
                </a:lnTo>
                <a:lnTo>
                  <a:pt x="2750195" y="950920"/>
                </a:lnTo>
                <a:lnTo>
                  <a:pt x="3261500" y="937238"/>
                </a:lnTo>
                <a:cubicBezTo>
                  <a:pt x="3244841" y="1097170"/>
                  <a:pt x="3172191" y="1230845"/>
                  <a:pt x="3089450" y="1364888"/>
                </a:cubicBezTo>
                <a:lnTo>
                  <a:pt x="88044" y="1364888"/>
                </a:lnTo>
                <a:cubicBezTo>
                  <a:pt x="35437" y="1251413"/>
                  <a:pt x="-11245" y="1137942"/>
                  <a:pt x="2399" y="1024450"/>
                </a:cubicBezTo>
                <a:lnTo>
                  <a:pt x="197767" y="1019222"/>
                </a:lnTo>
                <a:lnTo>
                  <a:pt x="321162" y="525639"/>
                </a:lnTo>
                <a:lnTo>
                  <a:pt x="681951" y="525639"/>
                </a:lnTo>
                <a:lnTo>
                  <a:pt x="764901" y="193836"/>
                </a:lnTo>
                <a:lnTo>
                  <a:pt x="930048" y="193836"/>
                </a:lnTo>
                <a:lnTo>
                  <a:pt x="966373" y="588"/>
                </a:lnTo>
                <a:lnTo>
                  <a:pt x="1047585" y="588"/>
                </a:lnTo>
                <a:lnTo>
                  <a:pt x="1083910" y="193836"/>
                </a:lnTo>
                <a:lnTo>
                  <a:pt x="1154183" y="1938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75" name="CustomShape 47"/>
          <p:cNvSpPr/>
          <p:nvPr/>
        </p:nvSpPr>
        <p:spPr>
          <a:xfrm rot="2160000">
            <a:off x="7692480" y="3570120"/>
            <a:ext cx="331920" cy="358200"/>
          </a:xfrm>
          <a:custGeom>
            <a:avLst/>
            <a:gdLst/>
            <a:ahLst/>
            <a:rect l="l" t="t" r="r" b="b"/>
            <a:pathLst>
              <a:path w="2735240" h="2951283">
                <a:moveTo>
                  <a:pt x="945240" y="943134"/>
                </a:moveTo>
                <a:cubicBezTo>
                  <a:pt x="504657" y="1263236"/>
                  <a:pt x="406988" y="1879894"/>
                  <a:pt x="727090" y="2320477"/>
                </a:cubicBezTo>
                <a:cubicBezTo>
                  <a:pt x="1047193" y="2761060"/>
                  <a:pt x="1663850" y="2858729"/>
                  <a:pt x="2104434" y="2538627"/>
                </a:cubicBezTo>
                <a:cubicBezTo>
                  <a:pt x="2545017" y="2218524"/>
                  <a:pt x="2642686" y="1601867"/>
                  <a:pt x="2322584" y="1161283"/>
                </a:cubicBezTo>
                <a:cubicBezTo>
                  <a:pt x="2003839" y="722570"/>
                  <a:pt x="1391052" y="623866"/>
                  <a:pt x="951049" y="939346"/>
                </a:cubicBezTo>
                <a:lnTo>
                  <a:pt x="1557721" y="1618250"/>
                </a:lnTo>
                <a:cubicBezTo>
                  <a:pt x="1596798" y="1621348"/>
                  <a:pt x="1633874" y="1641400"/>
                  <a:pt x="1658719" y="1675596"/>
                </a:cubicBezTo>
                <a:cubicBezTo>
                  <a:pt x="1705470" y="1739944"/>
                  <a:pt x="1691206" y="1830007"/>
                  <a:pt x="1626858" y="1876758"/>
                </a:cubicBezTo>
                <a:cubicBezTo>
                  <a:pt x="1562511" y="1923509"/>
                  <a:pt x="1472448" y="1909245"/>
                  <a:pt x="1425696" y="1844897"/>
                </a:cubicBezTo>
                <a:cubicBezTo>
                  <a:pt x="1398776" y="1807844"/>
                  <a:pt x="1392087" y="1762265"/>
                  <a:pt x="1405709" y="1721944"/>
                </a:cubicBezTo>
                <a:lnTo>
                  <a:pt x="950242" y="939871"/>
                </a:lnTo>
                <a:cubicBezTo>
                  <a:pt x="948462" y="940800"/>
                  <a:pt x="946850" y="941964"/>
                  <a:pt x="945240" y="943134"/>
                </a:cubicBezTo>
                <a:close/>
                <a:moveTo>
                  <a:pt x="390013" y="178929"/>
                </a:moveTo>
                <a:cubicBezTo>
                  <a:pt x="223423" y="299964"/>
                  <a:pt x="186493" y="533130"/>
                  <a:pt x="307528" y="699721"/>
                </a:cubicBezTo>
                <a:cubicBezTo>
                  <a:pt x="392822" y="817118"/>
                  <a:pt x="533802" y="870124"/>
                  <a:pt x="667672" y="847235"/>
                </a:cubicBezTo>
                <a:lnTo>
                  <a:pt x="556452" y="694153"/>
                </a:lnTo>
                <a:lnTo>
                  <a:pt x="528500" y="714461"/>
                </a:lnTo>
                <a:cubicBezTo>
                  <a:pt x="498835" y="736014"/>
                  <a:pt x="457314" y="729437"/>
                  <a:pt x="435761" y="699772"/>
                </a:cubicBezTo>
                <a:lnTo>
                  <a:pt x="341779" y="570418"/>
                </a:lnTo>
                <a:cubicBezTo>
                  <a:pt x="320226" y="540753"/>
                  <a:pt x="326803" y="499231"/>
                  <a:pt x="356468" y="477679"/>
                </a:cubicBezTo>
                <a:lnTo>
                  <a:pt x="684509" y="239343"/>
                </a:lnTo>
                <a:cubicBezTo>
                  <a:pt x="714174" y="217790"/>
                  <a:pt x="755695" y="224366"/>
                  <a:pt x="777248" y="254031"/>
                </a:cubicBezTo>
                <a:lnTo>
                  <a:pt x="871230" y="383386"/>
                </a:lnTo>
                <a:cubicBezTo>
                  <a:pt x="892782" y="413051"/>
                  <a:pt x="886206" y="454572"/>
                  <a:pt x="856541" y="476125"/>
                </a:cubicBezTo>
                <a:lnTo>
                  <a:pt x="828590" y="496433"/>
                </a:lnTo>
                <a:lnTo>
                  <a:pt x="939810" y="649514"/>
                </a:lnTo>
                <a:cubicBezTo>
                  <a:pt x="1002947" y="529270"/>
                  <a:pt x="996100" y="378811"/>
                  <a:pt x="910806" y="261414"/>
                </a:cubicBezTo>
                <a:cubicBezTo>
                  <a:pt x="789771" y="94824"/>
                  <a:pt x="556604" y="57894"/>
                  <a:pt x="390013" y="178929"/>
                </a:cubicBezTo>
                <a:close/>
                <a:moveTo>
                  <a:pt x="326716" y="91807"/>
                </a:moveTo>
                <a:cubicBezTo>
                  <a:pt x="541423" y="-64186"/>
                  <a:pt x="841934" y="-16590"/>
                  <a:pt x="997927" y="198117"/>
                </a:cubicBezTo>
                <a:cubicBezTo>
                  <a:pt x="1090326" y="325293"/>
                  <a:pt x="1111296" y="482575"/>
                  <a:pt x="1067359" y="621566"/>
                </a:cubicBezTo>
                <a:cubicBezTo>
                  <a:pt x="1125087" y="596400"/>
                  <a:pt x="1184605" y="577365"/>
                  <a:pt x="1244892" y="563339"/>
                </a:cubicBezTo>
                <a:lnTo>
                  <a:pt x="1244892" y="425809"/>
                </a:lnTo>
                <a:lnTo>
                  <a:pt x="1238396" y="425809"/>
                </a:lnTo>
                <a:cubicBezTo>
                  <a:pt x="1203300" y="425809"/>
                  <a:pt x="1174849" y="397358"/>
                  <a:pt x="1174849" y="362262"/>
                </a:cubicBezTo>
                <a:lnTo>
                  <a:pt x="1174849" y="209229"/>
                </a:lnTo>
                <a:cubicBezTo>
                  <a:pt x="1174849" y="191681"/>
                  <a:pt x="1181962" y="175794"/>
                  <a:pt x="1193462" y="164294"/>
                </a:cubicBezTo>
                <a:cubicBezTo>
                  <a:pt x="1204961" y="152795"/>
                  <a:pt x="1220848" y="145682"/>
                  <a:pt x="1238396" y="145682"/>
                </a:cubicBezTo>
                <a:lnTo>
                  <a:pt x="1484804" y="145682"/>
                </a:lnTo>
                <a:cubicBezTo>
                  <a:pt x="1519900" y="145682"/>
                  <a:pt x="1548351" y="174133"/>
                  <a:pt x="1548351" y="209229"/>
                </a:cubicBezTo>
                <a:lnTo>
                  <a:pt x="1548351" y="362262"/>
                </a:lnTo>
                <a:cubicBezTo>
                  <a:pt x="1548351" y="397358"/>
                  <a:pt x="1519900" y="425809"/>
                  <a:pt x="1484804" y="425809"/>
                </a:cubicBezTo>
                <a:lnTo>
                  <a:pt x="1478305" y="425809"/>
                </a:lnTo>
                <a:lnTo>
                  <a:pt x="1478305" y="531522"/>
                </a:lnTo>
                <a:cubicBezTo>
                  <a:pt x="1867969" y="516696"/>
                  <a:pt x="2257580" y="690299"/>
                  <a:pt x="2504004" y="1029474"/>
                </a:cubicBezTo>
                <a:cubicBezTo>
                  <a:pt x="2896903" y="1570253"/>
                  <a:pt x="2777023" y="2327148"/>
                  <a:pt x="2236244" y="2720047"/>
                </a:cubicBezTo>
                <a:cubicBezTo>
                  <a:pt x="1695464" y="3112946"/>
                  <a:pt x="938569" y="2993066"/>
                  <a:pt x="545670" y="2452287"/>
                </a:cubicBezTo>
                <a:cubicBezTo>
                  <a:pt x="302842" y="2118063"/>
                  <a:pt x="255883" y="1701289"/>
                  <a:pt x="383624" y="1339097"/>
                </a:cubicBezTo>
                <a:lnTo>
                  <a:pt x="271337" y="1301981"/>
                </a:lnTo>
                <a:lnTo>
                  <a:pt x="269200" y="1308446"/>
                </a:lnTo>
                <a:cubicBezTo>
                  <a:pt x="258184" y="1341768"/>
                  <a:pt x="222242" y="1359852"/>
                  <a:pt x="188919" y="1348836"/>
                </a:cubicBezTo>
                <a:lnTo>
                  <a:pt x="43619" y="1300805"/>
                </a:lnTo>
                <a:cubicBezTo>
                  <a:pt x="10297" y="1289790"/>
                  <a:pt x="-7787" y="1253847"/>
                  <a:pt x="3228" y="1220525"/>
                </a:cubicBezTo>
                <a:lnTo>
                  <a:pt x="80565" y="986568"/>
                </a:lnTo>
                <a:cubicBezTo>
                  <a:pt x="86073" y="969906"/>
                  <a:pt x="97812" y="957056"/>
                  <a:pt x="112340" y="949746"/>
                </a:cubicBezTo>
                <a:cubicBezTo>
                  <a:pt x="126869" y="942436"/>
                  <a:pt x="144185" y="940669"/>
                  <a:pt x="160847" y="946177"/>
                </a:cubicBezTo>
                <a:lnTo>
                  <a:pt x="306147" y="994208"/>
                </a:lnTo>
                <a:cubicBezTo>
                  <a:pt x="339468" y="1005223"/>
                  <a:pt x="357552" y="1041166"/>
                  <a:pt x="346537" y="1074488"/>
                </a:cubicBezTo>
                <a:lnTo>
                  <a:pt x="344596" y="1080361"/>
                </a:lnTo>
                <a:lnTo>
                  <a:pt x="482601" y="1125980"/>
                </a:lnTo>
                <a:cubicBezTo>
                  <a:pt x="516519" y="1067404"/>
                  <a:pt x="556040" y="1011588"/>
                  <a:pt x="601675" y="959905"/>
                </a:cubicBezTo>
                <a:cubicBezTo>
                  <a:pt x="455910" y="958740"/>
                  <a:pt x="312806" y="890195"/>
                  <a:pt x="220407" y="763018"/>
                </a:cubicBezTo>
                <a:cubicBezTo>
                  <a:pt x="64413" y="548311"/>
                  <a:pt x="112009" y="247801"/>
                  <a:pt x="326716" y="9180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76" name="CustomShape 48"/>
          <p:cNvSpPr/>
          <p:nvPr/>
        </p:nvSpPr>
        <p:spPr>
          <a:xfrm>
            <a:off x="3738600" y="3571560"/>
            <a:ext cx="295200" cy="358200"/>
          </a:xfrm>
          <a:custGeom>
            <a:avLst/>
            <a:gdLst/>
            <a:ahLst/>
            <a:rect l="l" t="t" r="r" b="b"/>
            <a:pathLst>
              <a:path w="2664297" h="3228846">
                <a:moveTo>
                  <a:pt x="2006233" y="1910002"/>
                </a:moveTo>
                <a:cubicBezTo>
                  <a:pt x="2195393" y="2270441"/>
                  <a:pt x="2396463" y="2592453"/>
                  <a:pt x="2218318" y="2693318"/>
                </a:cubicBezTo>
                <a:cubicBezTo>
                  <a:pt x="1760490" y="2959655"/>
                  <a:pt x="875097" y="3011972"/>
                  <a:pt x="413381" y="2693318"/>
                </a:cubicBezTo>
                <a:cubicBezTo>
                  <a:pt x="278026" y="2578660"/>
                  <a:pt x="448417" y="2270210"/>
                  <a:pt x="622358" y="1918652"/>
                </a:cubicBezTo>
                <a:close/>
                <a:moveTo>
                  <a:pt x="998355" y="318176"/>
                </a:moveTo>
                <a:lnTo>
                  <a:pt x="1054483" y="938365"/>
                </a:lnTo>
                <a:cubicBezTo>
                  <a:pt x="1073419" y="1202005"/>
                  <a:pt x="-94533" y="2544942"/>
                  <a:pt x="263185" y="2803859"/>
                </a:cubicBezTo>
                <a:cubicBezTo>
                  <a:pt x="799752" y="3120272"/>
                  <a:pt x="1828684" y="3068324"/>
                  <a:pt x="2360732" y="2803859"/>
                </a:cubicBezTo>
                <a:cubicBezTo>
                  <a:pt x="2817826" y="2582721"/>
                  <a:pt x="1567592" y="1249230"/>
                  <a:pt x="1559424" y="938364"/>
                </a:cubicBezTo>
                <a:lnTo>
                  <a:pt x="1635785" y="320808"/>
                </a:lnTo>
                <a:lnTo>
                  <a:pt x="1616510" y="323841"/>
                </a:lnTo>
                <a:cubicBezTo>
                  <a:pt x="1541035" y="362546"/>
                  <a:pt x="1432716" y="386340"/>
                  <a:pt x="1312455" y="386340"/>
                </a:cubicBezTo>
                <a:cubicBezTo>
                  <a:pt x="1186664" y="386340"/>
                  <a:pt x="1073940" y="360308"/>
                  <a:pt x="998355" y="318176"/>
                </a:cubicBezTo>
                <a:close/>
                <a:moveTo>
                  <a:pt x="1312455" y="60748"/>
                </a:moveTo>
                <a:cubicBezTo>
                  <a:pt x="1155275" y="60748"/>
                  <a:pt x="1027857" y="120035"/>
                  <a:pt x="1027857" y="193171"/>
                </a:cubicBezTo>
                <a:cubicBezTo>
                  <a:pt x="1027857" y="266307"/>
                  <a:pt x="1155275" y="325594"/>
                  <a:pt x="1312455" y="325594"/>
                </a:cubicBezTo>
                <a:cubicBezTo>
                  <a:pt x="1469634" y="325594"/>
                  <a:pt x="1597052" y="266307"/>
                  <a:pt x="1597052" y="193171"/>
                </a:cubicBezTo>
                <a:cubicBezTo>
                  <a:pt x="1597052" y="120035"/>
                  <a:pt x="1469634" y="60748"/>
                  <a:pt x="1312455" y="60748"/>
                </a:cubicBezTo>
                <a:close/>
                <a:moveTo>
                  <a:pt x="1312455" y="0"/>
                </a:moveTo>
                <a:cubicBezTo>
                  <a:pt x="1537130" y="0"/>
                  <a:pt x="1720121" y="83046"/>
                  <a:pt x="1726235" y="186847"/>
                </a:cubicBezTo>
                <a:cubicBezTo>
                  <a:pt x="1726742" y="186524"/>
                  <a:pt x="1727174" y="186120"/>
                  <a:pt x="1727606" y="185717"/>
                </a:cubicBezTo>
                <a:lnTo>
                  <a:pt x="1727102" y="190850"/>
                </a:lnTo>
                <a:cubicBezTo>
                  <a:pt x="1727595" y="191614"/>
                  <a:pt x="1727605" y="192391"/>
                  <a:pt x="1727605" y="193170"/>
                </a:cubicBezTo>
                <a:lnTo>
                  <a:pt x="1726271" y="199326"/>
                </a:lnTo>
                <a:lnTo>
                  <a:pt x="1655630" y="919826"/>
                </a:lnTo>
                <a:cubicBezTo>
                  <a:pt x="1665213" y="1268678"/>
                  <a:pt x="3079202" y="2735754"/>
                  <a:pt x="2542920" y="2983914"/>
                </a:cubicBezTo>
                <a:cubicBezTo>
                  <a:pt x="1918698" y="3280693"/>
                  <a:pt x="711513" y="3338989"/>
                  <a:pt x="81991" y="2983914"/>
                </a:cubicBezTo>
                <a:cubicBezTo>
                  <a:pt x="-337699" y="2693358"/>
                  <a:pt x="991496" y="1215684"/>
                  <a:pt x="969280" y="919828"/>
                </a:cubicBezTo>
                <a:lnTo>
                  <a:pt x="898640" y="199335"/>
                </a:lnTo>
                <a:cubicBezTo>
                  <a:pt x="897375" y="197339"/>
                  <a:pt x="897304" y="195258"/>
                  <a:pt x="897304" y="193170"/>
                </a:cubicBezTo>
                <a:lnTo>
                  <a:pt x="897808" y="190847"/>
                </a:lnTo>
                <a:lnTo>
                  <a:pt x="897305" y="185717"/>
                </a:lnTo>
                <a:lnTo>
                  <a:pt x="898687" y="186789"/>
                </a:lnTo>
                <a:cubicBezTo>
                  <a:pt x="904857" y="83015"/>
                  <a:pt x="1087821" y="0"/>
                  <a:pt x="131245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77" name="CustomShape 49"/>
          <p:cNvSpPr/>
          <p:nvPr/>
        </p:nvSpPr>
        <p:spPr>
          <a:xfrm>
            <a:off x="4286160" y="4223520"/>
            <a:ext cx="351000" cy="351000"/>
          </a:xfrm>
          <a:custGeom>
            <a:avLst/>
            <a:gdLst/>
            <a:ahLst/>
            <a:rect l="l" t="t" r="r" b="b"/>
            <a:pathLst>
              <a:path w="3960440" h="3960000">
                <a:moveTo>
                  <a:pt x="1979373" y="472350"/>
                </a:moveTo>
                <a:cubicBezTo>
                  <a:pt x="1228307" y="485871"/>
                  <a:pt x="850011" y="1078219"/>
                  <a:pt x="813783" y="1434034"/>
                </a:cubicBezTo>
                <a:cubicBezTo>
                  <a:pt x="787561" y="1781828"/>
                  <a:pt x="889690" y="2005359"/>
                  <a:pt x="1119009" y="2222584"/>
                </a:cubicBezTo>
                <a:cubicBezTo>
                  <a:pt x="1178964" y="2123026"/>
                  <a:pt x="1260199" y="1908547"/>
                  <a:pt x="1328015" y="1812920"/>
                </a:cubicBezTo>
                <a:cubicBezTo>
                  <a:pt x="1222115" y="1647651"/>
                  <a:pt x="1255483" y="1756375"/>
                  <a:pt x="1234998" y="1431771"/>
                </a:cubicBezTo>
                <a:cubicBezTo>
                  <a:pt x="1331609" y="922504"/>
                  <a:pt x="1719145" y="812633"/>
                  <a:pt x="2217373" y="891303"/>
                </a:cubicBezTo>
                <a:cubicBezTo>
                  <a:pt x="2693518" y="1016895"/>
                  <a:pt x="2787642" y="1344599"/>
                  <a:pt x="2783502" y="1606823"/>
                </a:cubicBezTo>
                <a:cubicBezTo>
                  <a:pt x="2771081" y="1743454"/>
                  <a:pt x="2679609" y="2064482"/>
                  <a:pt x="2456028" y="2225955"/>
                </a:cubicBezTo>
                <a:cubicBezTo>
                  <a:pt x="2192422" y="2399851"/>
                  <a:pt x="2004893" y="2209395"/>
                  <a:pt x="2026974" y="2018938"/>
                </a:cubicBezTo>
                <a:cubicBezTo>
                  <a:pt x="2072519" y="1810540"/>
                  <a:pt x="2086043" y="1754994"/>
                  <a:pt x="2135727" y="1554876"/>
                </a:cubicBezTo>
                <a:cubicBezTo>
                  <a:pt x="2195073" y="1382360"/>
                  <a:pt x="2084273" y="1259912"/>
                  <a:pt x="1915898" y="1219889"/>
                </a:cubicBezTo>
                <a:cubicBezTo>
                  <a:pt x="1750283" y="1186766"/>
                  <a:pt x="1626460" y="1331294"/>
                  <a:pt x="1589196" y="1434803"/>
                </a:cubicBezTo>
                <a:cubicBezTo>
                  <a:pt x="1499489" y="1732912"/>
                  <a:pt x="1614533" y="1824000"/>
                  <a:pt x="1574511" y="1939931"/>
                </a:cubicBezTo>
                <a:cubicBezTo>
                  <a:pt x="1332991" y="2671400"/>
                  <a:pt x="1220920" y="3468343"/>
                  <a:pt x="1339611" y="3487664"/>
                </a:cubicBezTo>
                <a:cubicBezTo>
                  <a:pt x="1434840" y="3497327"/>
                  <a:pt x="1730357" y="3129057"/>
                  <a:pt x="1887692" y="2422431"/>
                </a:cubicBezTo>
                <a:cubicBezTo>
                  <a:pt x="1985681" y="2531460"/>
                  <a:pt x="2093439" y="2747804"/>
                  <a:pt x="2336342" y="2720202"/>
                </a:cubicBezTo>
                <a:cubicBezTo>
                  <a:pt x="2693796" y="2666377"/>
                  <a:pt x="3092265" y="2401394"/>
                  <a:pt x="3176454" y="1627140"/>
                </a:cubicBezTo>
                <a:cubicBezTo>
                  <a:pt x="3254038" y="999456"/>
                  <a:pt x="2816023" y="430731"/>
                  <a:pt x="1979373" y="472350"/>
                </a:cubicBezTo>
                <a:close/>
                <a:moveTo>
                  <a:pt x="436907" y="0"/>
                </a:moveTo>
                <a:lnTo>
                  <a:pt x="3523533" y="0"/>
                </a:lnTo>
                <a:cubicBezTo>
                  <a:pt x="3764830" y="0"/>
                  <a:pt x="3960440" y="195610"/>
                  <a:pt x="3960440" y="436907"/>
                </a:cubicBezTo>
                <a:lnTo>
                  <a:pt x="3960440" y="3523093"/>
                </a:lnTo>
                <a:cubicBezTo>
                  <a:pt x="3960440" y="3764390"/>
                  <a:pt x="3764830" y="3960000"/>
                  <a:pt x="3523533" y="3960000"/>
                </a:cubicBezTo>
                <a:lnTo>
                  <a:pt x="436907" y="3960000"/>
                </a:lnTo>
                <a:cubicBezTo>
                  <a:pt x="195610" y="3960000"/>
                  <a:pt x="0" y="3764390"/>
                  <a:pt x="0" y="3523093"/>
                </a:cubicBezTo>
                <a:lnTo>
                  <a:pt x="0" y="436907"/>
                </a:lnTo>
                <a:cubicBezTo>
                  <a:pt x="0" y="195610"/>
                  <a:pt x="195610" y="0"/>
                  <a:pt x="436907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78" name="CustomShape 50"/>
          <p:cNvSpPr/>
          <p:nvPr/>
        </p:nvSpPr>
        <p:spPr>
          <a:xfrm>
            <a:off x="3710520" y="4223520"/>
            <a:ext cx="351000" cy="351000"/>
          </a:xfrm>
          <a:custGeom>
            <a:avLst/>
            <a:gdLst/>
            <a:ahLst/>
            <a:rect l="l" t="t" r="r" b="b"/>
            <a:pathLst>
              <a:path w="3888432" h="3960440">
                <a:moveTo>
                  <a:pt x="554477" y="1512168"/>
                </a:moveTo>
                <a:lnTo>
                  <a:pt x="554477" y="3312368"/>
                </a:lnTo>
                <a:lnTo>
                  <a:pt x="1201638" y="3312368"/>
                </a:lnTo>
                <a:lnTo>
                  <a:pt x="1201638" y="1512168"/>
                </a:lnTo>
                <a:lnTo>
                  <a:pt x="554477" y="1512168"/>
                </a:lnTo>
                <a:close/>
                <a:moveTo>
                  <a:pt x="2840340" y="1479943"/>
                </a:moveTo>
                <a:cubicBezTo>
                  <a:pt x="2293254" y="1484797"/>
                  <a:pt x="2254084" y="1780470"/>
                  <a:pt x="2136833" y="1785510"/>
                </a:cubicBezTo>
                <a:lnTo>
                  <a:pt x="2136833" y="1510185"/>
                </a:lnTo>
                <a:lnTo>
                  <a:pt x="1489672" y="1510185"/>
                </a:lnTo>
                <a:lnTo>
                  <a:pt x="1489672" y="3310385"/>
                </a:lnTo>
                <a:lnTo>
                  <a:pt x="2136833" y="3310385"/>
                </a:lnTo>
                <a:cubicBezTo>
                  <a:pt x="2140283" y="2925445"/>
                  <a:pt x="2133383" y="2560917"/>
                  <a:pt x="2147184" y="2155564"/>
                </a:cubicBezTo>
                <a:cubicBezTo>
                  <a:pt x="2187272" y="1842063"/>
                  <a:pt x="2668986" y="1938990"/>
                  <a:pt x="2673919" y="2138897"/>
                </a:cubicBezTo>
                <a:lnTo>
                  <a:pt x="2679688" y="3312366"/>
                </a:lnTo>
                <a:lnTo>
                  <a:pt x="3326849" y="3312366"/>
                </a:lnTo>
                <a:cubicBezTo>
                  <a:pt x="3329155" y="2917782"/>
                  <a:pt x="3331462" y="2523197"/>
                  <a:pt x="3333768" y="2128613"/>
                </a:cubicBezTo>
                <a:cubicBezTo>
                  <a:pt x="3339026" y="1942962"/>
                  <a:pt x="3184753" y="1475890"/>
                  <a:pt x="2840340" y="1479943"/>
                </a:cubicBezTo>
                <a:close/>
                <a:moveTo>
                  <a:pt x="878058" y="648072"/>
                </a:moveTo>
                <a:cubicBezTo>
                  <a:pt x="699349" y="648072"/>
                  <a:pt x="554477" y="792944"/>
                  <a:pt x="554477" y="971653"/>
                </a:cubicBezTo>
                <a:cubicBezTo>
                  <a:pt x="554477" y="1150362"/>
                  <a:pt x="699349" y="1295234"/>
                  <a:pt x="878058" y="1295234"/>
                </a:cubicBezTo>
                <a:cubicBezTo>
                  <a:pt x="1056767" y="1295234"/>
                  <a:pt x="1201639" y="1150362"/>
                  <a:pt x="1201639" y="971653"/>
                </a:cubicBezTo>
                <a:cubicBezTo>
                  <a:pt x="1201639" y="792944"/>
                  <a:pt x="1056767" y="648072"/>
                  <a:pt x="878058" y="648072"/>
                </a:cubicBezTo>
                <a:close/>
                <a:moveTo>
                  <a:pt x="333511" y="0"/>
                </a:moveTo>
                <a:lnTo>
                  <a:pt x="3554921" y="0"/>
                </a:lnTo>
                <a:cubicBezTo>
                  <a:pt x="3739114" y="0"/>
                  <a:pt x="3888432" y="149318"/>
                  <a:pt x="3888432" y="333511"/>
                </a:cubicBezTo>
                <a:lnTo>
                  <a:pt x="3888432" y="3626929"/>
                </a:lnTo>
                <a:cubicBezTo>
                  <a:pt x="3888432" y="3811122"/>
                  <a:pt x="3739114" y="3960440"/>
                  <a:pt x="3554921" y="3960440"/>
                </a:cubicBezTo>
                <a:lnTo>
                  <a:pt x="333511" y="3960440"/>
                </a:lnTo>
                <a:cubicBezTo>
                  <a:pt x="149318" y="3960440"/>
                  <a:pt x="0" y="3811122"/>
                  <a:pt x="0" y="3626929"/>
                </a:cubicBezTo>
                <a:lnTo>
                  <a:pt x="0" y="333511"/>
                </a:lnTo>
                <a:cubicBezTo>
                  <a:pt x="0" y="149318"/>
                  <a:pt x="149318" y="0"/>
                  <a:pt x="33351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79" name="CustomShape 51"/>
          <p:cNvSpPr/>
          <p:nvPr/>
        </p:nvSpPr>
        <p:spPr>
          <a:xfrm>
            <a:off x="5433120" y="4223520"/>
            <a:ext cx="351000" cy="351000"/>
          </a:xfrm>
          <a:custGeom>
            <a:avLst/>
            <a:gdLst/>
            <a:ahLst/>
            <a:rect l="l" t="t" r="r" b="b"/>
            <a:pathLst>
              <a:path w="3960000" h="3960000">
                <a:moveTo>
                  <a:pt x="3160999" y="1374274"/>
                </a:moveTo>
                <a:lnTo>
                  <a:pt x="3155132" y="1419362"/>
                </a:lnTo>
                <a:lnTo>
                  <a:pt x="3160999" y="1374274"/>
                </a:lnTo>
                <a:close/>
                <a:moveTo>
                  <a:pt x="2496208" y="770986"/>
                </a:moveTo>
                <a:cubicBezTo>
                  <a:pt x="2113414" y="770986"/>
                  <a:pt x="1929581" y="1106902"/>
                  <a:pt x="1921633" y="1292845"/>
                </a:cubicBezTo>
                <a:cubicBezTo>
                  <a:pt x="1914712" y="1454769"/>
                  <a:pt x="1928136" y="1522392"/>
                  <a:pt x="1942445" y="1570340"/>
                </a:cubicBezTo>
                <a:cubicBezTo>
                  <a:pt x="1547199" y="1510736"/>
                  <a:pt x="1237189" y="1330681"/>
                  <a:pt x="815277" y="836121"/>
                </a:cubicBezTo>
                <a:cubicBezTo>
                  <a:pt x="618819" y="1229038"/>
                  <a:pt x="733086" y="1558961"/>
                  <a:pt x="965659" y="1735195"/>
                </a:cubicBezTo>
                <a:cubicBezTo>
                  <a:pt x="864541" y="1716416"/>
                  <a:pt x="662904" y="1695759"/>
                  <a:pt x="570453" y="1629310"/>
                </a:cubicBezTo>
                <a:cubicBezTo>
                  <a:pt x="597898" y="2016450"/>
                  <a:pt x="990931" y="2177657"/>
                  <a:pt x="1196057" y="2257108"/>
                </a:cubicBezTo>
                <a:cubicBezTo>
                  <a:pt x="1113718" y="2275887"/>
                  <a:pt x="943857" y="2321380"/>
                  <a:pt x="813848" y="2296824"/>
                </a:cubicBezTo>
                <a:cubicBezTo>
                  <a:pt x="926523" y="2634848"/>
                  <a:pt x="1326064" y="2611755"/>
                  <a:pt x="1486410" y="2607420"/>
                </a:cubicBezTo>
                <a:cubicBezTo>
                  <a:pt x="1297174" y="2749708"/>
                  <a:pt x="1000058" y="2795794"/>
                  <a:pt x="489408" y="2829018"/>
                </a:cubicBezTo>
                <a:cubicBezTo>
                  <a:pt x="914827" y="3139596"/>
                  <a:pt x="1734874" y="3242281"/>
                  <a:pt x="2062787" y="3146219"/>
                </a:cubicBezTo>
                <a:cubicBezTo>
                  <a:pt x="2763394" y="2903535"/>
                  <a:pt x="2915370" y="2621267"/>
                  <a:pt x="3074271" y="2105563"/>
                </a:cubicBezTo>
                <a:cubicBezTo>
                  <a:pt x="3173740" y="1733406"/>
                  <a:pt x="3145310" y="1648999"/>
                  <a:pt x="3207849" y="1493166"/>
                </a:cubicBezTo>
                <a:cubicBezTo>
                  <a:pt x="3270388" y="1337333"/>
                  <a:pt x="3414210" y="1276468"/>
                  <a:pt x="3449507" y="1170564"/>
                </a:cubicBezTo>
                <a:cubicBezTo>
                  <a:pt x="3349883" y="1192977"/>
                  <a:pt x="3252716" y="1239516"/>
                  <a:pt x="3140091" y="1227260"/>
                </a:cubicBezTo>
                <a:cubicBezTo>
                  <a:pt x="3219995" y="1183499"/>
                  <a:pt x="3274317" y="996523"/>
                  <a:pt x="3324107" y="851504"/>
                </a:cubicBezTo>
                <a:cubicBezTo>
                  <a:pt x="3215037" y="921165"/>
                  <a:pt x="3152155" y="998691"/>
                  <a:pt x="2995677" y="1008938"/>
                </a:cubicBezTo>
                <a:cubicBezTo>
                  <a:pt x="2884471" y="881691"/>
                  <a:pt x="2678487" y="770986"/>
                  <a:pt x="2496208" y="770986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80" name="CustomShape 52"/>
          <p:cNvSpPr/>
          <p:nvPr/>
        </p:nvSpPr>
        <p:spPr>
          <a:xfrm>
            <a:off x="4855680" y="4223520"/>
            <a:ext cx="351000" cy="351000"/>
          </a:xfrm>
          <a:custGeom>
            <a:avLst/>
            <a:gdLst/>
            <a:ahLst/>
            <a:rect l="l" t="t" r="r" b="b"/>
            <a:pathLst>
              <a:path w="3960000" h="3960000">
                <a:moveTo>
                  <a:pt x="2841893" y="181064"/>
                </a:moveTo>
                <a:cubicBezTo>
                  <a:pt x="2485731" y="190239"/>
                  <a:pt x="2106781" y="339266"/>
                  <a:pt x="2105790" y="859562"/>
                </a:cubicBezTo>
                <a:lnTo>
                  <a:pt x="2106860" y="863292"/>
                </a:lnTo>
                <a:lnTo>
                  <a:pt x="2106860" y="1248172"/>
                </a:lnTo>
                <a:lnTo>
                  <a:pt x="1691968" y="1248172"/>
                </a:lnTo>
                <a:lnTo>
                  <a:pt x="1691968" y="1824236"/>
                </a:lnTo>
                <a:lnTo>
                  <a:pt x="2106860" y="1824236"/>
                </a:lnTo>
                <a:lnTo>
                  <a:pt x="2106860" y="3779396"/>
                </a:lnTo>
                <a:lnTo>
                  <a:pt x="2754932" y="3779396"/>
                </a:lnTo>
                <a:lnTo>
                  <a:pt x="2754932" y="1824236"/>
                </a:lnTo>
                <a:lnTo>
                  <a:pt x="3305869" y="1813665"/>
                </a:lnTo>
                <a:lnTo>
                  <a:pt x="3348152" y="1248172"/>
                </a:lnTo>
                <a:lnTo>
                  <a:pt x="2754932" y="1248172"/>
                </a:lnTo>
                <a:lnTo>
                  <a:pt x="2754932" y="907124"/>
                </a:lnTo>
                <a:cubicBezTo>
                  <a:pt x="2746287" y="682909"/>
                  <a:pt x="3126764" y="685506"/>
                  <a:pt x="3369037" y="704441"/>
                </a:cubicBezTo>
                <a:cubicBezTo>
                  <a:pt x="3391941" y="556446"/>
                  <a:pt x="3409927" y="381656"/>
                  <a:pt x="3410216" y="195189"/>
                </a:cubicBezTo>
                <a:cubicBezTo>
                  <a:pt x="3239930" y="163882"/>
                  <a:pt x="3118909" y="173928"/>
                  <a:pt x="2841893" y="181064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81" name="CustomShape 53"/>
          <p:cNvSpPr/>
          <p:nvPr/>
        </p:nvSpPr>
        <p:spPr>
          <a:xfrm>
            <a:off x="6021000" y="4216680"/>
            <a:ext cx="352440" cy="358200"/>
          </a:xfrm>
          <a:custGeom>
            <a:avLst/>
            <a:gdLst/>
            <a:ahLst/>
            <a:rect l="l" t="t" r="r" b="b"/>
            <a:pathLst>
              <a:path w="3186824" h="3240000">
                <a:moveTo>
                  <a:pt x="2141174" y="1384899"/>
                </a:moveTo>
                <a:lnTo>
                  <a:pt x="2141174" y="1528887"/>
                </a:lnTo>
                <a:lnTo>
                  <a:pt x="1997174" y="1528887"/>
                </a:lnTo>
                <a:lnTo>
                  <a:pt x="1997174" y="1744911"/>
                </a:lnTo>
                <a:lnTo>
                  <a:pt x="2141174" y="1744911"/>
                </a:lnTo>
                <a:lnTo>
                  <a:pt x="2141174" y="1888899"/>
                </a:lnTo>
                <a:lnTo>
                  <a:pt x="2357174" y="1888899"/>
                </a:lnTo>
                <a:lnTo>
                  <a:pt x="2357174" y="1744911"/>
                </a:lnTo>
                <a:lnTo>
                  <a:pt x="2501174" y="1744911"/>
                </a:lnTo>
                <a:lnTo>
                  <a:pt x="2501174" y="1528887"/>
                </a:lnTo>
                <a:lnTo>
                  <a:pt x="2357174" y="1528887"/>
                </a:lnTo>
                <a:lnTo>
                  <a:pt x="2357174" y="1384899"/>
                </a:lnTo>
                <a:close/>
                <a:moveTo>
                  <a:pt x="1286582" y="1008157"/>
                </a:moveTo>
                <a:cubicBezTo>
                  <a:pt x="1148208" y="1006486"/>
                  <a:pt x="1009270" y="1051569"/>
                  <a:pt x="894997" y="1143711"/>
                </a:cubicBezTo>
                <a:cubicBezTo>
                  <a:pt x="666451" y="1327995"/>
                  <a:pt x="600947" y="1648602"/>
                  <a:pt x="738892" y="1907765"/>
                </a:cubicBezTo>
                <a:cubicBezTo>
                  <a:pt x="876837" y="2166928"/>
                  <a:pt x="1179371" y="2291639"/>
                  <a:pt x="1459875" y="2204971"/>
                </a:cubicBezTo>
                <a:cubicBezTo>
                  <a:pt x="1676459" y="2138053"/>
                  <a:pt x="1832801" y="1959669"/>
                  <a:pt x="1876637" y="1747242"/>
                </a:cubicBezTo>
                <a:lnTo>
                  <a:pt x="1879565" y="1747242"/>
                </a:lnTo>
                <a:lnTo>
                  <a:pt x="1879565" y="1728291"/>
                </a:lnTo>
                <a:cubicBezTo>
                  <a:pt x="1891883" y="1671800"/>
                  <a:pt x="1894168" y="1612713"/>
                  <a:pt x="1887545" y="1552862"/>
                </a:cubicBezTo>
                <a:lnTo>
                  <a:pt x="1879565" y="1553745"/>
                </a:lnTo>
                <a:lnTo>
                  <a:pt x="1879565" y="1531218"/>
                </a:lnTo>
                <a:lnTo>
                  <a:pt x="1231565" y="1531218"/>
                </a:lnTo>
                <a:lnTo>
                  <a:pt x="1231565" y="1747242"/>
                </a:lnTo>
                <a:lnTo>
                  <a:pt x="1565835" y="1747242"/>
                </a:lnTo>
                <a:cubicBezTo>
                  <a:pt x="1530201" y="1827940"/>
                  <a:pt x="1460959" y="1892348"/>
                  <a:pt x="1371795" y="1919897"/>
                </a:cubicBezTo>
                <a:cubicBezTo>
                  <a:pt x="1228031" y="1964316"/>
                  <a:pt x="1072976" y="1900399"/>
                  <a:pt x="1002277" y="1767573"/>
                </a:cubicBezTo>
                <a:cubicBezTo>
                  <a:pt x="931578" y="1634747"/>
                  <a:pt x="965150" y="1470429"/>
                  <a:pt x="1082284" y="1375980"/>
                </a:cubicBezTo>
                <a:cubicBezTo>
                  <a:pt x="1199418" y="1281531"/>
                  <a:pt x="1367118" y="1283556"/>
                  <a:pt x="1481937" y="1380807"/>
                </a:cubicBezTo>
                <a:lnTo>
                  <a:pt x="1674778" y="1153129"/>
                </a:lnTo>
                <a:cubicBezTo>
                  <a:pt x="1562764" y="1058254"/>
                  <a:pt x="1424955" y="1009828"/>
                  <a:pt x="1286582" y="1008157"/>
                </a:cubicBezTo>
                <a:close/>
                <a:moveTo>
                  <a:pt x="293028" y="0"/>
                </a:moveTo>
                <a:lnTo>
                  <a:pt x="2893796" y="0"/>
                </a:lnTo>
                <a:cubicBezTo>
                  <a:pt x="3055631" y="0"/>
                  <a:pt x="3186824" y="131193"/>
                  <a:pt x="3186824" y="293028"/>
                </a:cubicBezTo>
                <a:lnTo>
                  <a:pt x="3186824" y="2946972"/>
                </a:lnTo>
                <a:cubicBezTo>
                  <a:pt x="3186824" y="3108807"/>
                  <a:pt x="3055631" y="3240000"/>
                  <a:pt x="2893796" y="3240000"/>
                </a:cubicBezTo>
                <a:lnTo>
                  <a:pt x="293028" y="3240000"/>
                </a:lnTo>
                <a:cubicBezTo>
                  <a:pt x="131193" y="3240000"/>
                  <a:pt x="0" y="3108807"/>
                  <a:pt x="0" y="2946972"/>
                </a:cubicBezTo>
                <a:lnTo>
                  <a:pt x="0" y="293028"/>
                </a:lnTo>
                <a:cubicBezTo>
                  <a:pt x="0" y="131193"/>
                  <a:pt x="131193" y="0"/>
                  <a:pt x="29302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82" name="CustomShape 54"/>
          <p:cNvSpPr/>
          <p:nvPr/>
        </p:nvSpPr>
        <p:spPr>
          <a:xfrm>
            <a:off x="6557400" y="4241160"/>
            <a:ext cx="330120" cy="333360"/>
          </a:xfrm>
          <a:custGeom>
            <a:avLst/>
            <a:gdLst/>
            <a:ahLst/>
            <a:rect l="l" t="t" r="r" b="b"/>
            <a:pathLst>
              <a:path w="3189723" h="3221116">
                <a:moveTo>
                  <a:pt x="2664630" y="2175617"/>
                </a:moveTo>
                <a:lnTo>
                  <a:pt x="2658205" y="2178566"/>
                </a:lnTo>
                <a:cubicBezTo>
                  <a:pt x="2662222" y="2175972"/>
                  <a:pt x="2664284" y="2175096"/>
                  <a:pt x="2664630" y="2175617"/>
                </a:cubicBezTo>
                <a:close/>
                <a:moveTo>
                  <a:pt x="1477043" y="1144372"/>
                </a:moveTo>
                <a:lnTo>
                  <a:pt x="1409070" y="1159393"/>
                </a:lnTo>
                <a:cubicBezTo>
                  <a:pt x="1167974" y="1216277"/>
                  <a:pt x="1134894" y="1538245"/>
                  <a:pt x="1152384" y="1703728"/>
                </a:cubicBezTo>
                <a:cubicBezTo>
                  <a:pt x="1169874" y="1869211"/>
                  <a:pt x="1272747" y="2156947"/>
                  <a:pt x="1514013" y="2152290"/>
                </a:cubicBezTo>
                <a:cubicBezTo>
                  <a:pt x="1680659" y="2149073"/>
                  <a:pt x="1865876" y="1940767"/>
                  <a:pt x="1850815" y="1654259"/>
                </a:cubicBezTo>
                <a:cubicBezTo>
                  <a:pt x="1844015" y="1608142"/>
                  <a:pt x="1837162" y="1561942"/>
                  <a:pt x="1830467" y="1515986"/>
                </a:cubicBezTo>
                <a:cubicBezTo>
                  <a:pt x="1779361" y="1292438"/>
                  <a:pt x="1635542" y="1134285"/>
                  <a:pt x="1477043" y="1144372"/>
                </a:cubicBezTo>
                <a:close/>
                <a:moveTo>
                  <a:pt x="1651152" y="501"/>
                </a:moveTo>
                <a:cubicBezTo>
                  <a:pt x="1977584" y="8635"/>
                  <a:pt x="2235425" y="52153"/>
                  <a:pt x="2580395" y="324821"/>
                </a:cubicBezTo>
                <a:cubicBezTo>
                  <a:pt x="3000061" y="656529"/>
                  <a:pt x="3430704" y="1549940"/>
                  <a:pt x="3030464" y="2249544"/>
                </a:cubicBezTo>
                <a:cubicBezTo>
                  <a:pt x="2882259" y="2451798"/>
                  <a:pt x="2785813" y="2507403"/>
                  <a:pt x="2585849" y="2588887"/>
                </a:cubicBezTo>
                <a:cubicBezTo>
                  <a:pt x="2194785" y="2615774"/>
                  <a:pt x="1984876" y="2478759"/>
                  <a:pt x="1973374" y="2195096"/>
                </a:cubicBezTo>
                <a:cubicBezTo>
                  <a:pt x="1841986" y="2496540"/>
                  <a:pt x="1610941" y="2555551"/>
                  <a:pt x="1390827" y="2527630"/>
                </a:cubicBezTo>
                <a:cubicBezTo>
                  <a:pt x="1131071" y="2494680"/>
                  <a:pt x="853863" y="2136270"/>
                  <a:pt x="783896" y="1665044"/>
                </a:cubicBezTo>
                <a:cubicBezTo>
                  <a:pt x="715204" y="1202409"/>
                  <a:pt x="991941" y="900416"/>
                  <a:pt x="1268509" y="819983"/>
                </a:cubicBezTo>
                <a:cubicBezTo>
                  <a:pt x="1288264" y="814237"/>
                  <a:pt x="1308391" y="810536"/>
                  <a:pt x="1328805" y="807930"/>
                </a:cubicBezTo>
                <a:cubicBezTo>
                  <a:pt x="1349219" y="805325"/>
                  <a:pt x="1369921" y="803817"/>
                  <a:pt x="1390827" y="802457"/>
                </a:cubicBezTo>
                <a:cubicBezTo>
                  <a:pt x="1416795" y="800769"/>
                  <a:pt x="1355770" y="788713"/>
                  <a:pt x="1462242" y="801708"/>
                </a:cubicBezTo>
                <a:cubicBezTo>
                  <a:pt x="1599590" y="818472"/>
                  <a:pt x="1776043" y="890774"/>
                  <a:pt x="1956122" y="1110076"/>
                </a:cubicBezTo>
                <a:lnTo>
                  <a:pt x="1973374" y="875315"/>
                </a:lnTo>
                <a:lnTo>
                  <a:pt x="2333414" y="875315"/>
                </a:lnTo>
                <a:cubicBezTo>
                  <a:pt x="2330539" y="1325736"/>
                  <a:pt x="2327663" y="1603628"/>
                  <a:pt x="2324788" y="2054049"/>
                </a:cubicBezTo>
                <a:cubicBezTo>
                  <a:pt x="2290850" y="2479718"/>
                  <a:pt x="2627788" y="2217580"/>
                  <a:pt x="2661746" y="2179658"/>
                </a:cubicBezTo>
                <a:lnTo>
                  <a:pt x="2691046" y="2188689"/>
                </a:lnTo>
                <a:lnTo>
                  <a:pt x="2667011" y="2175828"/>
                </a:lnTo>
                <a:cubicBezTo>
                  <a:pt x="2945550" y="1655295"/>
                  <a:pt x="2803444" y="1009445"/>
                  <a:pt x="2332141" y="653899"/>
                </a:cubicBezTo>
                <a:cubicBezTo>
                  <a:pt x="1860838" y="298353"/>
                  <a:pt x="1200794" y="339069"/>
                  <a:pt x="776764" y="749845"/>
                </a:cubicBezTo>
                <a:cubicBezTo>
                  <a:pt x="352733" y="1160621"/>
                  <a:pt x="291083" y="1819040"/>
                  <a:pt x="631487" y="2301392"/>
                </a:cubicBezTo>
                <a:cubicBezTo>
                  <a:pt x="971891" y="2783745"/>
                  <a:pt x="1612904" y="2946283"/>
                  <a:pt x="2142017" y="2684410"/>
                </a:cubicBezTo>
                <a:lnTo>
                  <a:pt x="2324866" y="3053856"/>
                </a:lnTo>
                <a:cubicBezTo>
                  <a:pt x="1613730" y="3405817"/>
                  <a:pt x="752200" y="3187363"/>
                  <a:pt x="294693" y="2539075"/>
                </a:cubicBezTo>
                <a:cubicBezTo>
                  <a:pt x="-162814" y="1890787"/>
                  <a:pt x="-79956" y="1005863"/>
                  <a:pt x="489947" y="453774"/>
                </a:cubicBezTo>
                <a:cubicBezTo>
                  <a:pt x="810518" y="143225"/>
                  <a:pt x="1231454" y="-9956"/>
                  <a:pt x="1651152" y="50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83" name="CustomShape 55"/>
          <p:cNvSpPr/>
          <p:nvPr/>
        </p:nvSpPr>
        <p:spPr>
          <a:xfrm>
            <a:off x="8231040" y="4216680"/>
            <a:ext cx="367920" cy="358200"/>
          </a:xfrm>
          <a:custGeom>
            <a:avLst/>
            <a:gdLst/>
            <a:ahLst/>
            <a:rect l="l" t="t" r="r" b="b"/>
            <a:pathLst>
              <a:path w="3306630" h="3218379">
                <a:moveTo>
                  <a:pt x="0" y="2085651"/>
                </a:moveTo>
                <a:cubicBezTo>
                  <a:pt x="253919" y="2342528"/>
                  <a:pt x="881542" y="2297196"/>
                  <a:pt x="1388167" y="2271654"/>
                </a:cubicBezTo>
                <a:lnTo>
                  <a:pt x="1417952" y="2988872"/>
                </a:lnTo>
                <a:lnTo>
                  <a:pt x="717647" y="2950294"/>
                </a:lnTo>
                <a:cubicBezTo>
                  <a:pt x="467617" y="2928101"/>
                  <a:pt x="217417" y="2555860"/>
                  <a:pt x="0" y="2085651"/>
                </a:cubicBezTo>
                <a:close/>
                <a:moveTo>
                  <a:pt x="1969797" y="2019847"/>
                </a:moveTo>
                <a:lnTo>
                  <a:pt x="1969797" y="2274913"/>
                </a:lnTo>
                <a:lnTo>
                  <a:pt x="2657809" y="2274913"/>
                </a:lnTo>
                <a:cubicBezTo>
                  <a:pt x="2787205" y="2599270"/>
                  <a:pt x="2968360" y="2923626"/>
                  <a:pt x="2675062" y="2954686"/>
                </a:cubicBezTo>
                <a:lnTo>
                  <a:pt x="1969797" y="2963313"/>
                </a:lnTo>
                <a:lnTo>
                  <a:pt x="1969797" y="3218379"/>
                </a:lnTo>
                <a:lnTo>
                  <a:pt x="1429598" y="2619113"/>
                </a:lnTo>
                <a:close/>
                <a:moveTo>
                  <a:pt x="2961009" y="1275432"/>
                </a:moveTo>
                <a:lnTo>
                  <a:pt x="3277752" y="1901203"/>
                </a:lnTo>
                <a:cubicBezTo>
                  <a:pt x="3383548" y="2128832"/>
                  <a:pt x="3186278" y="2531632"/>
                  <a:pt x="2887773" y="2955026"/>
                </a:cubicBezTo>
                <a:cubicBezTo>
                  <a:pt x="2983276" y="2606687"/>
                  <a:pt x="2630206" y="2085815"/>
                  <a:pt x="2354773" y="1659836"/>
                </a:cubicBezTo>
                <a:close/>
                <a:moveTo>
                  <a:pt x="1019997" y="990789"/>
                </a:moveTo>
                <a:lnTo>
                  <a:pt x="1268877" y="1758248"/>
                </a:lnTo>
                <a:lnTo>
                  <a:pt x="1047983" y="1630715"/>
                </a:lnTo>
                <a:lnTo>
                  <a:pt x="703977" y="2226552"/>
                </a:lnTo>
                <a:cubicBezTo>
                  <a:pt x="358378" y="2176433"/>
                  <a:pt x="-13100" y="2171140"/>
                  <a:pt x="106650" y="1901606"/>
                </a:cubicBezTo>
                <a:lnTo>
                  <a:pt x="451811" y="1286515"/>
                </a:lnTo>
                <a:lnTo>
                  <a:pt x="230918" y="1158982"/>
                </a:lnTo>
                <a:close/>
                <a:moveTo>
                  <a:pt x="2174825" y="119764"/>
                </a:moveTo>
                <a:cubicBezTo>
                  <a:pt x="2220451" y="119103"/>
                  <a:pt x="2264887" y="143875"/>
                  <a:pt x="2308274" y="203493"/>
                </a:cubicBezTo>
                <a:lnTo>
                  <a:pt x="2668377" y="809957"/>
                </a:lnTo>
                <a:lnTo>
                  <a:pt x="2889271" y="682424"/>
                </a:lnTo>
                <a:lnTo>
                  <a:pt x="2640391" y="1449883"/>
                </a:lnTo>
                <a:lnTo>
                  <a:pt x="1851312" y="1281690"/>
                </a:lnTo>
                <a:lnTo>
                  <a:pt x="2072206" y="1154157"/>
                </a:lnTo>
                <a:lnTo>
                  <a:pt x="1728200" y="558321"/>
                </a:lnTo>
                <a:cubicBezTo>
                  <a:pt x="1890352" y="352642"/>
                  <a:pt x="2037947" y="121750"/>
                  <a:pt x="2174825" y="119764"/>
                </a:cubicBezTo>
                <a:close/>
                <a:moveTo>
                  <a:pt x="1831774" y="30"/>
                </a:moveTo>
                <a:cubicBezTo>
                  <a:pt x="1948530" y="539"/>
                  <a:pt x="2073232" y="7407"/>
                  <a:pt x="2202212" y="19111"/>
                </a:cubicBezTo>
                <a:cubicBezTo>
                  <a:pt x="1852790" y="110572"/>
                  <a:pt x="1578238" y="676776"/>
                  <a:pt x="1347045" y="1128297"/>
                </a:cubicBezTo>
                <a:lnTo>
                  <a:pt x="711024" y="795483"/>
                </a:lnTo>
                <a:lnTo>
                  <a:pt x="1094586" y="208291"/>
                </a:lnTo>
                <a:cubicBezTo>
                  <a:pt x="1202761" y="54213"/>
                  <a:pt x="1481508" y="-1496"/>
                  <a:pt x="1831774" y="3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84" name="CustomShape 56"/>
          <p:cNvSpPr/>
          <p:nvPr/>
        </p:nvSpPr>
        <p:spPr>
          <a:xfrm>
            <a:off x="7735320" y="4217400"/>
            <a:ext cx="287640" cy="363240"/>
          </a:xfrm>
          <a:custGeom>
            <a:avLst/>
            <a:gdLst/>
            <a:ahLst/>
            <a:rect l="l" t="t" r="r" b="b"/>
            <a:pathLst>
              <a:path w="2548531" h="3213371">
                <a:moveTo>
                  <a:pt x="792000" y="2498954"/>
                </a:moveTo>
                <a:lnTo>
                  <a:pt x="792000" y="2641726"/>
                </a:lnTo>
                <a:cubicBezTo>
                  <a:pt x="463357" y="2661706"/>
                  <a:pt x="216000" y="2748872"/>
                  <a:pt x="216000" y="2853371"/>
                </a:cubicBezTo>
                <a:cubicBezTo>
                  <a:pt x="216000" y="2972665"/>
                  <a:pt x="538355" y="3069371"/>
                  <a:pt x="936000" y="3069371"/>
                </a:cubicBezTo>
                <a:cubicBezTo>
                  <a:pt x="1333645" y="3069371"/>
                  <a:pt x="1656000" y="2972665"/>
                  <a:pt x="1656000" y="2853371"/>
                </a:cubicBezTo>
                <a:cubicBezTo>
                  <a:pt x="1656000" y="2748872"/>
                  <a:pt x="1408644" y="2661706"/>
                  <a:pt x="1080000" y="2641726"/>
                </a:cubicBezTo>
                <a:lnTo>
                  <a:pt x="1080000" y="2498954"/>
                </a:lnTo>
                <a:cubicBezTo>
                  <a:pt x="1528614" y="2524263"/>
                  <a:pt x="1872000" y="2673393"/>
                  <a:pt x="1872000" y="2853371"/>
                </a:cubicBezTo>
                <a:cubicBezTo>
                  <a:pt x="1872000" y="3052194"/>
                  <a:pt x="1452939" y="3213371"/>
                  <a:pt x="936000" y="3213371"/>
                </a:cubicBezTo>
                <a:cubicBezTo>
                  <a:pt x="419061" y="3213371"/>
                  <a:pt x="0" y="3052194"/>
                  <a:pt x="0" y="2853371"/>
                </a:cubicBezTo>
                <a:cubicBezTo>
                  <a:pt x="0" y="2673393"/>
                  <a:pt x="343386" y="2524263"/>
                  <a:pt x="792000" y="2498954"/>
                </a:cubicBezTo>
                <a:close/>
                <a:moveTo>
                  <a:pt x="2190403" y="180020"/>
                </a:moveTo>
                <a:cubicBezTo>
                  <a:pt x="2388233" y="180020"/>
                  <a:pt x="2548531" y="236495"/>
                  <a:pt x="2548531" y="306081"/>
                </a:cubicBezTo>
                <a:lnTo>
                  <a:pt x="2548531" y="1314569"/>
                </a:lnTo>
                <a:cubicBezTo>
                  <a:pt x="2548531" y="1244983"/>
                  <a:pt x="2388233" y="1188508"/>
                  <a:pt x="2190403" y="1188508"/>
                </a:cubicBezTo>
                <a:cubicBezTo>
                  <a:pt x="1992574" y="1188508"/>
                  <a:pt x="1832276" y="1244983"/>
                  <a:pt x="1832276" y="1314569"/>
                </a:cubicBezTo>
                <a:cubicBezTo>
                  <a:pt x="1832276" y="1384155"/>
                  <a:pt x="1671978" y="1440630"/>
                  <a:pt x="1474148" y="1440630"/>
                </a:cubicBezTo>
                <a:cubicBezTo>
                  <a:pt x="1276318" y="1440630"/>
                  <a:pt x="1116020" y="1384155"/>
                  <a:pt x="1116020" y="1314569"/>
                </a:cubicBezTo>
                <a:lnTo>
                  <a:pt x="1116020" y="306081"/>
                </a:lnTo>
                <a:cubicBezTo>
                  <a:pt x="1116020" y="375667"/>
                  <a:pt x="1276318" y="432142"/>
                  <a:pt x="1474148" y="432142"/>
                </a:cubicBezTo>
                <a:cubicBezTo>
                  <a:pt x="1671978" y="432142"/>
                  <a:pt x="1832276" y="375667"/>
                  <a:pt x="1832276" y="306081"/>
                </a:cubicBezTo>
                <a:cubicBezTo>
                  <a:pt x="1832276" y="236495"/>
                  <a:pt x="1992574" y="180020"/>
                  <a:pt x="2190403" y="180020"/>
                </a:cubicBezTo>
                <a:close/>
                <a:moveTo>
                  <a:pt x="936000" y="0"/>
                </a:moveTo>
                <a:cubicBezTo>
                  <a:pt x="1035422" y="0"/>
                  <a:pt x="1116020" y="80598"/>
                  <a:pt x="1116020" y="180020"/>
                </a:cubicBezTo>
                <a:cubicBezTo>
                  <a:pt x="1116020" y="246019"/>
                  <a:pt x="1080504" y="303723"/>
                  <a:pt x="1026000" y="332457"/>
                </a:cubicBezTo>
                <a:lnTo>
                  <a:pt x="1026000" y="2887874"/>
                </a:lnTo>
                <a:lnTo>
                  <a:pt x="846000" y="2887874"/>
                </a:lnTo>
                <a:lnTo>
                  <a:pt x="846000" y="332457"/>
                </a:lnTo>
                <a:cubicBezTo>
                  <a:pt x="791497" y="303723"/>
                  <a:pt x="755980" y="246019"/>
                  <a:pt x="755980" y="180020"/>
                </a:cubicBezTo>
                <a:cubicBezTo>
                  <a:pt x="755980" y="80598"/>
                  <a:pt x="836578" y="0"/>
                  <a:pt x="936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timing>
    <p:tnLst>
      <p:par>
        <p:cTn id="299" dur="indefinite" restart="never" nodeType="tmRoot">
          <p:childTnLst>
            <p:seq>
              <p:cTn id="30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CustomShape 1"/>
          <p:cNvSpPr/>
          <p:nvPr/>
        </p:nvSpPr>
        <p:spPr>
          <a:xfrm>
            <a:off x="0" y="123480"/>
            <a:ext cx="9142200" cy="57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  <a:spcBef>
                <a:spcPts val="720"/>
              </a:spcBef>
            </a:pPr>
            <a:r>
              <a:rPr b="0" lang="id-ID" sz="3600" spc="-1" strike="noStrike">
                <a:solidFill>
                  <a:srgbClr val="179a9d"/>
                </a:solidFill>
                <a:latin typeface="Arial"/>
                <a:ea typeface="Arial Unicode MS"/>
              </a:rPr>
              <a:t>Infographic Style</a:t>
            </a:r>
            <a:endParaRPr b="0" lang="id-ID" sz="3600" spc="-1" strike="noStrike">
              <a:latin typeface="Arial"/>
            </a:endParaRPr>
          </a:p>
        </p:txBody>
      </p:sp>
      <p:sp>
        <p:nvSpPr>
          <p:cNvPr id="756" name="CustomShape 2"/>
          <p:cNvSpPr/>
          <p:nvPr/>
        </p:nvSpPr>
        <p:spPr>
          <a:xfrm>
            <a:off x="0" y="699480"/>
            <a:ext cx="9142200" cy="286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  <a:spcBef>
                <a:spcPts val="281"/>
              </a:spcBef>
            </a:pPr>
            <a:r>
              <a:rPr b="0" lang="id-ID" sz="1400" spc="-1" strike="noStrike">
                <a:solidFill>
                  <a:srgbClr val="179a9d"/>
                </a:solidFill>
                <a:latin typeface="Arial"/>
                <a:ea typeface="Arial Unicode MS"/>
              </a:rPr>
              <a:t>Insert the title of your subtitle Here</a:t>
            </a:r>
            <a:endParaRPr b="0" lang="id-ID" sz="1400" spc="-1" strike="noStrike">
              <a:latin typeface="Arial"/>
            </a:endParaRPr>
          </a:p>
        </p:txBody>
      </p:sp>
      <p:sp>
        <p:nvSpPr>
          <p:cNvPr id="757" name="CustomShape 3"/>
          <p:cNvSpPr/>
          <p:nvPr/>
        </p:nvSpPr>
        <p:spPr>
          <a:xfrm>
            <a:off x="3488400" y="1203480"/>
            <a:ext cx="1222200" cy="1222200"/>
          </a:xfrm>
          <a:prstGeom prst="blockArc">
            <a:avLst>
              <a:gd name="adj1" fmla="val 10800000"/>
              <a:gd name="adj2" fmla="val 5426329"/>
              <a:gd name="adj3" fmla="val 6461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58" name="CustomShape 4"/>
          <p:cNvSpPr/>
          <p:nvPr/>
        </p:nvSpPr>
        <p:spPr>
          <a:xfrm rot="11700000">
            <a:off x="3216240" y="2329920"/>
            <a:ext cx="1222200" cy="1222200"/>
          </a:xfrm>
          <a:prstGeom prst="blockArc">
            <a:avLst>
              <a:gd name="adj1" fmla="val 10800000"/>
              <a:gd name="adj2" fmla="val 5426329"/>
              <a:gd name="adj3" fmla="val 6461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59" name="CustomShape 5"/>
          <p:cNvSpPr/>
          <p:nvPr/>
        </p:nvSpPr>
        <p:spPr>
          <a:xfrm>
            <a:off x="4352760" y="2394360"/>
            <a:ext cx="1222200" cy="1222200"/>
          </a:xfrm>
          <a:prstGeom prst="blockArc">
            <a:avLst>
              <a:gd name="adj1" fmla="val 10800000"/>
              <a:gd name="adj2" fmla="val 5426329"/>
              <a:gd name="adj3" fmla="val 6461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60" name="CustomShape 6"/>
          <p:cNvSpPr/>
          <p:nvPr/>
        </p:nvSpPr>
        <p:spPr>
          <a:xfrm rot="11700000">
            <a:off x="4059000" y="3546720"/>
            <a:ext cx="1222200" cy="1222200"/>
          </a:xfrm>
          <a:prstGeom prst="blockArc">
            <a:avLst>
              <a:gd name="adj1" fmla="val 10800000"/>
              <a:gd name="adj2" fmla="val 5426329"/>
              <a:gd name="adj3" fmla="val 6461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61" name="CustomShape 7"/>
          <p:cNvSpPr/>
          <p:nvPr/>
        </p:nvSpPr>
        <p:spPr>
          <a:xfrm>
            <a:off x="4803480" y="2855160"/>
            <a:ext cx="320760" cy="300240"/>
          </a:xfrm>
          <a:custGeom>
            <a:avLst/>
            <a:gdLst/>
            <a:ahLst/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62" name="CustomShape 8"/>
          <p:cNvSpPr/>
          <p:nvPr/>
        </p:nvSpPr>
        <p:spPr>
          <a:xfrm rot="2700000">
            <a:off x="4547880" y="3936600"/>
            <a:ext cx="242640" cy="436320"/>
          </a:xfrm>
          <a:custGeom>
            <a:avLst/>
            <a:gdLst/>
            <a:ah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63" name="CustomShape 9"/>
          <p:cNvSpPr/>
          <p:nvPr/>
        </p:nvSpPr>
        <p:spPr>
          <a:xfrm rot="16200000">
            <a:off x="3650040" y="2750040"/>
            <a:ext cx="352800" cy="382320"/>
          </a:xfrm>
          <a:custGeom>
            <a:avLst/>
            <a:gdLst/>
            <a:ahLst/>
            <a:rect l="l" t="t" r="r" b="b"/>
            <a:pathLst>
              <a:path w="2993176" h="3240001">
                <a:moveTo>
                  <a:pt x="1299907" y="647892"/>
                </a:moveTo>
                <a:lnTo>
                  <a:pt x="665509" y="1620000"/>
                </a:lnTo>
                <a:lnTo>
                  <a:pt x="1299907" y="2592108"/>
                </a:lnTo>
                <a:lnTo>
                  <a:pt x="634398" y="2592108"/>
                </a:lnTo>
                <a:lnTo>
                  <a:pt x="0" y="1620000"/>
                </a:lnTo>
                <a:lnTo>
                  <a:pt x="634398" y="647892"/>
                </a:lnTo>
                <a:close/>
                <a:moveTo>
                  <a:pt x="2993176" y="1620001"/>
                </a:moveTo>
                <a:lnTo>
                  <a:pt x="1913056" y="3240001"/>
                </a:lnTo>
                <a:lnTo>
                  <a:pt x="1782206" y="3043749"/>
                </a:lnTo>
                <a:lnTo>
                  <a:pt x="1110064" y="3043749"/>
                </a:lnTo>
                <a:cubicBezTo>
                  <a:pt x="1089036" y="3096599"/>
                  <a:pt x="1037333" y="3133759"/>
                  <a:pt x="976952" y="3133759"/>
                </a:cubicBezTo>
                <a:cubicBezTo>
                  <a:pt x="923853" y="3133759"/>
                  <a:pt x="877466" y="3105022"/>
                  <a:pt x="854540" y="3061058"/>
                </a:cubicBezTo>
                <a:lnTo>
                  <a:pt x="302383" y="3169763"/>
                </a:lnTo>
                <a:lnTo>
                  <a:pt x="302383" y="2809723"/>
                </a:lnTo>
                <a:lnTo>
                  <a:pt x="854540" y="2918427"/>
                </a:lnTo>
                <a:cubicBezTo>
                  <a:pt x="877466" y="2874463"/>
                  <a:pt x="923853" y="2845727"/>
                  <a:pt x="976952" y="2845727"/>
                </a:cubicBezTo>
                <a:cubicBezTo>
                  <a:pt x="1037333" y="2845727"/>
                  <a:pt x="1089036" y="2882887"/>
                  <a:pt x="1110064" y="2935737"/>
                </a:cubicBezTo>
                <a:lnTo>
                  <a:pt x="1710190" y="2935737"/>
                </a:lnTo>
                <a:lnTo>
                  <a:pt x="832936" y="1620001"/>
                </a:lnTo>
                <a:lnTo>
                  <a:pt x="191305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64" name="CustomShape 10"/>
          <p:cNvSpPr/>
          <p:nvPr/>
        </p:nvSpPr>
        <p:spPr>
          <a:xfrm>
            <a:off x="3924000" y="1634040"/>
            <a:ext cx="358200" cy="361080"/>
          </a:xfrm>
          <a:custGeom>
            <a:avLst/>
            <a:gdLst/>
            <a:ah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765" name="Group 11"/>
          <p:cNvGrpSpPr/>
          <p:nvPr/>
        </p:nvGrpSpPr>
        <p:grpSpPr>
          <a:xfrm>
            <a:off x="538200" y="2543760"/>
            <a:ext cx="2537640" cy="853560"/>
            <a:chOff x="538200" y="2543760"/>
            <a:chExt cx="2537640" cy="853560"/>
          </a:xfrm>
        </p:grpSpPr>
        <p:sp>
          <p:nvSpPr>
            <p:cNvPr id="766" name="CustomShape 12"/>
            <p:cNvSpPr/>
            <p:nvPr/>
          </p:nvSpPr>
          <p:spPr>
            <a:xfrm>
              <a:off x="538200" y="2760840"/>
              <a:ext cx="2537640" cy="6364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r">
                <a:lnSpc>
                  <a:spcPct val="100000"/>
                </a:lnSpc>
              </a:pPr>
              <a:r>
                <a:rPr b="0" lang="id-ID" sz="1200" spc="-1" strike="noStrike">
                  <a:solidFill>
                    <a:srgbClr val="179a9d"/>
                  </a:solidFill>
                  <a:latin typeface="Arial"/>
                  <a:ea typeface="Arial Unicode MS"/>
                </a:rPr>
                <a:t>You can simply impress your audience and add a unique zing and appeal to your Presentations.   </a:t>
              </a:r>
              <a:endParaRPr b="0" lang="id-ID" sz="1200" spc="-1" strike="noStrike">
                <a:latin typeface="Arial"/>
              </a:endParaRPr>
            </a:p>
          </p:txBody>
        </p:sp>
        <p:sp>
          <p:nvSpPr>
            <p:cNvPr id="767" name="CustomShape 13"/>
            <p:cNvSpPr/>
            <p:nvPr/>
          </p:nvSpPr>
          <p:spPr>
            <a:xfrm>
              <a:off x="538200" y="2543760"/>
              <a:ext cx="2537640" cy="2714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r">
                <a:lnSpc>
                  <a:spcPct val="100000"/>
                </a:lnSpc>
              </a:pPr>
              <a:r>
                <a:rPr b="1" lang="id-ID" sz="1200" spc="-1" strike="noStrike">
                  <a:solidFill>
                    <a:srgbClr val="179a9d"/>
                  </a:solidFill>
                  <a:latin typeface="Arial"/>
                  <a:ea typeface="Arial Unicode MS"/>
                </a:rPr>
                <a:t>Your Text  Here</a:t>
              </a:r>
              <a:endParaRPr b="0" lang="id-ID" sz="1200" spc="-1" strike="noStrike">
                <a:latin typeface="Arial"/>
              </a:endParaRPr>
            </a:p>
          </p:txBody>
        </p:sp>
      </p:grpSp>
      <p:grpSp>
        <p:nvGrpSpPr>
          <p:cNvPr id="768" name="Group 14"/>
          <p:cNvGrpSpPr/>
          <p:nvPr/>
        </p:nvGrpSpPr>
        <p:grpSpPr>
          <a:xfrm>
            <a:off x="1384560" y="3725280"/>
            <a:ext cx="2537640" cy="853560"/>
            <a:chOff x="1384560" y="3725280"/>
            <a:chExt cx="2537640" cy="853560"/>
          </a:xfrm>
        </p:grpSpPr>
        <p:sp>
          <p:nvSpPr>
            <p:cNvPr id="769" name="CustomShape 15"/>
            <p:cNvSpPr/>
            <p:nvPr/>
          </p:nvSpPr>
          <p:spPr>
            <a:xfrm>
              <a:off x="1384560" y="3942360"/>
              <a:ext cx="2537640" cy="6364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r">
                <a:lnSpc>
                  <a:spcPct val="100000"/>
                </a:lnSpc>
              </a:pPr>
              <a:r>
                <a:rPr b="0" lang="id-ID" sz="1200" spc="-1" strike="noStrike">
                  <a:solidFill>
                    <a:srgbClr val="179a9d"/>
                  </a:solidFill>
                  <a:latin typeface="Arial"/>
                  <a:ea typeface="Arial Unicode MS"/>
                </a:rPr>
                <a:t>You can simply impress your audience and add a unique zing and appeal to your Presentations.   </a:t>
              </a:r>
              <a:endParaRPr b="0" lang="id-ID" sz="1200" spc="-1" strike="noStrike">
                <a:latin typeface="Arial"/>
              </a:endParaRPr>
            </a:p>
          </p:txBody>
        </p:sp>
        <p:sp>
          <p:nvSpPr>
            <p:cNvPr id="770" name="CustomShape 16"/>
            <p:cNvSpPr/>
            <p:nvPr/>
          </p:nvSpPr>
          <p:spPr>
            <a:xfrm>
              <a:off x="1384560" y="3725280"/>
              <a:ext cx="2537640" cy="2714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r">
                <a:lnSpc>
                  <a:spcPct val="100000"/>
                </a:lnSpc>
              </a:pPr>
              <a:r>
                <a:rPr b="1" lang="id-ID" sz="1200" spc="-1" strike="noStrike">
                  <a:solidFill>
                    <a:srgbClr val="179a9d"/>
                  </a:solidFill>
                  <a:latin typeface="Arial"/>
                  <a:ea typeface="Arial Unicode MS"/>
                </a:rPr>
                <a:t>Your Text  Here</a:t>
              </a:r>
              <a:endParaRPr b="0" lang="id-ID" sz="1200" spc="-1" strike="noStrike">
                <a:latin typeface="Arial"/>
              </a:endParaRPr>
            </a:p>
          </p:txBody>
        </p:sp>
      </p:grpSp>
      <p:grpSp>
        <p:nvGrpSpPr>
          <p:cNvPr id="771" name="Group 17"/>
          <p:cNvGrpSpPr/>
          <p:nvPr/>
        </p:nvGrpSpPr>
        <p:grpSpPr>
          <a:xfrm>
            <a:off x="4964760" y="1326960"/>
            <a:ext cx="2537640" cy="853560"/>
            <a:chOff x="4964760" y="1326960"/>
            <a:chExt cx="2537640" cy="853560"/>
          </a:xfrm>
        </p:grpSpPr>
        <p:sp>
          <p:nvSpPr>
            <p:cNvPr id="772" name="CustomShape 18"/>
            <p:cNvSpPr/>
            <p:nvPr/>
          </p:nvSpPr>
          <p:spPr>
            <a:xfrm>
              <a:off x="4964760" y="1544040"/>
              <a:ext cx="2537640" cy="6364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id-ID" sz="1200" spc="-1" strike="noStrike">
                  <a:solidFill>
                    <a:srgbClr val="179a9d"/>
                  </a:solidFill>
                  <a:latin typeface="Arial"/>
                  <a:ea typeface="Arial Unicode MS"/>
                </a:rPr>
                <a:t>You can simply impress your audience and add a unique zing and appeal to your Presentations.   </a:t>
              </a:r>
              <a:endParaRPr b="0" lang="id-ID" sz="1200" spc="-1" strike="noStrike">
                <a:latin typeface="Arial"/>
              </a:endParaRPr>
            </a:p>
          </p:txBody>
        </p:sp>
        <p:sp>
          <p:nvSpPr>
            <p:cNvPr id="773" name="CustomShape 19"/>
            <p:cNvSpPr/>
            <p:nvPr/>
          </p:nvSpPr>
          <p:spPr>
            <a:xfrm>
              <a:off x="4964760" y="1326960"/>
              <a:ext cx="2537640" cy="2714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1" lang="id-ID" sz="1200" spc="-1" strike="noStrike">
                  <a:solidFill>
                    <a:srgbClr val="179a9d"/>
                  </a:solidFill>
                  <a:latin typeface="Arial"/>
                  <a:ea typeface="Arial Unicode MS"/>
                </a:rPr>
                <a:t>Your Text  Here</a:t>
              </a:r>
              <a:endParaRPr b="0" lang="id-ID" sz="1200" spc="-1" strike="noStrike">
                <a:latin typeface="Arial"/>
              </a:endParaRPr>
            </a:p>
          </p:txBody>
        </p:sp>
      </p:grpSp>
      <p:grpSp>
        <p:nvGrpSpPr>
          <p:cNvPr id="774" name="Group 20"/>
          <p:cNvGrpSpPr/>
          <p:nvPr/>
        </p:nvGrpSpPr>
        <p:grpSpPr>
          <a:xfrm>
            <a:off x="5724000" y="2508480"/>
            <a:ext cx="2537640" cy="853560"/>
            <a:chOff x="5724000" y="2508480"/>
            <a:chExt cx="2537640" cy="853560"/>
          </a:xfrm>
        </p:grpSpPr>
        <p:sp>
          <p:nvSpPr>
            <p:cNvPr id="775" name="CustomShape 21"/>
            <p:cNvSpPr/>
            <p:nvPr/>
          </p:nvSpPr>
          <p:spPr>
            <a:xfrm>
              <a:off x="5724000" y="2725560"/>
              <a:ext cx="2537640" cy="6364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id-ID" sz="1200" spc="-1" strike="noStrike">
                  <a:solidFill>
                    <a:srgbClr val="179a9d"/>
                  </a:solidFill>
                  <a:latin typeface="Arial"/>
                  <a:ea typeface="Arial Unicode MS"/>
                </a:rPr>
                <a:t>You can simply impress your audience and add a unique zing and appeal to your Presentations.   </a:t>
              </a:r>
              <a:endParaRPr b="0" lang="id-ID" sz="1200" spc="-1" strike="noStrike">
                <a:latin typeface="Arial"/>
              </a:endParaRPr>
            </a:p>
          </p:txBody>
        </p:sp>
        <p:sp>
          <p:nvSpPr>
            <p:cNvPr id="776" name="CustomShape 22"/>
            <p:cNvSpPr/>
            <p:nvPr/>
          </p:nvSpPr>
          <p:spPr>
            <a:xfrm>
              <a:off x="5724000" y="2508480"/>
              <a:ext cx="2537640" cy="2714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1" lang="id-ID" sz="1200" spc="-1" strike="noStrike">
                  <a:solidFill>
                    <a:srgbClr val="179a9d"/>
                  </a:solidFill>
                  <a:latin typeface="Arial"/>
                  <a:ea typeface="Arial Unicode MS"/>
                </a:rPr>
                <a:t>Your Text  Here</a:t>
              </a:r>
              <a:endParaRPr b="0" lang="id-ID" sz="1200" spc="-1" strike="noStrike">
                <a:latin typeface="Arial"/>
              </a:endParaRPr>
            </a:p>
          </p:txBody>
        </p:sp>
      </p:grpSp>
    </p:spTree>
  </p:cSld>
  <p:timing>
    <p:tnLst>
      <p:par>
        <p:cTn id="229" dur="indefinite" restart="never" nodeType="tmRoot">
          <p:childTnLst>
            <p:seq>
              <p:cTn id="23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CustomShape 1"/>
          <p:cNvSpPr/>
          <p:nvPr/>
        </p:nvSpPr>
        <p:spPr>
          <a:xfrm>
            <a:off x="395640" y="536400"/>
            <a:ext cx="1942560" cy="1169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id-ID" sz="3600" spc="-1" strike="noStrike">
                <a:solidFill>
                  <a:srgbClr val="ffffff"/>
                </a:solidFill>
                <a:latin typeface="Arial"/>
                <a:ea typeface="Arial Unicode MS"/>
              </a:rPr>
              <a:t>Agenda Style</a:t>
            </a:r>
            <a:endParaRPr b="0" lang="id-ID" sz="3600" spc="-1" strike="noStrike">
              <a:latin typeface="Arial"/>
            </a:endParaRPr>
          </a:p>
        </p:txBody>
      </p:sp>
      <p:sp>
        <p:nvSpPr>
          <p:cNvPr id="778" name="CustomShape 2"/>
          <p:cNvSpPr/>
          <p:nvPr/>
        </p:nvSpPr>
        <p:spPr>
          <a:xfrm>
            <a:off x="7236360" y="0"/>
            <a:ext cx="1905840" cy="51418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79" name="CustomShape 3"/>
          <p:cNvSpPr/>
          <p:nvPr/>
        </p:nvSpPr>
        <p:spPr>
          <a:xfrm rot="20539200">
            <a:off x="7122960" y="871560"/>
            <a:ext cx="1332360" cy="1056600"/>
          </a:xfrm>
          <a:custGeom>
            <a:avLst/>
            <a:gdLst/>
            <a:ahLst/>
            <a:rect l="l" t="t" r="r" b="b"/>
            <a:pathLst>
              <a:path w="1334134" h="1058306">
                <a:moveTo>
                  <a:pt x="804981" y="0"/>
                </a:moveTo>
                <a:lnTo>
                  <a:pt x="1334134" y="529153"/>
                </a:lnTo>
                <a:lnTo>
                  <a:pt x="804981" y="1058306"/>
                </a:lnTo>
                <a:lnTo>
                  <a:pt x="804981" y="793730"/>
                </a:lnTo>
                <a:lnTo>
                  <a:pt x="0" y="793730"/>
                </a:lnTo>
                <a:lnTo>
                  <a:pt x="168626" y="264577"/>
                </a:lnTo>
                <a:lnTo>
                  <a:pt x="804981" y="264577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80" name="CustomShape 4"/>
          <p:cNvSpPr/>
          <p:nvPr/>
        </p:nvSpPr>
        <p:spPr>
          <a:xfrm rot="20539200">
            <a:off x="7122960" y="1975680"/>
            <a:ext cx="1332360" cy="1056600"/>
          </a:xfrm>
          <a:custGeom>
            <a:avLst/>
            <a:gdLst/>
            <a:ahLst/>
            <a:rect l="l" t="t" r="r" b="b"/>
            <a:pathLst>
              <a:path w="1334134" h="1058306">
                <a:moveTo>
                  <a:pt x="804981" y="0"/>
                </a:moveTo>
                <a:lnTo>
                  <a:pt x="1334134" y="529153"/>
                </a:lnTo>
                <a:lnTo>
                  <a:pt x="804981" y="1058306"/>
                </a:lnTo>
                <a:lnTo>
                  <a:pt x="804981" y="793730"/>
                </a:lnTo>
                <a:lnTo>
                  <a:pt x="0" y="793730"/>
                </a:lnTo>
                <a:lnTo>
                  <a:pt x="168626" y="264577"/>
                </a:lnTo>
                <a:lnTo>
                  <a:pt x="804981" y="264577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81" name="CustomShape 5"/>
          <p:cNvSpPr/>
          <p:nvPr/>
        </p:nvSpPr>
        <p:spPr>
          <a:xfrm rot="20539200">
            <a:off x="7122960" y="3079800"/>
            <a:ext cx="1332360" cy="1056600"/>
          </a:xfrm>
          <a:custGeom>
            <a:avLst/>
            <a:gdLst/>
            <a:ahLst/>
            <a:rect l="l" t="t" r="r" b="b"/>
            <a:pathLst>
              <a:path w="1334134" h="1058306">
                <a:moveTo>
                  <a:pt x="804981" y="0"/>
                </a:moveTo>
                <a:lnTo>
                  <a:pt x="1334134" y="529153"/>
                </a:lnTo>
                <a:lnTo>
                  <a:pt x="804981" y="1058306"/>
                </a:lnTo>
                <a:lnTo>
                  <a:pt x="804981" y="793730"/>
                </a:lnTo>
                <a:lnTo>
                  <a:pt x="0" y="793730"/>
                </a:lnTo>
                <a:lnTo>
                  <a:pt x="168626" y="264577"/>
                </a:lnTo>
                <a:lnTo>
                  <a:pt x="804981" y="264577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82" name="CustomShape 6"/>
          <p:cNvSpPr/>
          <p:nvPr/>
        </p:nvSpPr>
        <p:spPr>
          <a:xfrm flipH="1" rot="1060800">
            <a:off x="5960520" y="1424520"/>
            <a:ext cx="1383480" cy="10566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83" name="CustomShape 7"/>
          <p:cNvSpPr/>
          <p:nvPr/>
        </p:nvSpPr>
        <p:spPr>
          <a:xfrm flipH="1" rot="1060800">
            <a:off x="5960520" y="2528640"/>
            <a:ext cx="1383480" cy="10566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84" name="CustomShape 8"/>
          <p:cNvSpPr/>
          <p:nvPr/>
        </p:nvSpPr>
        <p:spPr>
          <a:xfrm flipH="1" rot="1060800">
            <a:off x="5960520" y="3632760"/>
            <a:ext cx="1383480" cy="10566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85" name="CustomShape 9"/>
          <p:cNvSpPr/>
          <p:nvPr/>
        </p:nvSpPr>
        <p:spPr>
          <a:xfrm flipH="1" rot="1060800">
            <a:off x="5960520" y="314280"/>
            <a:ext cx="1383480" cy="10566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86" name="CustomShape 10"/>
          <p:cNvSpPr/>
          <p:nvPr/>
        </p:nvSpPr>
        <p:spPr>
          <a:xfrm rot="20539200">
            <a:off x="7115760" y="4188600"/>
            <a:ext cx="1332360" cy="1056600"/>
          </a:xfrm>
          <a:custGeom>
            <a:avLst/>
            <a:gdLst/>
            <a:ahLst/>
            <a:rect l="l" t="t" r="r" b="b"/>
            <a:pathLst>
              <a:path w="1334134" h="1058306">
                <a:moveTo>
                  <a:pt x="804981" y="0"/>
                </a:moveTo>
                <a:lnTo>
                  <a:pt x="1334134" y="529153"/>
                </a:lnTo>
                <a:lnTo>
                  <a:pt x="804981" y="1058306"/>
                </a:lnTo>
                <a:lnTo>
                  <a:pt x="804981" y="793730"/>
                </a:lnTo>
                <a:lnTo>
                  <a:pt x="0" y="793730"/>
                </a:lnTo>
                <a:lnTo>
                  <a:pt x="168626" y="264577"/>
                </a:lnTo>
                <a:lnTo>
                  <a:pt x="804981" y="264577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87" name="CustomShape 11"/>
          <p:cNvSpPr/>
          <p:nvPr/>
        </p:nvSpPr>
        <p:spPr>
          <a:xfrm rot="20539200">
            <a:off x="7156080" y="11880"/>
            <a:ext cx="1332360" cy="792000"/>
          </a:xfrm>
          <a:custGeom>
            <a:avLst/>
            <a:gdLst/>
            <a:ahLst/>
            <a:rect l="l" t="t" r="r" b="b"/>
            <a:pathLst>
              <a:path w="1334133" h="793729">
                <a:moveTo>
                  <a:pt x="788394" y="0"/>
                </a:moveTo>
                <a:lnTo>
                  <a:pt x="1201063" y="131506"/>
                </a:lnTo>
                <a:lnTo>
                  <a:pt x="1334133" y="264576"/>
                </a:lnTo>
                <a:lnTo>
                  <a:pt x="804981" y="793729"/>
                </a:lnTo>
                <a:lnTo>
                  <a:pt x="804981" y="529153"/>
                </a:lnTo>
                <a:lnTo>
                  <a:pt x="0" y="529153"/>
                </a:lnTo>
                <a:lnTo>
                  <a:pt x="16862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88" name="CustomShape 12"/>
          <p:cNvSpPr/>
          <p:nvPr/>
        </p:nvSpPr>
        <p:spPr>
          <a:xfrm flipH="1" rot="1060800">
            <a:off x="6018120" y="4704120"/>
            <a:ext cx="1182240" cy="613800"/>
          </a:xfrm>
          <a:custGeom>
            <a:avLst/>
            <a:gdLst/>
            <a:ahLst/>
            <a:rect l="l" t="t" r="r" b="b"/>
            <a:pathLst>
              <a:path w="1184167" h="614682">
                <a:moveTo>
                  <a:pt x="655014" y="0"/>
                </a:moveTo>
                <a:lnTo>
                  <a:pt x="655014" y="264577"/>
                </a:lnTo>
                <a:lnTo>
                  <a:pt x="0" y="264577"/>
                </a:lnTo>
                <a:lnTo>
                  <a:pt x="1098638" y="614682"/>
                </a:lnTo>
                <a:lnTo>
                  <a:pt x="1184167" y="52915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89" name="CustomShape 13"/>
          <p:cNvSpPr/>
          <p:nvPr/>
        </p:nvSpPr>
        <p:spPr>
          <a:xfrm>
            <a:off x="6137640" y="528480"/>
            <a:ext cx="552240" cy="45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id-ID" sz="2400" spc="-1" strike="noStrike">
                <a:solidFill>
                  <a:srgbClr val="16b7b8"/>
                </a:solidFill>
                <a:latin typeface="Arial"/>
                <a:ea typeface="Arial Unicode MS"/>
              </a:rPr>
              <a:t>01</a:t>
            </a:r>
            <a:endParaRPr b="0" lang="id-ID" sz="2400" spc="-1" strike="noStrike">
              <a:latin typeface="Arial"/>
            </a:endParaRPr>
          </a:p>
        </p:txBody>
      </p:sp>
      <p:sp>
        <p:nvSpPr>
          <p:cNvPr id="790" name="CustomShape 14"/>
          <p:cNvSpPr/>
          <p:nvPr/>
        </p:nvSpPr>
        <p:spPr>
          <a:xfrm>
            <a:off x="6137640" y="1646640"/>
            <a:ext cx="552240" cy="45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id-ID" sz="2400" spc="-1" strike="noStrike">
                <a:solidFill>
                  <a:srgbClr val="16b7b8"/>
                </a:solidFill>
                <a:latin typeface="Arial"/>
                <a:ea typeface="Arial Unicode MS"/>
              </a:rPr>
              <a:t>02</a:t>
            </a:r>
            <a:endParaRPr b="0" lang="id-ID" sz="2400" spc="-1" strike="noStrike">
              <a:latin typeface="Arial"/>
            </a:endParaRPr>
          </a:p>
        </p:txBody>
      </p:sp>
      <p:sp>
        <p:nvSpPr>
          <p:cNvPr id="791" name="CustomShape 15"/>
          <p:cNvSpPr/>
          <p:nvPr/>
        </p:nvSpPr>
        <p:spPr>
          <a:xfrm>
            <a:off x="6137640" y="2764800"/>
            <a:ext cx="552240" cy="45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id-ID" sz="2400" spc="-1" strike="noStrike">
                <a:solidFill>
                  <a:srgbClr val="16b7b8"/>
                </a:solidFill>
                <a:latin typeface="Arial"/>
                <a:ea typeface="Arial Unicode MS"/>
              </a:rPr>
              <a:t>03</a:t>
            </a:r>
            <a:endParaRPr b="0" lang="id-ID" sz="2400" spc="-1" strike="noStrike">
              <a:latin typeface="Arial"/>
            </a:endParaRPr>
          </a:p>
        </p:txBody>
      </p:sp>
      <p:sp>
        <p:nvSpPr>
          <p:cNvPr id="792" name="CustomShape 16"/>
          <p:cNvSpPr/>
          <p:nvPr/>
        </p:nvSpPr>
        <p:spPr>
          <a:xfrm>
            <a:off x="6137640" y="3882960"/>
            <a:ext cx="552240" cy="45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id-ID" sz="2400" spc="-1" strike="noStrike">
                <a:solidFill>
                  <a:srgbClr val="16b7b8"/>
                </a:solidFill>
                <a:latin typeface="Arial"/>
                <a:ea typeface="Arial Unicode MS"/>
              </a:rPr>
              <a:t>04</a:t>
            </a:r>
            <a:endParaRPr b="0" lang="id-ID" sz="2400" spc="-1" strike="noStrike">
              <a:latin typeface="Arial"/>
            </a:endParaRPr>
          </a:p>
        </p:txBody>
      </p:sp>
      <p:grpSp>
        <p:nvGrpSpPr>
          <p:cNvPr id="793" name="Group 17"/>
          <p:cNvGrpSpPr/>
          <p:nvPr/>
        </p:nvGrpSpPr>
        <p:grpSpPr>
          <a:xfrm>
            <a:off x="2595960" y="486000"/>
            <a:ext cx="3270240" cy="723240"/>
            <a:chOff x="2595960" y="486000"/>
            <a:chExt cx="3270240" cy="723240"/>
          </a:xfrm>
        </p:grpSpPr>
        <p:sp>
          <p:nvSpPr>
            <p:cNvPr id="794" name="CustomShape 18"/>
            <p:cNvSpPr/>
            <p:nvPr/>
          </p:nvSpPr>
          <p:spPr>
            <a:xfrm>
              <a:off x="2595960" y="486000"/>
              <a:ext cx="3270240" cy="3020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r">
                <a:lnSpc>
                  <a:spcPct val="100000"/>
                </a:lnSpc>
              </a:pPr>
              <a:r>
                <a:rPr b="1" lang="id-ID" sz="1400" spc="-1" strike="noStrike">
                  <a:solidFill>
                    <a:srgbClr val="ffffff"/>
                  </a:solidFill>
                  <a:latin typeface="Arial"/>
                  <a:ea typeface="Arial Unicode MS"/>
                </a:rPr>
                <a:t>Your Text Here</a:t>
              </a:r>
              <a:endParaRPr b="0" lang="id-ID" sz="1400" spc="-1" strike="noStrike">
                <a:latin typeface="Arial"/>
              </a:endParaRPr>
            </a:p>
          </p:txBody>
        </p:sp>
        <p:sp>
          <p:nvSpPr>
            <p:cNvPr id="795" name="CustomShape 19"/>
            <p:cNvSpPr/>
            <p:nvPr/>
          </p:nvSpPr>
          <p:spPr>
            <a:xfrm>
              <a:off x="2595960" y="755280"/>
              <a:ext cx="3270240" cy="4539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r">
                <a:lnSpc>
                  <a:spcPct val="100000"/>
                </a:lnSpc>
              </a:pPr>
              <a:r>
                <a:rPr b="0" lang="id-ID" sz="1200" spc="-1" strike="noStrike">
                  <a:solidFill>
                    <a:srgbClr val="ffffff"/>
                  </a:solidFill>
                  <a:latin typeface="Arial"/>
                  <a:ea typeface="Arial Unicode MS"/>
                </a:rPr>
                <a:t>Get a modern PowerPoint  Presentation that is beautifully designed </a:t>
              </a:r>
              <a:endParaRPr b="0" lang="id-ID" sz="1200" spc="-1" strike="noStrike">
                <a:latin typeface="Arial"/>
              </a:endParaRPr>
            </a:p>
          </p:txBody>
        </p:sp>
      </p:grpSp>
      <p:grpSp>
        <p:nvGrpSpPr>
          <p:cNvPr id="796" name="Group 20"/>
          <p:cNvGrpSpPr/>
          <p:nvPr/>
        </p:nvGrpSpPr>
        <p:grpSpPr>
          <a:xfrm>
            <a:off x="2595960" y="1596960"/>
            <a:ext cx="3270240" cy="723240"/>
            <a:chOff x="2595960" y="1596960"/>
            <a:chExt cx="3270240" cy="723240"/>
          </a:xfrm>
        </p:grpSpPr>
        <p:sp>
          <p:nvSpPr>
            <p:cNvPr id="797" name="CustomShape 21"/>
            <p:cNvSpPr/>
            <p:nvPr/>
          </p:nvSpPr>
          <p:spPr>
            <a:xfrm>
              <a:off x="2595960" y="1596960"/>
              <a:ext cx="3270240" cy="3020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r">
                <a:lnSpc>
                  <a:spcPct val="100000"/>
                </a:lnSpc>
              </a:pPr>
              <a:r>
                <a:rPr b="1" lang="id-ID" sz="1400" spc="-1" strike="noStrike">
                  <a:solidFill>
                    <a:srgbClr val="ffffff"/>
                  </a:solidFill>
                  <a:latin typeface="Arial"/>
                  <a:ea typeface="Arial Unicode MS"/>
                </a:rPr>
                <a:t>Your Text Here</a:t>
              </a:r>
              <a:endParaRPr b="0" lang="id-ID" sz="1400" spc="-1" strike="noStrike">
                <a:latin typeface="Arial"/>
              </a:endParaRPr>
            </a:p>
          </p:txBody>
        </p:sp>
        <p:sp>
          <p:nvSpPr>
            <p:cNvPr id="798" name="CustomShape 22"/>
            <p:cNvSpPr/>
            <p:nvPr/>
          </p:nvSpPr>
          <p:spPr>
            <a:xfrm>
              <a:off x="2595960" y="1866240"/>
              <a:ext cx="3270240" cy="4539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r">
                <a:lnSpc>
                  <a:spcPct val="100000"/>
                </a:lnSpc>
              </a:pPr>
              <a:r>
                <a:rPr b="0" lang="id-ID" sz="1200" spc="-1" strike="noStrike">
                  <a:solidFill>
                    <a:srgbClr val="ffffff"/>
                  </a:solidFill>
                  <a:latin typeface="Arial"/>
                  <a:ea typeface="Arial Unicode MS"/>
                </a:rPr>
                <a:t>Get a modern PowerPoint  Presentation that is beautifully designed </a:t>
              </a:r>
              <a:endParaRPr b="0" lang="id-ID" sz="1200" spc="-1" strike="noStrike">
                <a:latin typeface="Arial"/>
              </a:endParaRPr>
            </a:p>
          </p:txBody>
        </p:sp>
      </p:grpSp>
      <p:grpSp>
        <p:nvGrpSpPr>
          <p:cNvPr id="799" name="Group 23"/>
          <p:cNvGrpSpPr/>
          <p:nvPr/>
        </p:nvGrpSpPr>
        <p:grpSpPr>
          <a:xfrm>
            <a:off x="2595960" y="2707560"/>
            <a:ext cx="3270240" cy="723240"/>
            <a:chOff x="2595960" y="2707560"/>
            <a:chExt cx="3270240" cy="723240"/>
          </a:xfrm>
        </p:grpSpPr>
        <p:sp>
          <p:nvSpPr>
            <p:cNvPr id="800" name="CustomShape 24"/>
            <p:cNvSpPr/>
            <p:nvPr/>
          </p:nvSpPr>
          <p:spPr>
            <a:xfrm>
              <a:off x="2595960" y="2707560"/>
              <a:ext cx="3270240" cy="3020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r">
                <a:lnSpc>
                  <a:spcPct val="100000"/>
                </a:lnSpc>
              </a:pPr>
              <a:r>
                <a:rPr b="1" lang="id-ID" sz="1400" spc="-1" strike="noStrike">
                  <a:solidFill>
                    <a:srgbClr val="ffffff"/>
                  </a:solidFill>
                  <a:latin typeface="Arial"/>
                  <a:ea typeface="Arial Unicode MS"/>
                </a:rPr>
                <a:t>Your Text Here</a:t>
              </a:r>
              <a:endParaRPr b="0" lang="id-ID" sz="1400" spc="-1" strike="noStrike">
                <a:latin typeface="Arial"/>
              </a:endParaRPr>
            </a:p>
          </p:txBody>
        </p:sp>
        <p:sp>
          <p:nvSpPr>
            <p:cNvPr id="801" name="CustomShape 25"/>
            <p:cNvSpPr/>
            <p:nvPr/>
          </p:nvSpPr>
          <p:spPr>
            <a:xfrm>
              <a:off x="2595960" y="2976840"/>
              <a:ext cx="3270240" cy="4539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r">
                <a:lnSpc>
                  <a:spcPct val="100000"/>
                </a:lnSpc>
              </a:pPr>
              <a:r>
                <a:rPr b="0" lang="id-ID" sz="1200" spc="-1" strike="noStrike">
                  <a:solidFill>
                    <a:srgbClr val="ffffff"/>
                  </a:solidFill>
                  <a:latin typeface="Arial"/>
                  <a:ea typeface="Arial Unicode MS"/>
                </a:rPr>
                <a:t>Get a modern PowerPoint  Presentation that is beautifully designed </a:t>
              </a:r>
              <a:endParaRPr b="0" lang="id-ID" sz="1200" spc="-1" strike="noStrike">
                <a:latin typeface="Arial"/>
              </a:endParaRPr>
            </a:p>
          </p:txBody>
        </p:sp>
      </p:grpSp>
      <p:grpSp>
        <p:nvGrpSpPr>
          <p:cNvPr id="802" name="Group 26"/>
          <p:cNvGrpSpPr/>
          <p:nvPr/>
        </p:nvGrpSpPr>
        <p:grpSpPr>
          <a:xfrm>
            <a:off x="2595960" y="3818520"/>
            <a:ext cx="3270240" cy="723240"/>
            <a:chOff x="2595960" y="3818520"/>
            <a:chExt cx="3270240" cy="723240"/>
          </a:xfrm>
        </p:grpSpPr>
        <p:sp>
          <p:nvSpPr>
            <p:cNvPr id="803" name="CustomShape 27"/>
            <p:cNvSpPr/>
            <p:nvPr/>
          </p:nvSpPr>
          <p:spPr>
            <a:xfrm>
              <a:off x="2595960" y="3818520"/>
              <a:ext cx="3270240" cy="3020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r">
                <a:lnSpc>
                  <a:spcPct val="100000"/>
                </a:lnSpc>
              </a:pPr>
              <a:r>
                <a:rPr b="1" lang="id-ID" sz="1400" spc="-1" strike="noStrike">
                  <a:solidFill>
                    <a:srgbClr val="ffffff"/>
                  </a:solidFill>
                  <a:latin typeface="Arial"/>
                  <a:ea typeface="Arial Unicode MS"/>
                </a:rPr>
                <a:t>Your Text Here</a:t>
              </a:r>
              <a:endParaRPr b="0" lang="id-ID" sz="1400" spc="-1" strike="noStrike">
                <a:latin typeface="Arial"/>
              </a:endParaRPr>
            </a:p>
          </p:txBody>
        </p:sp>
        <p:sp>
          <p:nvSpPr>
            <p:cNvPr id="804" name="CustomShape 28"/>
            <p:cNvSpPr/>
            <p:nvPr/>
          </p:nvSpPr>
          <p:spPr>
            <a:xfrm>
              <a:off x="2595960" y="4087800"/>
              <a:ext cx="3270240" cy="4539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r">
                <a:lnSpc>
                  <a:spcPct val="100000"/>
                </a:lnSpc>
              </a:pPr>
              <a:r>
                <a:rPr b="0" lang="id-ID" sz="1200" spc="-1" strike="noStrike">
                  <a:solidFill>
                    <a:srgbClr val="ffffff"/>
                  </a:solidFill>
                  <a:latin typeface="Arial"/>
                  <a:ea typeface="Arial Unicode MS"/>
                </a:rPr>
                <a:t>Get a modern PowerPoint  Presentation that is beautifully designed </a:t>
              </a:r>
              <a:endParaRPr b="0" lang="id-ID" sz="1200" spc="-1" strike="noStrike">
                <a:latin typeface="Arial"/>
              </a:endParaRPr>
            </a:p>
          </p:txBody>
        </p:sp>
      </p:grpSp>
    </p:spTree>
  </p:cSld>
  <p:timing>
    <p:tnLst>
      <p:par>
        <p:cTn id="231" dur="indefinite" restart="never" nodeType="tmRoot">
          <p:childTnLst>
            <p:seq>
              <p:cTn id="23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CustomShape 1"/>
          <p:cNvSpPr/>
          <p:nvPr/>
        </p:nvSpPr>
        <p:spPr>
          <a:xfrm>
            <a:off x="4140000" y="2571840"/>
            <a:ext cx="5002200" cy="57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  <a:spcBef>
                <a:spcPts val="720"/>
              </a:spcBef>
            </a:pPr>
            <a:r>
              <a:rPr b="1" lang="id-ID" sz="3600" spc="-1" strike="noStrike">
                <a:solidFill>
                  <a:srgbClr val="179a9d"/>
                </a:solidFill>
                <a:latin typeface="Arial"/>
                <a:ea typeface="Arial Unicode MS"/>
              </a:rPr>
              <a:t>Section Break</a:t>
            </a:r>
            <a:endParaRPr b="0" lang="id-ID" sz="3600" spc="-1" strike="noStrike">
              <a:latin typeface="Arial"/>
            </a:endParaRPr>
          </a:p>
        </p:txBody>
      </p:sp>
      <p:sp>
        <p:nvSpPr>
          <p:cNvPr id="806" name="CustomShape 2"/>
          <p:cNvSpPr/>
          <p:nvPr/>
        </p:nvSpPr>
        <p:spPr>
          <a:xfrm>
            <a:off x="4140000" y="3147840"/>
            <a:ext cx="5002200" cy="286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  <a:spcBef>
                <a:spcPts val="281"/>
              </a:spcBef>
            </a:pPr>
            <a:r>
              <a:rPr b="0" lang="id-ID" sz="1400" spc="-1" strike="noStrike">
                <a:solidFill>
                  <a:srgbClr val="179a9d"/>
                </a:solidFill>
                <a:latin typeface="Arial"/>
                <a:ea typeface="Arial Unicode MS"/>
              </a:rPr>
              <a:t>Insert the title of your subtitle Here</a:t>
            </a:r>
            <a:endParaRPr b="0" lang="id-ID" sz="1400" spc="-1" strike="noStrike">
              <a:latin typeface="Arial"/>
            </a:endParaRPr>
          </a:p>
        </p:txBody>
      </p:sp>
    </p:spTree>
  </p:cSld>
  <p:timing>
    <p:tnLst>
      <p:par>
        <p:cTn id="233" dur="indefinite" restart="never" nodeType="tmRoot">
          <p:childTnLst>
            <p:seq>
              <p:cTn id="23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CustomShape 1"/>
          <p:cNvSpPr/>
          <p:nvPr/>
        </p:nvSpPr>
        <p:spPr>
          <a:xfrm>
            <a:off x="2627640" y="2159280"/>
            <a:ext cx="3886560" cy="57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  <a:spcBef>
                <a:spcPts val="720"/>
              </a:spcBef>
            </a:pPr>
            <a:r>
              <a:rPr b="1" lang="id-ID" sz="3600" spc="-1" strike="noStrike">
                <a:solidFill>
                  <a:srgbClr val="ffffff"/>
                </a:solidFill>
                <a:latin typeface="Arial"/>
                <a:ea typeface="Arial Unicode MS"/>
              </a:rPr>
              <a:t>Welcome!!</a:t>
            </a:r>
            <a:endParaRPr b="0" lang="id-ID" sz="3600" spc="-1" strike="noStrike">
              <a:latin typeface="Arial"/>
            </a:endParaRPr>
          </a:p>
        </p:txBody>
      </p:sp>
      <p:sp>
        <p:nvSpPr>
          <p:cNvPr id="808" name="CustomShape 2"/>
          <p:cNvSpPr/>
          <p:nvPr/>
        </p:nvSpPr>
        <p:spPr>
          <a:xfrm>
            <a:off x="2627640" y="2744280"/>
            <a:ext cx="3886200" cy="286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  <a:spcBef>
                <a:spcPts val="281"/>
              </a:spcBef>
            </a:pPr>
            <a:r>
              <a:rPr b="0" lang="id-ID" sz="1400" spc="-1" strike="noStrike">
                <a:solidFill>
                  <a:srgbClr val="ffffff"/>
                </a:solidFill>
                <a:latin typeface="Arial"/>
                <a:ea typeface="Arial Unicode MS"/>
              </a:rPr>
              <a:t>Insert the title of your subtitle Here</a:t>
            </a:r>
            <a:endParaRPr b="0" lang="id-ID" sz="1400" spc="-1" strike="noStrike">
              <a:latin typeface="Arial"/>
            </a:endParaRPr>
          </a:p>
        </p:txBody>
      </p:sp>
      <p:sp>
        <p:nvSpPr>
          <p:cNvPr id="809" name="CustomShape 3"/>
          <p:cNvSpPr/>
          <p:nvPr/>
        </p:nvSpPr>
        <p:spPr>
          <a:xfrm>
            <a:off x="2771640" y="3105000"/>
            <a:ext cx="3598560" cy="63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id-ID" sz="1200" spc="-1" strike="noStrike">
                <a:solidFill>
                  <a:srgbClr val="ffffff"/>
                </a:solidFill>
                <a:latin typeface="Arial"/>
                <a:ea typeface="Arial Unicode MS"/>
              </a:rPr>
              <a:t>This PowerPoint Template has clean and neutral design that can be adapted to any content and meets various market segments. </a:t>
            </a:r>
            <a:endParaRPr b="0" lang="id-ID" sz="1200" spc="-1" strike="noStrike">
              <a:latin typeface="Arial"/>
            </a:endParaRPr>
          </a:p>
        </p:txBody>
      </p:sp>
      <p:grpSp>
        <p:nvGrpSpPr>
          <p:cNvPr id="810" name="Group 4"/>
          <p:cNvGrpSpPr/>
          <p:nvPr/>
        </p:nvGrpSpPr>
        <p:grpSpPr>
          <a:xfrm>
            <a:off x="4251600" y="1457640"/>
            <a:ext cx="647280" cy="647280"/>
            <a:chOff x="4251600" y="1457640"/>
            <a:chExt cx="647280" cy="647280"/>
          </a:xfrm>
        </p:grpSpPr>
        <p:sp>
          <p:nvSpPr>
            <p:cNvPr id="811" name="CustomShape 5"/>
            <p:cNvSpPr/>
            <p:nvPr/>
          </p:nvSpPr>
          <p:spPr>
            <a:xfrm rot="16200000">
              <a:off x="4537080" y="1743480"/>
              <a:ext cx="75960" cy="6469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812" name="CustomShape 6"/>
            <p:cNvSpPr/>
            <p:nvPr/>
          </p:nvSpPr>
          <p:spPr>
            <a:xfrm rot="16200000">
              <a:off x="4537080" y="1172160"/>
              <a:ext cx="75960" cy="6469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813" name="CustomShape 7"/>
            <p:cNvSpPr/>
            <p:nvPr/>
          </p:nvSpPr>
          <p:spPr>
            <a:xfrm>
              <a:off x="4251600" y="1525320"/>
              <a:ext cx="75960" cy="5047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814" name="CustomShape 8"/>
            <p:cNvSpPr/>
            <p:nvPr/>
          </p:nvSpPr>
          <p:spPr>
            <a:xfrm rot="16200000">
              <a:off x="4529520" y="1716840"/>
              <a:ext cx="75960" cy="3193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815" name="CustomShape 9"/>
            <p:cNvSpPr/>
            <p:nvPr/>
          </p:nvSpPr>
          <p:spPr>
            <a:xfrm rot="16200000">
              <a:off x="4529520" y="1526400"/>
              <a:ext cx="75960" cy="3193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816" name="CustomShape 10"/>
            <p:cNvSpPr/>
            <p:nvPr/>
          </p:nvSpPr>
          <p:spPr>
            <a:xfrm>
              <a:off x="4680000" y="1646280"/>
              <a:ext cx="75960" cy="3790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817" name="CustomShape 11"/>
            <p:cNvSpPr/>
            <p:nvPr/>
          </p:nvSpPr>
          <p:spPr>
            <a:xfrm>
              <a:off x="4822920" y="1529640"/>
              <a:ext cx="75960" cy="5047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818" name="CustomShape 12"/>
            <p:cNvSpPr/>
            <p:nvPr/>
          </p:nvSpPr>
          <p:spPr>
            <a:xfrm>
              <a:off x="4407840" y="1533600"/>
              <a:ext cx="75960" cy="3790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</p:spTree>
  </p:cSld>
  <p:timing>
    <p:tnLst>
      <p:par>
        <p:cTn id="235" dur="indefinite" restart="never" nodeType="tmRoot">
          <p:childTnLst>
            <p:seq>
              <p:cTn id="23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CustomShape 1"/>
          <p:cNvSpPr/>
          <p:nvPr/>
        </p:nvSpPr>
        <p:spPr>
          <a:xfrm>
            <a:off x="0" y="123480"/>
            <a:ext cx="9142200" cy="57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  <a:spcBef>
                <a:spcPts val="720"/>
              </a:spcBef>
            </a:pPr>
            <a:r>
              <a:rPr b="0" lang="id-ID" sz="3600" spc="-1" strike="noStrike">
                <a:solidFill>
                  <a:srgbClr val="179a9d"/>
                </a:solidFill>
                <a:latin typeface="Arial"/>
                <a:ea typeface="Arial Unicode MS"/>
              </a:rPr>
              <a:t>Our Services</a:t>
            </a:r>
            <a:endParaRPr b="0" lang="id-ID" sz="3600" spc="-1" strike="noStrike">
              <a:latin typeface="Arial"/>
            </a:endParaRPr>
          </a:p>
        </p:txBody>
      </p:sp>
      <p:sp>
        <p:nvSpPr>
          <p:cNvPr id="820" name="CustomShape 2"/>
          <p:cNvSpPr/>
          <p:nvPr/>
        </p:nvSpPr>
        <p:spPr>
          <a:xfrm>
            <a:off x="0" y="699480"/>
            <a:ext cx="9142200" cy="286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  <a:spcBef>
                <a:spcPts val="281"/>
              </a:spcBef>
            </a:pPr>
            <a:r>
              <a:rPr b="0" lang="id-ID" sz="1400" spc="-1" strike="noStrike">
                <a:solidFill>
                  <a:srgbClr val="179a9d"/>
                </a:solidFill>
                <a:latin typeface="Arial"/>
                <a:ea typeface="Arial Unicode MS"/>
              </a:rPr>
              <a:t>Insert the title of your subtitle Here</a:t>
            </a:r>
            <a:endParaRPr b="0" lang="id-ID" sz="1400" spc="-1" strike="noStrike">
              <a:latin typeface="Arial"/>
            </a:endParaRPr>
          </a:p>
        </p:txBody>
      </p:sp>
      <p:sp>
        <p:nvSpPr>
          <p:cNvPr id="821" name="CustomShape 3"/>
          <p:cNvSpPr/>
          <p:nvPr/>
        </p:nvSpPr>
        <p:spPr>
          <a:xfrm>
            <a:off x="899640" y="1155600"/>
            <a:ext cx="1870560" cy="3191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id-ID" sz="1200" spc="-1" strike="noStrike">
                <a:solidFill>
                  <a:srgbClr val="179a9d"/>
                </a:solidFill>
                <a:latin typeface="Arial"/>
                <a:ea typeface="Arial Unicode MS"/>
              </a:rPr>
              <a:t>Get a modern PowerPoint  Presentation that is beautifully designed.  Easy to change colors, photos and Text. You can simply impress your audience and add a unique zing and appeal to your Presentations. Get a modern PowerPoint  Presentation that is beautifully designed.  Easy to change colors, photos and Text. Get a modern PowerPoint  Presentation that is beautifully designed. </a:t>
            </a:r>
            <a:endParaRPr b="0" lang="id-ID" sz="1200" spc="-1" strike="noStrike">
              <a:latin typeface="Arial"/>
            </a:endParaRPr>
          </a:p>
        </p:txBody>
      </p:sp>
      <p:sp>
        <p:nvSpPr>
          <p:cNvPr id="822" name="CustomShape 4"/>
          <p:cNvSpPr/>
          <p:nvPr/>
        </p:nvSpPr>
        <p:spPr>
          <a:xfrm>
            <a:off x="2915640" y="1364040"/>
            <a:ext cx="5422680" cy="29581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23" name="CustomShape 5"/>
          <p:cNvSpPr/>
          <p:nvPr/>
        </p:nvSpPr>
        <p:spPr>
          <a:xfrm>
            <a:off x="3060360" y="1491480"/>
            <a:ext cx="552240" cy="45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id-ID" sz="2400" spc="-1" strike="noStrike">
                <a:solidFill>
                  <a:srgbClr val="ffffff"/>
                </a:solidFill>
                <a:latin typeface="Arial"/>
                <a:ea typeface="Arial Unicode MS"/>
              </a:rPr>
              <a:t>01</a:t>
            </a:r>
            <a:endParaRPr b="0" lang="id-ID" sz="2400" spc="-1" strike="noStrike">
              <a:latin typeface="Arial"/>
            </a:endParaRPr>
          </a:p>
        </p:txBody>
      </p:sp>
      <p:sp>
        <p:nvSpPr>
          <p:cNvPr id="824" name="CustomShape 6"/>
          <p:cNvSpPr/>
          <p:nvPr/>
        </p:nvSpPr>
        <p:spPr>
          <a:xfrm>
            <a:off x="4772880" y="1491480"/>
            <a:ext cx="552240" cy="45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id-ID" sz="2400" spc="-1" strike="noStrike">
                <a:solidFill>
                  <a:srgbClr val="ffffff"/>
                </a:solidFill>
                <a:latin typeface="Arial"/>
                <a:ea typeface="Arial Unicode MS"/>
              </a:rPr>
              <a:t>02</a:t>
            </a:r>
            <a:endParaRPr b="0" lang="id-ID" sz="2400" spc="-1" strike="noStrike">
              <a:latin typeface="Arial"/>
            </a:endParaRPr>
          </a:p>
        </p:txBody>
      </p:sp>
      <p:sp>
        <p:nvSpPr>
          <p:cNvPr id="825" name="CustomShape 7"/>
          <p:cNvSpPr/>
          <p:nvPr/>
        </p:nvSpPr>
        <p:spPr>
          <a:xfrm>
            <a:off x="6485400" y="1491480"/>
            <a:ext cx="552240" cy="45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id-ID" sz="2400" spc="-1" strike="noStrike">
                <a:solidFill>
                  <a:srgbClr val="ffffff"/>
                </a:solidFill>
                <a:latin typeface="Arial"/>
                <a:ea typeface="Arial Unicode MS"/>
              </a:rPr>
              <a:t>03</a:t>
            </a:r>
            <a:endParaRPr b="0" lang="id-ID" sz="2400" spc="-1" strike="noStrike">
              <a:latin typeface="Arial"/>
            </a:endParaRPr>
          </a:p>
        </p:txBody>
      </p:sp>
      <p:grpSp>
        <p:nvGrpSpPr>
          <p:cNvPr id="826" name="Group 8"/>
          <p:cNvGrpSpPr/>
          <p:nvPr/>
        </p:nvGrpSpPr>
        <p:grpSpPr>
          <a:xfrm>
            <a:off x="3060360" y="1963800"/>
            <a:ext cx="1726560" cy="1035360"/>
            <a:chOff x="3060360" y="1963800"/>
            <a:chExt cx="1726560" cy="1035360"/>
          </a:xfrm>
        </p:grpSpPr>
        <p:sp>
          <p:nvSpPr>
            <p:cNvPr id="827" name="CustomShape 9"/>
            <p:cNvSpPr/>
            <p:nvPr/>
          </p:nvSpPr>
          <p:spPr>
            <a:xfrm>
              <a:off x="3060360" y="2180880"/>
              <a:ext cx="1726560" cy="8182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id-ID" sz="1200" spc="-1" strike="noStrike">
                  <a:solidFill>
                    <a:srgbClr val="ffffff"/>
                  </a:solidFill>
                  <a:latin typeface="Arial"/>
                  <a:ea typeface="Arial Unicode MS"/>
                </a:rPr>
                <a:t>You can simply impress your audience and add a unique zing.</a:t>
              </a:r>
              <a:endParaRPr b="0" lang="id-ID" sz="1200" spc="-1" strike="noStrike">
                <a:latin typeface="Arial"/>
              </a:endParaRPr>
            </a:p>
          </p:txBody>
        </p:sp>
        <p:sp>
          <p:nvSpPr>
            <p:cNvPr id="828" name="CustomShape 10"/>
            <p:cNvSpPr/>
            <p:nvPr/>
          </p:nvSpPr>
          <p:spPr>
            <a:xfrm>
              <a:off x="3060360" y="1963800"/>
              <a:ext cx="1726560" cy="2714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1" lang="id-ID" sz="1200" spc="-1" strike="noStrike">
                  <a:solidFill>
                    <a:srgbClr val="ffffff"/>
                  </a:solidFill>
                  <a:latin typeface="Arial"/>
                  <a:ea typeface="Arial Unicode MS"/>
                </a:rPr>
                <a:t>Your Text  Here</a:t>
              </a:r>
              <a:endParaRPr b="0" lang="id-ID" sz="1200" spc="-1" strike="noStrike">
                <a:latin typeface="Arial"/>
              </a:endParaRPr>
            </a:p>
          </p:txBody>
        </p:sp>
      </p:grpSp>
      <p:grpSp>
        <p:nvGrpSpPr>
          <p:cNvPr id="829" name="Group 11"/>
          <p:cNvGrpSpPr/>
          <p:nvPr/>
        </p:nvGrpSpPr>
        <p:grpSpPr>
          <a:xfrm>
            <a:off x="4772880" y="1963800"/>
            <a:ext cx="1726560" cy="1035360"/>
            <a:chOff x="4772880" y="1963800"/>
            <a:chExt cx="1726560" cy="1035360"/>
          </a:xfrm>
        </p:grpSpPr>
        <p:sp>
          <p:nvSpPr>
            <p:cNvPr id="830" name="CustomShape 12"/>
            <p:cNvSpPr/>
            <p:nvPr/>
          </p:nvSpPr>
          <p:spPr>
            <a:xfrm>
              <a:off x="4772880" y="2180880"/>
              <a:ext cx="1726560" cy="8182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id-ID" sz="1200" spc="-1" strike="noStrike">
                  <a:solidFill>
                    <a:srgbClr val="ffffff"/>
                  </a:solidFill>
                  <a:latin typeface="Arial"/>
                  <a:ea typeface="Arial Unicode MS"/>
                </a:rPr>
                <a:t>You can simply impress your audience and add a unique zing.</a:t>
              </a:r>
              <a:endParaRPr b="0" lang="id-ID" sz="1200" spc="-1" strike="noStrike">
                <a:latin typeface="Arial"/>
              </a:endParaRPr>
            </a:p>
          </p:txBody>
        </p:sp>
        <p:sp>
          <p:nvSpPr>
            <p:cNvPr id="831" name="CustomShape 13"/>
            <p:cNvSpPr/>
            <p:nvPr/>
          </p:nvSpPr>
          <p:spPr>
            <a:xfrm>
              <a:off x="4772880" y="1963800"/>
              <a:ext cx="1726560" cy="2714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1" lang="id-ID" sz="1200" spc="-1" strike="noStrike">
                  <a:solidFill>
                    <a:srgbClr val="ffffff"/>
                  </a:solidFill>
                  <a:latin typeface="Arial"/>
                  <a:ea typeface="Arial Unicode MS"/>
                </a:rPr>
                <a:t>Your Text  Here</a:t>
              </a:r>
              <a:endParaRPr b="0" lang="id-ID" sz="1200" spc="-1" strike="noStrike">
                <a:latin typeface="Arial"/>
              </a:endParaRPr>
            </a:p>
          </p:txBody>
        </p:sp>
      </p:grpSp>
      <p:grpSp>
        <p:nvGrpSpPr>
          <p:cNvPr id="832" name="Group 14"/>
          <p:cNvGrpSpPr/>
          <p:nvPr/>
        </p:nvGrpSpPr>
        <p:grpSpPr>
          <a:xfrm>
            <a:off x="6485400" y="1963800"/>
            <a:ext cx="1726560" cy="1035360"/>
            <a:chOff x="6485400" y="1963800"/>
            <a:chExt cx="1726560" cy="1035360"/>
          </a:xfrm>
        </p:grpSpPr>
        <p:sp>
          <p:nvSpPr>
            <p:cNvPr id="833" name="CustomShape 15"/>
            <p:cNvSpPr/>
            <p:nvPr/>
          </p:nvSpPr>
          <p:spPr>
            <a:xfrm>
              <a:off x="6485400" y="2180880"/>
              <a:ext cx="1726560" cy="8182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id-ID" sz="1200" spc="-1" strike="noStrike">
                  <a:solidFill>
                    <a:srgbClr val="ffffff"/>
                  </a:solidFill>
                  <a:latin typeface="Arial"/>
                  <a:ea typeface="Arial Unicode MS"/>
                </a:rPr>
                <a:t>You can simply impress your audience and add a unique zing.</a:t>
              </a:r>
              <a:endParaRPr b="0" lang="id-ID" sz="1200" spc="-1" strike="noStrike">
                <a:latin typeface="Arial"/>
              </a:endParaRPr>
            </a:p>
          </p:txBody>
        </p:sp>
        <p:sp>
          <p:nvSpPr>
            <p:cNvPr id="834" name="CustomShape 16"/>
            <p:cNvSpPr/>
            <p:nvPr/>
          </p:nvSpPr>
          <p:spPr>
            <a:xfrm>
              <a:off x="6485400" y="1963800"/>
              <a:ext cx="1726560" cy="2714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1" lang="id-ID" sz="1200" spc="-1" strike="noStrike">
                  <a:solidFill>
                    <a:srgbClr val="ffffff"/>
                  </a:solidFill>
                  <a:latin typeface="Arial"/>
                  <a:ea typeface="Arial Unicode MS"/>
                </a:rPr>
                <a:t>Your Text  Here</a:t>
              </a:r>
              <a:endParaRPr b="0" lang="id-ID" sz="1200" spc="-1" strike="noStrike">
                <a:latin typeface="Arial"/>
              </a:endParaRPr>
            </a:p>
          </p:txBody>
        </p:sp>
      </p:grpSp>
      <p:sp>
        <p:nvSpPr>
          <p:cNvPr id="835" name="CustomShape 17"/>
          <p:cNvSpPr/>
          <p:nvPr/>
        </p:nvSpPr>
        <p:spPr>
          <a:xfrm>
            <a:off x="3060000" y="2859840"/>
            <a:ext cx="552240" cy="45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id-ID" sz="2400" spc="-1" strike="noStrike">
                <a:solidFill>
                  <a:srgbClr val="ffffff"/>
                </a:solidFill>
                <a:latin typeface="Arial"/>
                <a:ea typeface="Arial Unicode MS"/>
              </a:rPr>
              <a:t>04</a:t>
            </a:r>
            <a:endParaRPr b="0" lang="id-ID" sz="2400" spc="-1" strike="noStrike">
              <a:latin typeface="Arial"/>
            </a:endParaRPr>
          </a:p>
        </p:txBody>
      </p:sp>
      <p:sp>
        <p:nvSpPr>
          <p:cNvPr id="836" name="CustomShape 18"/>
          <p:cNvSpPr/>
          <p:nvPr/>
        </p:nvSpPr>
        <p:spPr>
          <a:xfrm>
            <a:off x="4772520" y="2859840"/>
            <a:ext cx="552240" cy="45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id-ID" sz="2400" spc="-1" strike="noStrike">
                <a:solidFill>
                  <a:srgbClr val="ffffff"/>
                </a:solidFill>
                <a:latin typeface="Arial"/>
                <a:ea typeface="Arial Unicode MS"/>
              </a:rPr>
              <a:t>05</a:t>
            </a:r>
            <a:endParaRPr b="0" lang="id-ID" sz="2400" spc="-1" strike="noStrike">
              <a:latin typeface="Arial"/>
            </a:endParaRPr>
          </a:p>
        </p:txBody>
      </p:sp>
      <p:sp>
        <p:nvSpPr>
          <p:cNvPr id="837" name="CustomShape 19"/>
          <p:cNvSpPr/>
          <p:nvPr/>
        </p:nvSpPr>
        <p:spPr>
          <a:xfrm>
            <a:off x="6484680" y="2859840"/>
            <a:ext cx="552240" cy="45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id-ID" sz="2400" spc="-1" strike="noStrike">
                <a:solidFill>
                  <a:srgbClr val="ffffff"/>
                </a:solidFill>
                <a:latin typeface="Arial"/>
                <a:ea typeface="Arial Unicode MS"/>
              </a:rPr>
              <a:t>06</a:t>
            </a:r>
            <a:endParaRPr b="0" lang="id-ID" sz="2400" spc="-1" strike="noStrike">
              <a:latin typeface="Arial"/>
            </a:endParaRPr>
          </a:p>
        </p:txBody>
      </p:sp>
      <p:grpSp>
        <p:nvGrpSpPr>
          <p:cNvPr id="838" name="Group 20"/>
          <p:cNvGrpSpPr/>
          <p:nvPr/>
        </p:nvGrpSpPr>
        <p:grpSpPr>
          <a:xfrm>
            <a:off x="3060000" y="3331800"/>
            <a:ext cx="1726560" cy="1035360"/>
            <a:chOff x="3060000" y="3331800"/>
            <a:chExt cx="1726560" cy="1035360"/>
          </a:xfrm>
        </p:grpSpPr>
        <p:sp>
          <p:nvSpPr>
            <p:cNvPr id="839" name="CustomShape 21"/>
            <p:cNvSpPr/>
            <p:nvPr/>
          </p:nvSpPr>
          <p:spPr>
            <a:xfrm>
              <a:off x="3060000" y="3548880"/>
              <a:ext cx="1726560" cy="8182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id-ID" sz="1200" spc="-1" strike="noStrike">
                  <a:solidFill>
                    <a:srgbClr val="ffffff"/>
                  </a:solidFill>
                  <a:latin typeface="Arial"/>
                  <a:ea typeface="Arial Unicode MS"/>
                </a:rPr>
                <a:t>You can simply impress your audience and add a unique zing.</a:t>
              </a:r>
              <a:endParaRPr b="0" lang="id-ID" sz="1200" spc="-1" strike="noStrike">
                <a:latin typeface="Arial"/>
              </a:endParaRPr>
            </a:p>
          </p:txBody>
        </p:sp>
        <p:sp>
          <p:nvSpPr>
            <p:cNvPr id="840" name="CustomShape 22"/>
            <p:cNvSpPr/>
            <p:nvPr/>
          </p:nvSpPr>
          <p:spPr>
            <a:xfrm>
              <a:off x="3060000" y="3331800"/>
              <a:ext cx="1726560" cy="2714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1" lang="id-ID" sz="1200" spc="-1" strike="noStrike">
                  <a:solidFill>
                    <a:srgbClr val="ffffff"/>
                  </a:solidFill>
                  <a:latin typeface="Arial"/>
                  <a:ea typeface="Arial Unicode MS"/>
                </a:rPr>
                <a:t>Your Text  Here</a:t>
              </a:r>
              <a:endParaRPr b="0" lang="id-ID" sz="1200" spc="-1" strike="noStrike">
                <a:latin typeface="Arial"/>
              </a:endParaRPr>
            </a:p>
          </p:txBody>
        </p:sp>
      </p:grpSp>
      <p:grpSp>
        <p:nvGrpSpPr>
          <p:cNvPr id="841" name="Group 23"/>
          <p:cNvGrpSpPr/>
          <p:nvPr/>
        </p:nvGrpSpPr>
        <p:grpSpPr>
          <a:xfrm>
            <a:off x="4772520" y="3331800"/>
            <a:ext cx="1726560" cy="1035360"/>
            <a:chOff x="4772520" y="3331800"/>
            <a:chExt cx="1726560" cy="1035360"/>
          </a:xfrm>
        </p:grpSpPr>
        <p:sp>
          <p:nvSpPr>
            <p:cNvPr id="842" name="CustomShape 24"/>
            <p:cNvSpPr/>
            <p:nvPr/>
          </p:nvSpPr>
          <p:spPr>
            <a:xfrm>
              <a:off x="4772520" y="3548880"/>
              <a:ext cx="1726560" cy="8182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id-ID" sz="1200" spc="-1" strike="noStrike">
                  <a:solidFill>
                    <a:srgbClr val="ffffff"/>
                  </a:solidFill>
                  <a:latin typeface="Arial"/>
                  <a:ea typeface="Arial Unicode MS"/>
                </a:rPr>
                <a:t>You can simply impress your audience and add a unique zing.</a:t>
              </a:r>
              <a:endParaRPr b="0" lang="id-ID" sz="1200" spc="-1" strike="noStrike">
                <a:latin typeface="Arial"/>
              </a:endParaRPr>
            </a:p>
          </p:txBody>
        </p:sp>
        <p:sp>
          <p:nvSpPr>
            <p:cNvPr id="843" name="CustomShape 25"/>
            <p:cNvSpPr/>
            <p:nvPr/>
          </p:nvSpPr>
          <p:spPr>
            <a:xfrm>
              <a:off x="4772520" y="3331800"/>
              <a:ext cx="1726560" cy="2714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1" lang="id-ID" sz="1200" spc="-1" strike="noStrike">
                  <a:solidFill>
                    <a:srgbClr val="ffffff"/>
                  </a:solidFill>
                  <a:latin typeface="Arial"/>
                  <a:ea typeface="Arial Unicode MS"/>
                </a:rPr>
                <a:t>Your Text  Here</a:t>
              </a:r>
              <a:endParaRPr b="0" lang="id-ID" sz="1200" spc="-1" strike="noStrike">
                <a:latin typeface="Arial"/>
              </a:endParaRPr>
            </a:p>
          </p:txBody>
        </p:sp>
      </p:grpSp>
      <p:grpSp>
        <p:nvGrpSpPr>
          <p:cNvPr id="844" name="Group 26"/>
          <p:cNvGrpSpPr/>
          <p:nvPr/>
        </p:nvGrpSpPr>
        <p:grpSpPr>
          <a:xfrm>
            <a:off x="6484680" y="3331800"/>
            <a:ext cx="1726560" cy="1035360"/>
            <a:chOff x="6484680" y="3331800"/>
            <a:chExt cx="1726560" cy="1035360"/>
          </a:xfrm>
        </p:grpSpPr>
        <p:sp>
          <p:nvSpPr>
            <p:cNvPr id="845" name="CustomShape 27"/>
            <p:cNvSpPr/>
            <p:nvPr/>
          </p:nvSpPr>
          <p:spPr>
            <a:xfrm>
              <a:off x="6484680" y="3548880"/>
              <a:ext cx="1726560" cy="8182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id-ID" sz="1200" spc="-1" strike="noStrike">
                  <a:solidFill>
                    <a:srgbClr val="ffffff"/>
                  </a:solidFill>
                  <a:latin typeface="Arial"/>
                  <a:ea typeface="Arial Unicode MS"/>
                </a:rPr>
                <a:t>You can simply impress your audience and add a unique zing.</a:t>
              </a:r>
              <a:endParaRPr b="0" lang="id-ID" sz="1200" spc="-1" strike="noStrike">
                <a:latin typeface="Arial"/>
              </a:endParaRPr>
            </a:p>
          </p:txBody>
        </p:sp>
        <p:sp>
          <p:nvSpPr>
            <p:cNvPr id="846" name="CustomShape 28"/>
            <p:cNvSpPr/>
            <p:nvPr/>
          </p:nvSpPr>
          <p:spPr>
            <a:xfrm>
              <a:off x="6484680" y="3331800"/>
              <a:ext cx="1726560" cy="2714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1" lang="id-ID" sz="1200" spc="-1" strike="noStrike">
                  <a:solidFill>
                    <a:srgbClr val="ffffff"/>
                  </a:solidFill>
                  <a:latin typeface="Arial"/>
                  <a:ea typeface="Arial Unicode MS"/>
                </a:rPr>
                <a:t>Your Text  Here</a:t>
              </a:r>
              <a:endParaRPr b="0" lang="id-ID" sz="1200" spc="-1" strike="noStrike">
                <a:latin typeface="Arial"/>
              </a:endParaRPr>
            </a:p>
          </p:txBody>
        </p:sp>
      </p:grpSp>
    </p:spTree>
  </p:cSld>
  <p:timing>
    <p:tnLst>
      <p:par>
        <p:cTn id="237" dur="indefinite" restart="never" nodeType="tmRoot">
          <p:childTnLst>
            <p:seq>
              <p:cTn id="23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33e97c"/>
      </a:accent1>
      <a:accent2>
        <a:srgbClr val="2fc5fa"/>
      </a:accent2>
      <a:accent3>
        <a:srgbClr val="f2ac30"/>
      </a:accent3>
      <a:accent4>
        <a:srgbClr val="fe3fe4"/>
      </a:accent4>
      <a:accent5>
        <a:srgbClr val="fe4d3b"/>
      </a:accent5>
      <a:accent6>
        <a:srgbClr val="cbcbcb"/>
      </a:accent6>
      <a:hlink>
        <a:srgbClr val="000000"/>
      </a:hlink>
      <a:folHlink>
        <a:srgbClr val="0000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33e97c"/>
      </a:accent1>
      <a:accent2>
        <a:srgbClr val="2fc5fa"/>
      </a:accent2>
      <a:accent3>
        <a:srgbClr val="f2ac30"/>
      </a:accent3>
      <a:accent4>
        <a:srgbClr val="fe3fe4"/>
      </a:accent4>
      <a:accent5>
        <a:srgbClr val="fe4d3b"/>
      </a:accent5>
      <a:accent6>
        <a:srgbClr val="cbcbcb"/>
      </a:accent6>
      <a:hlink>
        <a:srgbClr val="000000"/>
      </a:hlink>
      <a:folHlink>
        <a:srgbClr val="0000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33e97c"/>
      </a:accent1>
      <a:accent2>
        <a:srgbClr val="2fc5fa"/>
      </a:accent2>
      <a:accent3>
        <a:srgbClr val="f2ac30"/>
      </a:accent3>
      <a:accent4>
        <a:srgbClr val="fe3fe4"/>
      </a:accent4>
      <a:accent5>
        <a:srgbClr val="fe4d3b"/>
      </a:accent5>
      <a:accent6>
        <a:srgbClr val="cbcbcb"/>
      </a:accent6>
      <a:hlink>
        <a:srgbClr val="000000"/>
      </a:hlink>
      <a:folHlink>
        <a:srgbClr val="0000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33e97c"/>
      </a:accent1>
      <a:accent2>
        <a:srgbClr val="2fc5fa"/>
      </a:accent2>
      <a:accent3>
        <a:srgbClr val="f2ac30"/>
      </a:accent3>
      <a:accent4>
        <a:srgbClr val="fe3fe4"/>
      </a:accent4>
      <a:accent5>
        <a:srgbClr val="fe4d3b"/>
      </a:accent5>
      <a:accent6>
        <a:srgbClr val="cbcbcb"/>
      </a:accent6>
      <a:hlink>
        <a:srgbClr val="000000"/>
      </a:hlink>
      <a:folHlink>
        <a:srgbClr val="0000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33e97c"/>
      </a:accent1>
      <a:accent2>
        <a:srgbClr val="2fc5fa"/>
      </a:accent2>
      <a:accent3>
        <a:srgbClr val="f2ac30"/>
      </a:accent3>
      <a:accent4>
        <a:srgbClr val="fe3fe4"/>
      </a:accent4>
      <a:accent5>
        <a:srgbClr val="fe4d3b"/>
      </a:accent5>
      <a:accent6>
        <a:srgbClr val="cbcbcb"/>
      </a:accent6>
      <a:hlink>
        <a:srgbClr val="000000"/>
      </a:hlink>
      <a:folHlink>
        <a:srgbClr val="0000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33e97c"/>
      </a:accent1>
      <a:accent2>
        <a:srgbClr val="2fc5fa"/>
      </a:accent2>
      <a:accent3>
        <a:srgbClr val="f2ac30"/>
      </a:accent3>
      <a:accent4>
        <a:srgbClr val="fe3fe4"/>
      </a:accent4>
      <a:accent5>
        <a:srgbClr val="fe4d3b"/>
      </a:accent5>
      <a:accent6>
        <a:srgbClr val="cbcbcb"/>
      </a:accent6>
      <a:hlink>
        <a:srgbClr val="000000"/>
      </a:hlink>
      <a:folHlink>
        <a:srgbClr val="0000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33e97c"/>
      </a:accent1>
      <a:accent2>
        <a:srgbClr val="2fc5fa"/>
      </a:accent2>
      <a:accent3>
        <a:srgbClr val="f2ac30"/>
      </a:accent3>
      <a:accent4>
        <a:srgbClr val="fe3fe4"/>
      </a:accent4>
      <a:accent5>
        <a:srgbClr val="fe4d3b"/>
      </a:accent5>
      <a:accent6>
        <a:srgbClr val="cbcbcb"/>
      </a:accent6>
      <a:hlink>
        <a:srgbClr val="000000"/>
      </a:hlink>
      <a:folHlink>
        <a:srgbClr val="0000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33e97c"/>
      </a:accent1>
      <a:accent2>
        <a:srgbClr val="2fc5fa"/>
      </a:accent2>
      <a:accent3>
        <a:srgbClr val="f2ac30"/>
      </a:accent3>
      <a:accent4>
        <a:srgbClr val="fe3fe4"/>
      </a:accent4>
      <a:accent5>
        <a:srgbClr val="fe4d3b"/>
      </a:accent5>
      <a:accent6>
        <a:srgbClr val="cbcbcb"/>
      </a:accent6>
      <a:hlink>
        <a:srgbClr val="000000"/>
      </a:hlink>
      <a:folHlink>
        <a:srgbClr val="0000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33e97c"/>
      </a:accent1>
      <a:accent2>
        <a:srgbClr val="2fc5fa"/>
      </a:accent2>
      <a:accent3>
        <a:srgbClr val="f2ac30"/>
      </a:accent3>
      <a:accent4>
        <a:srgbClr val="fe3fe4"/>
      </a:accent4>
      <a:accent5>
        <a:srgbClr val="fe4d3b"/>
      </a:accent5>
      <a:accent6>
        <a:srgbClr val="cbcbcb"/>
      </a:accent6>
      <a:hlink>
        <a:srgbClr val="000000"/>
      </a:hlink>
      <a:folHlink>
        <a:srgbClr val="0000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33e97c"/>
      </a:accent1>
      <a:accent2>
        <a:srgbClr val="2fc5fa"/>
      </a:accent2>
      <a:accent3>
        <a:srgbClr val="f2ac30"/>
      </a:accent3>
      <a:accent4>
        <a:srgbClr val="fe3fe4"/>
      </a:accent4>
      <a:accent5>
        <a:srgbClr val="fe4d3b"/>
      </a:accent5>
      <a:accent6>
        <a:srgbClr val="cbcbcb"/>
      </a:accent6>
      <a:hlink>
        <a:srgbClr val="000000"/>
      </a:hlink>
      <a:folHlink>
        <a:srgbClr val="0000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33e97c"/>
      </a:accent1>
      <a:accent2>
        <a:srgbClr val="2fc5fa"/>
      </a:accent2>
      <a:accent3>
        <a:srgbClr val="f2ac30"/>
      </a:accent3>
      <a:accent4>
        <a:srgbClr val="fe3fe4"/>
      </a:accent4>
      <a:accent5>
        <a:srgbClr val="fe4d3b"/>
      </a:accent5>
      <a:accent6>
        <a:srgbClr val="cbcbcb"/>
      </a:accent6>
      <a:hlink>
        <a:srgbClr val="000000"/>
      </a:hlink>
      <a:folHlink>
        <a:srgbClr val="0000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38d4cd"/>
      </a:accent1>
      <a:accent2>
        <a:srgbClr val="16b7b8"/>
      </a:accent2>
      <a:accent3>
        <a:srgbClr val="179a9d"/>
      </a:accent3>
      <a:accent4>
        <a:srgbClr val="38d4cd"/>
      </a:accent4>
      <a:accent5>
        <a:srgbClr val="16b7b8"/>
      </a:accent5>
      <a:accent6>
        <a:srgbClr val="179a9d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38d4cd"/>
      </a:accent1>
      <a:accent2>
        <a:srgbClr val="16b7b8"/>
      </a:accent2>
      <a:accent3>
        <a:srgbClr val="179a9d"/>
      </a:accent3>
      <a:accent4>
        <a:srgbClr val="38d4cd"/>
      </a:accent4>
      <a:accent5>
        <a:srgbClr val="16b7b8"/>
      </a:accent5>
      <a:accent6>
        <a:srgbClr val="179a9d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33e97c"/>
      </a:accent1>
      <a:accent2>
        <a:srgbClr val="2fc5fa"/>
      </a:accent2>
      <a:accent3>
        <a:srgbClr val="f2ac30"/>
      </a:accent3>
      <a:accent4>
        <a:srgbClr val="fe3fe4"/>
      </a:accent4>
      <a:accent5>
        <a:srgbClr val="fe4d3b"/>
      </a:accent5>
      <a:accent6>
        <a:srgbClr val="cbcbcb"/>
      </a:accent6>
      <a:hlink>
        <a:srgbClr val="000000"/>
      </a:hlink>
      <a:folHlink>
        <a:srgbClr val="0000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33e97c"/>
      </a:accent1>
      <a:accent2>
        <a:srgbClr val="2fc5fa"/>
      </a:accent2>
      <a:accent3>
        <a:srgbClr val="f2ac30"/>
      </a:accent3>
      <a:accent4>
        <a:srgbClr val="fe3fe4"/>
      </a:accent4>
      <a:accent5>
        <a:srgbClr val="fe4d3b"/>
      </a:accent5>
      <a:accent6>
        <a:srgbClr val="cbcbcb"/>
      </a:accent6>
      <a:hlink>
        <a:srgbClr val="000000"/>
      </a:hlink>
      <a:folHlink>
        <a:srgbClr val="0000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33e97c"/>
      </a:accent1>
      <a:accent2>
        <a:srgbClr val="2fc5fa"/>
      </a:accent2>
      <a:accent3>
        <a:srgbClr val="f2ac30"/>
      </a:accent3>
      <a:accent4>
        <a:srgbClr val="fe3fe4"/>
      </a:accent4>
      <a:accent5>
        <a:srgbClr val="fe4d3b"/>
      </a:accent5>
      <a:accent6>
        <a:srgbClr val="cbcbcb"/>
      </a:accent6>
      <a:hlink>
        <a:srgbClr val="000000"/>
      </a:hlink>
      <a:folHlink>
        <a:srgbClr val="0000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33e97c"/>
      </a:accent1>
      <a:accent2>
        <a:srgbClr val="2fc5fa"/>
      </a:accent2>
      <a:accent3>
        <a:srgbClr val="f2ac30"/>
      </a:accent3>
      <a:accent4>
        <a:srgbClr val="fe3fe4"/>
      </a:accent4>
      <a:accent5>
        <a:srgbClr val="fe4d3b"/>
      </a:accent5>
      <a:accent6>
        <a:srgbClr val="cbcbcb"/>
      </a:accent6>
      <a:hlink>
        <a:srgbClr val="000000"/>
      </a:hlink>
      <a:folHlink>
        <a:srgbClr val="0000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33e97c"/>
      </a:accent1>
      <a:accent2>
        <a:srgbClr val="2fc5fa"/>
      </a:accent2>
      <a:accent3>
        <a:srgbClr val="f2ac30"/>
      </a:accent3>
      <a:accent4>
        <a:srgbClr val="fe3fe4"/>
      </a:accent4>
      <a:accent5>
        <a:srgbClr val="fe4d3b"/>
      </a:accent5>
      <a:accent6>
        <a:srgbClr val="cbcbcb"/>
      </a:accent6>
      <a:hlink>
        <a:srgbClr val="000000"/>
      </a:hlink>
      <a:folHlink>
        <a:srgbClr val="0000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33e97c"/>
      </a:accent1>
      <a:accent2>
        <a:srgbClr val="2fc5fa"/>
      </a:accent2>
      <a:accent3>
        <a:srgbClr val="f2ac30"/>
      </a:accent3>
      <a:accent4>
        <a:srgbClr val="fe3fe4"/>
      </a:accent4>
      <a:accent5>
        <a:srgbClr val="fe4d3b"/>
      </a:accent5>
      <a:accent6>
        <a:srgbClr val="cbcbcb"/>
      </a:accent6>
      <a:hlink>
        <a:srgbClr val="000000"/>
      </a:hlink>
      <a:folHlink>
        <a:srgbClr val="0000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2574</TotalTime>
  <Application>LibreOffice/6.0.6.2$Linux_X86_64 LibreOffice_project/00m0$Build-2</Application>
  <Words>2914</Words>
  <Paragraphs>367</Paragraphs>
  <Company>Microsoft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2016-12-05T23:26:54Z</dcterms:created>
  <dc:creator>googleslidesppt.com;allppt.com</dc:creator>
  <dc:description/>
  <dc:language>id-ID</dc:language>
  <cp:lastModifiedBy/>
  <dcterms:modified xsi:type="dcterms:W3CDTF">2018-12-07T06:09:40Z</dcterms:modified>
  <cp:revision>107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Company">
    <vt:lpwstr>Microsoft</vt:lpwstr>
  </property>
  <property fmtid="{D5CDD505-2E9C-101B-9397-08002B2CF9AE}" pid="4" name="HiddenSlides">
    <vt:i4>0</vt:i4>
  </property>
  <property fmtid="{D5CDD505-2E9C-101B-9397-08002B2CF9AE}" pid="5" name="HyperlinksChanged">
    <vt:bool>0</vt:bool>
  </property>
  <property fmtid="{D5CDD505-2E9C-101B-9397-08002B2CF9AE}" pid="6" name="LinksUpToDate">
    <vt:bool>0</vt:bool>
  </property>
  <property fmtid="{D5CDD505-2E9C-101B-9397-08002B2CF9AE}" pid="7" name="MMClips">
    <vt:i4>0</vt:i4>
  </property>
  <property fmtid="{D5CDD505-2E9C-101B-9397-08002B2CF9AE}" pid="8" name="Notes">
    <vt:i4>2</vt:i4>
  </property>
  <property fmtid="{D5CDD505-2E9C-101B-9397-08002B2CF9AE}" pid="9" name="PresentationFormat">
    <vt:lpwstr>화면 슬라이드 쇼(16:9)</vt:lpwstr>
  </property>
  <property fmtid="{D5CDD505-2E9C-101B-9397-08002B2CF9AE}" pid="10" name="ScaleCrop">
    <vt:bool>0</vt:bool>
  </property>
  <property fmtid="{D5CDD505-2E9C-101B-9397-08002B2CF9AE}" pid="11" name="ShareDoc">
    <vt:bool>0</vt:bool>
  </property>
  <property fmtid="{D5CDD505-2E9C-101B-9397-08002B2CF9AE}" pid="12" name="Slides">
    <vt:i4>36</vt:i4>
  </property>
</Properties>
</file>